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3"/>
  </p:notesMasterIdLst>
  <p:sldIdLst>
    <p:sldId id="257" r:id="rId3"/>
    <p:sldId id="277" r:id="rId4"/>
    <p:sldId id="259" r:id="rId5"/>
    <p:sldId id="262" r:id="rId6"/>
    <p:sldId id="263" r:id="rId7"/>
    <p:sldId id="267" r:id="rId8"/>
    <p:sldId id="279" r:id="rId9"/>
    <p:sldId id="285" r:id="rId10"/>
    <p:sldId id="282" r:id="rId11"/>
    <p:sldId id="283" r:id="rId12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>
        <p:scale>
          <a:sx n="84" d="100"/>
          <a:sy n="84" d="100"/>
        </p:scale>
        <p:origin x="175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ecursos%20Humanos\Desktop\GRAFICA%20DE%20ACIDENMTES\ACCIDENTES%20E%20INCIDENTES-20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Accidentabilidad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Agosto 2022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 sz="1800" b="1" i="0" u="none" strike="noStrike" baseline="0">
              <a:solidFill>
                <a:srgbClr val="000000"/>
              </a:solidFill>
              <a:latin typeface="Calibri"/>
              <a:cs typeface="Calibri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264840182648401E-2"/>
          <c:y val="0.49328880441668932"/>
          <c:w val="0.96845163968451642"/>
          <c:h val="0.39153117929224363"/>
        </c:manualLayout>
      </c:layout>
      <c:lineChart>
        <c:grouping val="standard"/>
        <c:varyColors val="0"/>
        <c:ser>
          <c:idx val="1"/>
          <c:order val="0"/>
          <c:tx>
            <c:strRef>
              <c:f>'AGOSTO-  2022  (2)'!$B$38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'AGOSTO-  2022  (2)'!$C$36:$N$36</c:f>
              <c:numCache>
                <c:formatCode>mmm\-yy</c:formatCode>
                <c:ptCount val="12"/>
                <c:pt idx="0">
                  <c:v>44440</c:v>
                </c:pt>
                <c:pt idx="1">
                  <c:v>44470</c:v>
                </c:pt>
                <c:pt idx="2">
                  <c:v>44501</c:v>
                </c:pt>
                <c:pt idx="3">
                  <c:v>44531</c:v>
                </c:pt>
                <c:pt idx="4">
                  <c:v>44562</c:v>
                </c:pt>
                <c:pt idx="5">
                  <c:v>44593</c:v>
                </c:pt>
                <c:pt idx="6">
                  <c:v>44621</c:v>
                </c:pt>
                <c:pt idx="7">
                  <c:v>44652</c:v>
                </c:pt>
                <c:pt idx="8">
                  <c:v>44682</c:v>
                </c:pt>
                <c:pt idx="9">
                  <c:v>44713</c:v>
                </c:pt>
                <c:pt idx="10">
                  <c:v>44743</c:v>
                </c:pt>
                <c:pt idx="11">
                  <c:v>44774</c:v>
                </c:pt>
              </c:numCache>
            </c:numRef>
          </c:cat>
          <c:val>
            <c:numRef>
              <c:f>'AGOSTO-  2022  (2)'!$C$38:$N$38</c:f>
              <c:numCache>
                <c:formatCode>General</c:formatCode>
                <c:ptCount val="12"/>
                <c:pt idx="0">
                  <c:v>52</c:v>
                </c:pt>
                <c:pt idx="1">
                  <c:v>30</c:v>
                </c:pt>
                <c:pt idx="2">
                  <c:v>60</c:v>
                </c:pt>
                <c:pt idx="3">
                  <c:v>91</c:v>
                </c:pt>
                <c:pt idx="4">
                  <c:v>122</c:v>
                </c:pt>
                <c:pt idx="5">
                  <c:v>150</c:v>
                </c:pt>
                <c:pt idx="6">
                  <c:v>181</c:v>
                </c:pt>
                <c:pt idx="7">
                  <c:v>210</c:v>
                </c:pt>
                <c:pt idx="8">
                  <c:v>32</c:v>
                </c:pt>
                <c:pt idx="9">
                  <c:v>62</c:v>
                </c:pt>
                <c:pt idx="10">
                  <c:v>70</c:v>
                </c:pt>
                <c:pt idx="11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487936"/>
        <c:axId val="314491072"/>
      </c:lineChart>
      <c:dateAx>
        <c:axId val="314487936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314491072"/>
        <c:crosses val="autoZero"/>
        <c:auto val="1"/>
        <c:lblOffset val="100"/>
        <c:baseTimeUnit val="months"/>
      </c:dateAx>
      <c:valAx>
        <c:axId val="3144910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1448793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1" cy="466435"/>
          </a:xfrm>
          <a:prstGeom prst="rect">
            <a:avLst/>
          </a:prstGeom>
        </p:spPr>
        <p:txBody>
          <a:bodyPr vert="horz" lIns="95573" tIns="47786" rIns="95573" bIns="47786" rtlCol="0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6435"/>
          </a:xfrm>
          <a:prstGeom prst="rect">
            <a:avLst/>
          </a:prstGeom>
        </p:spPr>
        <p:txBody>
          <a:bodyPr vert="horz" lIns="95573" tIns="47786" rIns="95573" bIns="47786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22/05/2024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3" tIns="47786" rIns="95573" bIns="47786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5573" tIns="47786" rIns="95573" bIns="47786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1" cy="466434"/>
          </a:xfrm>
          <a:prstGeom prst="rect">
            <a:avLst/>
          </a:prstGeom>
        </p:spPr>
        <p:txBody>
          <a:bodyPr vert="horz" lIns="95573" tIns="47786" rIns="95573" bIns="47786" rtlCol="0" anchor="b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1" cy="466434"/>
          </a:xfrm>
          <a:prstGeom prst="rect">
            <a:avLst/>
          </a:prstGeom>
        </p:spPr>
        <p:txBody>
          <a:bodyPr vert="horz" lIns="95573" tIns="47786" rIns="95573" bIns="47786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090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C6E1F-3448-499A-9880-95784A8F5CB5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316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22/05/2024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22/05/2024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22/05/2024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22/05/2024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464495" y="4442595"/>
            <a:ext cx="3744416" cy="16007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13-06-2024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información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mes de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MAYO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2024</a:t>
            </a:r>
          </a:p>
          <a:p>
            <a:pPr algn="ctr"/>
            <a:endParaRPr lang="en-US" sz="1867" b="1" kern="1700" spc="133" dirty="0" smtClean="0">
              <a:solidFill>
                <a:prstClr val="white"/>
              </a:solidFill>
              <a:latin typeface="Dekar" panose="02000000000000000000" pitchFamily="50" charset="0"/>
            </a:endParaRPr>
          </a:p>
          <a:p>
            <a:pPr algn="ctr"/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2938411" y="2569475"/>
            <a:ext cx="6796585" cy="2080939"/>
          </a:xfrm>
        </p:spPr>
        <p:txBody>
          <a:bodyPr>
            <a:noAutofit/>
          </a:bodyPr>
          <a:lstStyle/>
          <a:p>
            <a:pPr algn="ctr"/>
            <a:r>
              <a:rPr lang="es-ES" sz="4000" dirty="0">
                <a:latin typeface="Dekar" panose="02000000000000000000" pitchFamily="50" charset="0"/>
              </a:rPr>
              <a:t>Reunión de Revisión </a:t>
            </a:r>
            <a:r>
              <a:rPr lang="es-ES" sz="4000" dirty="0" smtClean="0">
                <a:latin typeface="Dekar" panose="02000000000000000000" pitchFamily="50" charset="0"/>
              </a:rPr>
              <a:t>Gerencial </a:t>
            </a:r>
            <a:r>
              <a:rPr lang="es-ES" sz="3200" dirty="0" smtClean="0">
                <a:latin typeface="Dekar" panose="02000000000000000000" pitchFamily="50" charset="0"/>
              </a:rPr>
              <a:t>JUNIO </a:t>
            </a:r>
            <a:r>
              <a:rPr lang="es-ES" sz="3200" dirty="0" smtClean="0">
                <a:latin typeface="Dekar" panose="02000000000000000000" pitchFamily="50" charset="0"/>
              </a:rPr>
              <a:t>2024</a:t>
            </a:r>
            <a:endParaRPr lang="es-ES" sz="4000" dirty="0" smtClean="0">
              <a:latin typeface="Dekar" panose="02000000000000000000" pitchFamily="50" charset="0"/>
            </a:endParaRPr>
          </a:p>
          <a:p>
            <a:pPr algn="ctr"/>
            <a:r>
              <a:rPr lang="es-MX" sz="3200" dirty="0" smtClean="0"/>
              <a:t>RRHH</a:t>
            </a:r>
            <a:endParaRPr lang="es-ES" sz="3200" dirty="0" smtClean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8401" y="0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BOLETIN MENSUAL DE COMUNICACIN INTERNA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9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4015461" y="116508"/>
            <a:ext cx="4807471" cy="982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163797" y="5092856"/>
            <a:ext cx="27982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2000" b="1" dirty="0" smtClean="0">
                <a:solidFill>
                  <a:srgbClr val="7030A0"/>
                </a:solidFill>
                <a:latin typeface="Dekar" panose="02000000000000000000" pitchFamily="50" charset="0"/>
              </a:rPr>
              <a:t>NO SE </a:t>
            </a:r>
            <a:r>
              <a:rPr lang="es-ES" altLang="es-MX" sz="2000" b="1" dirty="0" smtClean="0">
                <a:solidFill>
                  <a:srgbClr val="7030A0"/>
                </a:solidFill>
                <a:latin typeface="Dekar" panose="02000000000000000000" pitchFamily="50" charset="0"/>
              </a:rPr>
              <a:t>CUMPLIO EL METRICO</a:t>
            </a:r>
            <a:endParaRPr lang="es-ES" altLang="es-MX" sz="2000" b="1" dirty="0">
              <a:solidFill>
                <a:srgbClr val="7030A0"/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LIC. PERLA MEDINA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6" name="3 Gráfico"/>
          <p:cNvGraphicFramePr>
            <a:graphicFrameLocks/>
          </p:cNvGraphicFramePr>
          <p:nvPr>
            <p:extLst/>
          </p:nvPr>
        </p:nvGraphicFramePr>
        <p:xfrm>
          <a:off x="2927350" y="12650788"/>
          <a:ext cx="78486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 Box 50"/>
          <p:cNvSpPr txBox="1">
            <a:spLocks noChangeArrowheads="1"/>
          </p:cNvSpPr>
          <p:nvPr/>
        </p:nvSpPr>
        <p:spPr bwMode="auto">
          <a:xfrm>
            <a:off x="9097732" y="4222971"/>
            <a:ext cx="293038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600" b="1" dirty="0">
                <a:solidFill>
                  <a:prstClr val="black"/>
                </a:solidFill>
                <a:latin typeface="Dekar" panose="02000000000000000000" pitchFamily="50" charset="0"/>
              </a:rPr>
              <a:t>&lt; 0</a:t>
            </a:r>
            <a:r>
              <a:rPr lang="es-ES" altLang="es-MX" sz="16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 Accidentes</a:t>
            </a:r>
            <a:endParaRPr lang="es-ES" altLang="es-MX" sz="16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9163797" y="3506974"/>
            <a:ext cx="30282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400" b="1" dirty="0" smtClean="0">
                <a:latin typeface="Dekar" panose="02000000000000000000" pitchFamily="50" charset="0"/>
              </a:rPr>
              <a:t>EN ABRIL </a:t>
            </a:r>
            <a:r>
              <a:rPr lang="es-ES" altLang="es-MX" sz="1400" b="1" dirty="0" smtClean="0">
                <a:latin typeface="Dekar" panose="02000000000000000000" pitchFamily="50" charset="0"/>
              </a:rPr>
              <a:t>SE PRESENTO 1 ACCIDENTE</a:t>
            </a:r>
            <a:endParaRPr lang="es-ES" altLang="es-MX" sz="1400" b="1" dirty="0"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1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4060055" y="943943"/>
            <a:ext cx="7971906" cy="358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Gráfica</a:t>
            </a:r>
            <a:r>
              <a:rPr kumimoji="0" lang="es-ES" sz="2800" b="1" i="0" u="none" strike="noStrike" kern="1200" cap="none" spc="0" normalizeH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 del cumplimiento de </a:t>
            </a:r>
            <a:r>
              <a:rPr kumimoji="0" lang="es-ES" sz="2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Capacitación 2024</a:t>
            </a:r>
            <a:r>
              <a:rPr kumimoji="0" lang="es-ES" sz="4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  <p:sp>
        <p:nvSpPr>
          <p:cNvPr id="11" name="Marcador de texto 1"/>
          <p:cNvSpPr txBox="1">
            <a:spLocks/>
          </p:cNvSpPr>
          <p:nvPr/>
        </p:nvSpPr>
        <p:spPr>
          <a:xfrm>
            <a:off x="280509" y="6428820"/>
            <a:ext cx="2579069" cy="337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LIC. PERLA MEDINA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322325" y="1932515"/>
            <a:ext cx="3819525" cy="181927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0" cap="none" spc="0" normalizeH="0" baseline="0" noProof="0" dirty="0">
                <a:ln w="0"/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</a:t>
            </a:r>
            <a:r>
              <a:rPr kumimoji="0" lang="es-ES" sz="1400" b="1" i="0" u="none" strike="noStrike" kern="0" cap="none" spc="0" normalizeH="0" baseline="0" noProof="0" dirty="0" smtClean="0">
                <a:ln w="0"/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mayo </a:t>
            </a:r>
            <a:r>
              <a:rPr kumimoji="0" lang="es-ES" sz="1400" b="1" i="0" u="none" strike="noStrike" kern="0" cap="none" spc="0" normalizeH="0" baseline="0" noProof="0" dirty="0">
                <a:ln w="0"/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llevo  cabo la </a:t>
            </a:r>
            <a:r>
              <a:rPr kumimoji="0" lang="es-ES" sz="1400" b="1" i="0" u="none" strike="noStrike" kern="0" cap="none" spc="0" normalizeH="0" baseline="0" noProof="0" dirty="0" smtClean="0">
                <a:ln w="0"/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siguiente </a:t>
            </a:r>
            <a:r>
              <a:rPr kumimoji="0" lang="es-ES" sz="1400" b="1" i="0" u="none" strike="noStrike" kern="0" cap="none" spc="0" normalizeH="0" baseline="0" noProof="0" dirty="0">
                <a:ln w="0"/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capacitación: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1" i="0" u="none" strike="noStrike" kern="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400" b="0" i="0" u="none" strike="noStrike" kern="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5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876205" y="287983"/>
            <a:ext cx="81714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TROQUELADO</a:t>
            </a:r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E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PRIMER QUINCENA</a:t>
            </a:r>
            <a:endParaRPr lang="es-ES" sz="28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3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90356" y="347278"/>
            <a:ext cx="6458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INSPECCIÓN</a:t>
            </a:r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E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PRIMER QUINCENA</a:t>
            </a:r>
            <a:endParaRPr lang="es-ES" sz="28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173883" y="278476"/>
            <a:ext cx="486294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TROQUELADO</a:t>
            </a:r>
            <a:r>
              <a:rPr lang="es-E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E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SEGUNDA QUINCENA</a:t>
            </a:r>
            <a:endParaRPr lang="es-ES" sz="36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AutoShape 2" descr="blob:https://web.whatsapp.com/c04aeca0-d061-4077-8a52-4356e6cc4a3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4" descr="blob:https://web.whatsapp.com/8d8ad1ff-329f-4c4d-b3f9-6b5251887ca7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381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267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72961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8582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8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56363" y="887605"/>
            <a:ext cx="6458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INSPECCIÓN</a:t>
            </a:r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E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SEGUNDA QUINCENA</a:t>
            </a:r>
            <a:endParaRPr lang="es-ES" sz="2800" b="1" cap="none" spc="0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4510553" y="792663"/>
            <a:ext cx="5015831" cy="1056117"/>
          </a:xfrm>
        </p:spPr>
        <p:txBody>
          <a:bodyPr>
            <a:normAutofit/>
          </a:bodyPr>
          <a:lstStyle/>
          <a:p>
            <a:r>
              <a:rPr lang="es-MX" dirty="0" smtClean="0"/>
              <a:t>DIA DE LAS MADRES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3125586" y="2169010"/>
            <a:ext cx="495438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s-E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96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04859" y="244023"/>
            <a:ext cx="6717076" cy="1368646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TABLERO DE COMUNICACIÓN INTERNA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77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REVISION GERENCIAL JULIO 2022</Template>
  <TotalTime>8643</TotalTime>
  <Words>93</Words>
  <Application>Microsoft Office PowerPoint</Application>
  <PresentationFormat>Panorámica</PresentationFormat>
  <Paragraphs>29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Dekar</vt:lpstr>
      <vt:lpstr>Tahoma</vt:lpstr>
      <vt:lpstr>1_Diseño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229</cp:revision>
  <cp:lastPrinted>2024-05-02T16:43:12Z</cp:lastPrinted>
  <dcterms:created xsi:type="dcterms:W3CDTF">2022-09-02T16:29:25Z</dcterms:created>
  <dcterms:modified xsi:type="dcterms:W3CDTF">2024-05-22T16:37:57Z</dcterms:modified>
</cp:coreProperties>
</file>