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FWGEHWMH9Ak9V9iJImc92OsB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6D4AEF-C802-4359-BB8F-A743D5B07A09}">
  <a:tblStyle styleId="{B86D4AEF-C802-4359-BB8F-A743D5B07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Black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292094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5292094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7311b6f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7311b6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545c65ec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545c65e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79b5bec9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79b5bec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79b5bec9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79b5bec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9b5bec9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79b5bec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545c65ec1_0_1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5545c65ec1_0_1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5545c65ec1_0_1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5545c65ec1_0_1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5545c65ec1_0_13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5545c65ec1_0_13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5545c65ec1_0_1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5545c65ec1_0_19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5545c65ec1_0_1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5545c65ec1_0_1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5545c65ec1_0_19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5545c65ec1_0_19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5545c65ec1_0_1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45c65ec1_0_20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 та вміст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45c65ec1_0_2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35545c65ec1_0_2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35545c65ec1_0_2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5545c65ec1_0_2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5545c65ec1_0_2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5545c65ec1_0_14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5545c65ec1_0_1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5545c65ec1_0_1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5545c65ec1_0_14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5545c65ec1_0_1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545c65ec1_0_14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5545c65ec1_0_14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5545c65ec1_0_1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5545c65ec1_0_1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5545c65ec1_0_14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5545c65ec1_0_14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5545c65ec1_0_1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5545c65ec1_0_15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5545c65ec1_0_15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5545c65ec1_0_1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5545c65ec1_0_1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5545c65ec1_0_15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5545c65ec1_0_15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5545c65ec1_0_157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5545c65ec1_0_15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545c65ec1_0_16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5545c65ec1_0_16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5545c65ec1_0_1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5545c65ec1_0_1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5545c65ec1_0_16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5545c65ec1_0_16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545c65ec1_0_1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5545c65ec1_0_1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5545c65ec1_0_1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5545c65ec1_0_1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5545c65ec1_0_173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5545c65ec1_0_17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5545c65ec1_0_1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5545c65ec1_0_18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5545c65ec1_0_18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5545c65ec1_0_18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5545c65ec1_0_181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5545c65ec1_0_18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545c65ec1_0_18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5545c65ec1_0_18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5545c65ec1_0_18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5545c65ec1_0_18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5545c65ec1_0_18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5545c65ec1_0_18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5545c65ec1_0_18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5545c65ec1_0_18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45c65ec1_0_19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5545c65ec1_0_1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545c65ec1_0_1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5545c65ec1_0_1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5545c65ec1_0_1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329612" y="599849"/>
            <a:ext cx="9532776" cy="3309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uk-UA">
                <a:latin typeface="Arial Black"/>
                <a:ea typeface="Arial Black"/>
                <a:cs typeface="Arial Black"/>
                <a:sym typeface="Arial Black"/>
              </a:rPr>
              <a:t>Виконана робота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29209427_0_3"/>
          <p:cNvSpPr txBox="1"/>
          <p:nvPr/>
        </p:nvSpPr>
        <p:spPr>
          <a:xfrm>
            <a:off x="521800" y="321025"/>
            <a:ext cx="835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Блок-схема процесу створення завдання</a:t>
            </a:r>
            <a:endParaRPr b="1"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30529209427_0_3" title="tas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475" y="114800"/>
            <a:ext cx="3500951" cy="6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g357311b6f17_0_0"/>
          <p:cNvGraphicFramePr/>
          <p:nvPr/>
        </p:nvGraphicFramePr>
        <p:xfrm>
          <a:off x="952500" y="36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{B86D4AEF-C802-4359-BB8F-A743D5B07A09}</a:tableStyleId>
              </a:tblPr>
              <a:tblGrid>
                <a:gridCol w="382850"/>
                <a:gridCol w="3046150"/>
                <a:gridCol w="1714500"/>
                <a:gridCol w="1714500"/>
                <a:gridCol w="1714500"/>
                <a:gridCol w="1120075"/>
              </a:tblGrid>
              <a:tr h="4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 sz="1100"/>
                        <a:t>№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/>
                        <a:t>Назва тесту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/>
                        <a:t>Передумови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/>
                        <a:t>Вхідні дані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/>
                        <a:t>Очікуваний результат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-UA"/>
                        <a:t>Статус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Реєстрація нового користувача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Відкрита сторінка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Ім'я користувача, пароль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Створюється акаунт, редирект на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Авторизація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Відкрита сторінка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Ім'я користувача, пароль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Вхід в систему, редирект на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Створення задачі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Користувач увійшов у систему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Назва: "Купити молоко"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Нова задача з'являється у списку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Редагування задачі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Є створена задача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Зміна назви на "Купити хліб"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Назва змінюється в списку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Видалення задачі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Є створена задача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Натиснути на "х" (delete)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Задача зникає зі списку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Пошук задач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Є декілька задач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У пошук введено "хліб"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Відображаються тільки задачі з "хліб" у назві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Мітки задач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Є задача з міткою "Навчання"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Візуально відображається мітка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Мітка видно поруч з назвою задачі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Захист доступу без логіну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Користувач не авторизований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Перехід на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100"/>
                        <a:t>Редирект на </a:t>
                      </a:r>
                      <a:r>
                        <a:rPr lang="uk-UA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/login/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/>
                        <a:t>Пройдено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545c65ec1_2_0"/>
          <p:cNvSpPr txBox="1"/>
          <p:nvPr/>
        </p:nvSpPr>
        <p:spPr>
          <a:xfrm>
            <a:off x="597350" y="1905125"/>
            <a:ext cx="71625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Тестування застосунку було проведено тестувальником згідно з технічними вимогами. Усі ключові функції працюють стабільно, серйозних помилок не виявлено. Інтерфейс коректно відображається на різних пристроях, навігація логічна, швидкодія — на високому рівні.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Застосунок готовий до використання. Рекомендується періодично перевіряти систему та враховувати відгуки користувачів для подальшого покращення.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5545c65ec1_2_0"/>
          <p:cNvSpPr txBox="1"/>
          <p:nvPr/>
        </p:nvSpPr>
        <p:spPr>
          <a:xfrm>
            <a:off x="1409300" y="643750"/>
            <a:ext cx="8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Тестування</a:t>
            </a:r>
            <a:endParaRPr b="1"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35545c65ec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250" y="866825"/>
            <a:ext cx="3416236" cy="512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951" y="365125"/>
            <a:ext cx="43589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Сторінка логіну 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902" y="1027906"/>
            <a:ext cx="6729709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09127" y="2593910"/>
            <a:ext cx="351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цьому вікні ми можемо ввести свій обліковий запис в нашому застосунку, якщо 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немає</a:t>
            </a: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аккаунта</a:t>
            </a:r>
            <a:r>
              <a:rPr b="0" i="0" lang="uk-U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ви можете перейти на сторінку реєстрації через кнопку.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43869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Сторінка реєстрації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152" y="671805"/>
            <a:ext cx="6311334" cy="524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838200" y="2971531"/>
            <a:ext cx="3526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Тут ви можете зареєструватись в застосунку.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33978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Основний інтерфейс 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5087" y="304364"/>
            <a:ext cx="7535327" cy="624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427653" y="2690336"/>
            <a:ext cx="291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цій частині ви можете додати нагадування або знайти з існуючих потрібно. Також ви можете вийти з акаунту.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649963" y="4478694"/>
            <a:ext cx="2987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(кожне нагадування має свою мітку і статус виконано\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виконано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37431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/>
              <a:t>Додавання нагадування 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331" y="500814"/>
            <a:ext cx="7011378" cy="599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838200" y="1903445"/>
            <a:ext cx="313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сторінці для додавання ви можете дати назву нагадуванню опис (важливу  примітку до нагадування) вибрати статус виконано\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виконано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додати мітку (для якої категорії завдання це нагадування).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27634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uk-UA"/>
              <a:t>Видалення </a:t>
            </a:r>
            <a:br>
              <a:rPr lang="uk-UA"/>
            </a:br>
            <a:r>
              <a:rPr lang="uk-UA"/>
              <a:t>нагадувань 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95" y="2079980"/>
            <a:ext cx="6944694" cy="234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838200" y="2513054"/>
            <a:ext cx="304333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Щоб ви не видалили випадково потрібне вам нагадування застосунок питає вас чи ви дійсно хочете це зробити.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9b5bec96_0_14"/>
          <p:cNvSpPr txBox="1"/>
          <p:nvPr/>
        </p:nvSpPr>
        <p:spPr>
          <a:xfrm>
            <a:off x="521800" y="321025"/>
            <a:ext cx="8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UML-діаграма класів</a:t>
            </a:r>
            <a:endParaRPr b="1"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3579b5bec9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75" y="1228950"/>
            <a:ext cx="6918250" cy="48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79b5bec96_0_20"/>
          <p:cNvSpPr txBox="1"/>
          <p:nvPr/>
        </p:nvSpPr>
        <p:spPr>
          <a:xfrm>
            <a:off x="521800" y="321025"/>
            <a:ext cx="8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-діаграма</a:t>
            </a:r>
            <a:endParaRPr b="1"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3579b5bec9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962" y="1106125"/>
            <a:ext cx="6488775" cy="50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79b5bec96_0_7"/>
          <p:cNvSpPr txBox="1"/>
          <p:nvPr/>
        </p:nvSpPr>
        <p:spPr>
          <a:xfrm>
            <a:off x="521800" y="321025"/>
            <a:ext cx="835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Блок-схема процесу авторизації</a:t>
            </a:r>
            <a:endParaRPr b="1"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3579b5bec9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925" y="254475"/>
            <a:ext cx="2736925" cy="65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2025-05-06T06:45:18Z</dcterms:created>
  <dc:creator>mykolabozko@gmail.com</dc:creator>
</cp:coreProperties>
</file>