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44"/>
  </p:notesMasterIdLst>
  <p:handoutMasterIdLst>
    <p:handoutMasterId r:id="rId45"/>
  </p:handoutMasterIdLst>
  <p:sldIdLst>
    <p:sldId id="256" r:id="rId2"/>
    <p:sldId id="257" r:id="rId3"/>
    <p:sldId id="410" r:id="rId4"/>
    <p:sldId id="262" r:id="rId5"/>
    <p:sldId id="260" r:id="rId6"/>
    <p:sldId id="263" r:id="rId7"/>
    <p:sldId id="450" r:id="rId8"/>
    <p:sldId id="265" r:id="rId9"/>
    <p:sldId id="276" r:id="rId10"/>
    <p:sldId id="264" r:id="rId11"/>
    <p:sldId id="435" r:id="rId12"/>
    <p:sldId id="430" r:id="rId13"/>
    <p:sldId id="433" r:id="rId14"/>
    <p:sldId id="432" r:id="rId15"/>
    <p:sldId id="278" r:id="rId16"/>
    <p:sldId id="266" r:id="rId17"/>
    <p:sldId id="446" r:id="rId18"/>
    <p:sldId id="411" r:id="rId19"/>
    <p:sldId id="267" r:id="rId20"/>
    <p:sldId id="415" r:id="rId21"/>
    <p:sldId id="449" r:id="rId22"/>
    <p:sldId id="447" r:id="rId23"/>
    <p:sldId id="448" r:id="rId24"/>
    <p:sldId id="414" r:id="rId25"/>
    <p:sldId id="334" r:id="rId26"/>
    <p:sldId id="279" r:id="rId27"/>
    <p:sldId id="423" r:id="rId28"/>
    <p:sldId id="419" r:id="rId29"/>
    <p:sldId id="416" r:id="rId30"/>
    <p:sldId id="421" r:id="rId31"/>
    <p:sldId id="422" r:id="rId32"/>
    <p:sldId id="418" r:id="rId33"/>
    <p:sldId id="412" r:id="rId34"/>
    <p:sldId id="444" r:id="rId35"/>
    <p:sldId id="299" r:id="rId36"/>
    <p:sldId id="439" r:id="rId37"/>
    <p:sldId id="442" r:id="rId38"/>
    <p:sldId id="440" r:id="rId39"/>
    <p:sldId id="300" r:id="rId40"/>
    <p:sldId id="286" r:id="rId41"/>
    <p:sldId id="337" r:id="rId42"/>
    <p:sldId id="338" r:id="rId4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01" autoAdjust="0"/>
  </p:normalViewPr>
  <p:slideViewPr>
    <p:cSldViewPr snapToGrid="0">
      <p:cViewPr varScale="1">
        <p:scale>
          <a:sx n="93" d="100"/>
          <a:sy n="93" d="100"/>
        </p:scale>
        <p:origin x="212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CA23FB2F-0C67-DDE7-47B1-13EA47B58E27}"/>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06499" name="Rectangle 3">
            <a:extLst>
              <a:ext uri="{FF2B5EF4-FFF2-40B4-BE49-F238E27FC236}">
                <a16:creationId xmlns:a16="http://schemas.microsoft.com/office/drawing/2014/main" id="{900265D9-0D87-31A1-89E6-A9CC21105378}"/>
              </a:ext>
            </a:extLst>
          </p:cNvPr>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6500" name="Rectangle 4">
            <a:extLst>
              <a:ext uri="{FF2B5EF4-FFF2-40B4-BE49-F238E27FC236}">
                <a16:creationId xmlns:a16="http://schemas.microsoft.com/office/drawing/2014/main" id="{2676EFB9-7DCD-F69D-C370-0BAA271B73CD}"/>
              </a:ext>
            </a:extLst>
          </p:cNvPr>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06501" name="Rectangle 5">
            <a:extLst>
              <a:ext uri="{FF2B5EF4-FFF2-40B4-BE49-F238E27FC236}">
                <a16:creationId xmlns:a16="http://schemas.microsoft.com/office/drawing/2014/main" id="{A3157990-17CD-7A14-95A4-E64DD5062A50}"/>
              </a:ext>
            </a:extLst>
          </p:cNvPr>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0477086-7D26-4D73-80F5-43E7E513895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69BA68D-396C-313A-F57A-4300CAB906FD}"/>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17411" name="Rectangle 3">
            <a:extLst>
              <a:ext uri="{FF2B5EF4-FFF2-40B4-BE49-F238E27FC236}">
                <a16:creationId xmlns:a16="http://schemas.microsoft.com/office/drawing/2014/main" id="{238D12CB-566D-2743-FFF2-C5AC121096C6}"/>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4DF125B8-4CC1-DD1D-A719-F7CA4AB8E89B}"/>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a:extLst>
              <a:ext uri="{FF2B5EF4-FFF2-40B4-BE49-F238E27FC236}">
                <a16:creationId xmlns:a16="http://schemas.microsoft.com/office/drawing/2014/main" id="{B8CD0F8B-EBB6-EC7B-0686-CC81363D095D}"/>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a:extLst>
              <a:ext uri="{FF2B5EF4-FFF2-40B4-BE49-F238E27FC236}">
                <a16:creationId xmlns:a16="http://schemas.microsoft.com/office/drawing/2014/main" id="{1D3A8CAA-DC2A-0617-82C8-222E71735A9A}"/>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1" hangingPunct="1">
              <a:defRPr sz="1200">
                <a:latin typeface="Arial" charset="0"/>
              </a:defRPr>
            </a:lvl1pPr>
          </a:lstStyle>
          <a:p>
            <a:pPr>
              <a:defRPr/>
            </a:pPr>
            <a:endParaRPr lang="en-US"/>
          </a:p>
        </p:txBody>
      </p:sp>
      <p:sp>
        <p:nvSpPr>
          <p:cNvPr id="17415" name="Rectangle 7">
            <a:extLst>
              <a:ext uri="{FF2B5EF4-FFF2-40B4-BE49-F238E27FC236}">
                <a16:creationId xmlns:a16="http://schemas.microsoft.com/office/drawing/2014/main" id="{470703C9-3D57-97B7-B496-8291F9F4499A}"/>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smtClean="0"/>
            </a:lvl1pPr>
          </a:lstStyle>
          <a:p>
            <a:pPr>
              <a:defRPr/>
            </a:pPr>
            <a:fld id="{8B2E777C-FCED-461E-8E7E-D274E2218CA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 mobile entity that spawn, can be bred or tamed</a:t>
            </a:r>
          </a:p>
        </p:txBody>
      </p:sp>
      <p:sp>
        <p:nvSpPr>
          <p:cNvPr id="4" name="Slide Number Placeholder 3"/>
          <p:cNvSpPr>
            <a:spLocks noGrp="1"/>
          </p:cNvSpPr>
          <p:nvPr>
            <p:ph type="sldNum" sz="quarter" idx="5"/>
          </p:nvPr>
        </p:nvSpPr>
        <p:spPr/>
        <p:txBody>
          <a:bodyPr/>
          <a:lstStyle/>
          <a:p>
            <a:pPr>
              <a:defRPr/>
            </a:pPr>
            <a:fld id="{8B2E777C-FCED-461E-8E7E-D274E2218CA1}" type="slidenum">
              <a:rPr lang="en-US" altLang="en-US" smtClean="0"/>
              <a:pPr>
                <a:defRPr/>
              </a:pPr>
              <a:t>6</a:t>
            </a:fld>
            <a:endParaRPr lang="en-US" altLang="en-US"/>
          </a:p>
        </p:txBody>
      </p:sp>
    </p:spTree>
    <p:extLst>
      <p:ext uri="{BB962C8B-B14F-4D97-AF65-F5344CB8AC3E}">
        <p14:creationId xmlns:p14="http://schemas.microsoft.com/office/powerpoint/2010/main" val="199197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87D6002-E12F-D1D1-BF56-0D4354D478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F1068B-7F62-4F2E-BE0E-16E5AE31A3F8}" type="slidenum">
              <a:rPr lang="en-US" altLang="tr-TR"/>
              <a:pPr>
                <a:spcBef>
                  <a:spcPct val="0"/>
                </a:spcBef>
              </a:pPr>
              <a:t>37</a:t>
            </a:fld>
            <a:endParaRPr lang="en-US" altLang="tr-TR"/>
          </a:p>
        </p:txBody>
      </p:sp>
      <p:sp>
        <p:nvSpPr>
          <p:cNvPr id="51203" name="Rectangle 2">
            <a:extLst>
              <a:ext uri="{FF2B5EF4-FFF2-40B4-BE49-F238E27FC236}">
                <a16:creationId xmlns:a16="http://schemas.microsoft.com/office/drawing/2014/main" id="{E63C3D94-A258-4809-CF80-68E1E2CA2D3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E595BB6-9C06-3113-83DF-4FC8D37A7128}"/>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1.2.-what should happen to Order object when a cancel event occurs?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4891068-E420-BF1B-D947-7D95468EB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AC5176-D803-428E-808B-B78D76956ACD}" type="slidenum">
              <a:rPr lang="en-US" altLang="tr-TR"/>
              <a:pPr>
                <a:spcBef>
                  <a:spcPct val="0"/>
                </a:spcBef>
              </a:pPr>
              <a:t>38</a:t>
            </a:fld>
            <a:endParaRPr lang="en-US" altLang="tr-TR"/>
          </a:p>
        </p:txBody>
      </p:sp>
      <p:sp>
        <p:nvSpPr>
          <p:cNvPr id="49155" name="Rectangle 2">
            <a:extLst>
              <a:ext uri="{FF2B5EF4-FFF2-40B4-BE49-F238E27FC236}">
                <a16:creationId xmlns:a16="http://schemas.microsoft.com/office/drawing/2014/main" id="{72F5314C-B80E-0413-A94C-EE91C41B52E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E0A15B6-9279-FE65-5E5A-86AD620B0B24}"/>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no matter what substate the phone is in, if onhook event occurs at the Active superstate, the phone goes to idle state.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09C82-A9D4-4C01-9D9D-0C34F9FFDE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1B40F-60EF-F135-2B88-B98F33EDA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DD3AB9-734D-7E81-EBFD-D673E51E761A}"/>
              </a:ext>
            </a:extLst>
          </p:cNvPr>
          <p:cNvSpPr>
            <a:spLocks noGrp="1"/>
          </p:cNvSpPr>
          <p:nvPr>
            <p:ph type="body" idx="1"/>
          </p:nvPr>
        </p:nvSpPr>
        <p:spPr/>
        <p:txBody>
          <a:bodyPr/>
          <a:lstStyle/>
          <a:p>
            <a:r>
              <a:rPr lang="en-US" dirty="0"/>
              <a:t>Mob: mobile entity that spawn, can be bred or tamed</a:t>
            </a:r>
          </a:p>
        </p:txBody>
      </p:sp>
      <p:sp>
        <p:nvSpPr>
          <p:cNvPr id="4" name="Slide Number Placeholder 3">
            <a:extLst>
              <a:ext uri="{FF2B5EF4-FFF2-40B4-BE49-F238E27FC236}">
                <a16:creationId xmlns:a16="http://schemas.microsoft.com/office/drawing/2014/main" id="{8EC2B1A8-0D10-2144-BDDE-AD7DE31EBEEF}"/>
              </a:ext>
            </a:extLst>
          </p:cNvPr>
          <p:cNvSpPr>
            <a:spLocks noGrp="1"/>
          </p:cNvSpPr>
          <p:nvPr>
            <p:ph type="sldNum" sz="quarter" idx="5"/>
          </p:nvPr>
        </p:nvSpPr>
        <p:spPr/>
        <p:txBody>
          <a:bodyPr/>
          <a:lstStyle/>
          <a:p>
            <a:pPr>
              <a:defRPr/>
            </a:pPr>
            <a:fld id="{8B2E777C-FCED-461E-8E7E-D274E2218CA1}" type="slidenum">
              <a:rPr lang="en-US" altLang="en-US" smtClean="0"/>
              <a:pPr>
                <a:defRPr/>
              </a:pPr>
              <a:t>7</a:t>
            </a:fld>
            <a:endParaRPr lang="en-US" altLang="en-US"/>
          </a:p>
        </p:txBody>
      </p:sp>
    </p:spTree>
    <p:extLst>
      <p:ext uri="{BB962C8B-B14F-4D97-AF65-F5344CB8AC3E}">
        <p14:creationId xmlns:p14="http://schemas.microsoft.com/office/powerpoint/2010/main" val="3594910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82CE86AC-5109-01FD-183D-F6811F66DB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625F95-BB5F-4178-A0CF-180FB8DA0B1C}" type="slidenum">
              <a:rPr lang="en-US" altLang="tr-TR"/>
              <a:pPr>
                <a:spcBef>
                  <a:spcPct val="0"/>
                </a:spcBef>
              </a:pPr>
              <a:t>8</a:t>
            </a:fld>
            <a:endParaRPr lang="en-US" altLang="tr-TR"/>
          </a:p>
        </p:txBody>
      </p:sp>
      <p:sp>
        <p:nvSpPr>
          <p:cNvPr id="12291" name="Rectangle 2">
            <a:extLst>
              <a:ext uri="{FF2B5EF4-FFF2-40B4-BE49-F238E27FC236}">
                <a16:creationId xmlns:a16="http://schemas.microsoft.com/office/drawing/2014/main" id="{0532A972-92B2-D5E0-5834-7CF773A0FA8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7409667-0E14-B41C-90C8-7F592AFFBC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No attachment will exists without a </a:t>
            </a:r>
            <a:r>
              <a:rPr lang="en-US" altLang="tr-TR" dirty="0" err="1">
                <a:latin typeface="Arial" panose="020B0604020202020204" pitchFamily="34" charset="0"/>
              </a:rPr>
              <a:t>messagebody</a:t>
            </a:r>
            <a:endParaRPr lang="en-US" altLang="tr-TR" dirty="0">
              <a:latin typeface="Arial" panose="020B0604020202020204" pitchFamily="34" charset="0"/>
            </a:endParaRPr>
          </a:p>
          <a:p>
            <a:pPr eaLnBrk="1" hangingPunct="1"/>
            <a:r>
              <a:rPr lang="en-US" dirty="0"/>
              <a:t>Composition (filled diamond) </a:t>
            </a:r>
            <a:r>
              <a:rPr lang="en-US" dirty="0" err="1"/>
              <a:t>meaning:An</a:t>
            </a:r>
            <a:r>
              <a:rPr lang="en-US" dirty="0"/>
              <a:t> Attachment cannot exist without its </a:t>
            </a:r>
            <a:r>
              <a:rPr lang="en-US" dirty="0" err="1"/>
              <a:t>MessageBody</a:t>
            </a:r>
            <a:r>
              <a:rPr lang="en-US" dirty="0"/>
              <a:t>. If the </a:t>
            </a:r>
            <a:r>
              <a:rPr lang="en-US" dirty="0" err="1"/>
              <a:t>MessageBody</a:t>
            </a:r>
            <a:r>
              <a:rPr lang="en-US" dirty="0"/>
              <a:t> is deleted, its Attachment objects are also deleted.</a:t>
            </a:r>
          </a:p>
          <a:p>
            <a:pPr eaLnBrk="1" hangingPunct="1"/>
            <a:r>
              <a:rPr lang="en-US" dirty="0"/>
              <a:t>he attachment cannot move from one message object to another, ------Unlike messages. Messages can move from one folder object to another (unfilled diamond)</a:t>
            </a:r>
            <a:endParaRPr lang="en-US"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7E1573C9-129C-A15D-809D-F8BD1EF6C4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E0F8CF-B203-43F3-B61B-5A542817AD6B}" type="slidenum">
              <a:rPr lang="en-US" altLang="tr-TR"/>
              <a:pPr>
                <a:spcBef>
                  <a:spcPct val="0"/>
                </a:spcBef>
              </a:pPr>
              <a:t>10</a:t>
            </a:fld>
            <a:endParaRPr lang="en-US" altLang="tr-TR"/>
          </a:p>
        </p:txBody>
      </p:sp>
      <p:sp>
        <p:nvSpPr>
          <p:cNvPr id="15363" name="Rectangle 2">
            <a:extLst>
              <a:ext uri="{FF2B5EF4-FFF2-40B4-BE49-F238E27FC236}">
                <a16:creationId xmlns:a16="http://schemas.microsoft.com/office/drawing/2014/main" id="{CC982E45-37DF-F3E8-240A-BC22F53D96F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D55A5DF-7D8E-9A01-0B5E-69B3E25FC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Dependency:Typical usages are to represent that one class instantiates another or that it uses the other as an input parameter.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2EB9966-78C7-0E75-AADE-CFB4679C46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DFAB6F-1B6A-4C88-A119-6F3E0CE3B6C4}" type="slidenum">
              <a:rPr lang="en-US" altLang="tr-TR"/>
              <a:pPr>
                <a:spcBef>
                  <a:spcPct val="0"/>
                </a:spcBef>
              </a:pPr>
              <a:t>16</a:t>
            </a:fld>
            <a:endParaRPr lang="en-US" altLang="tr-TR"/>
          </a:p>
        </p:txBody>
      </p:sp>
      <p:sp>
        <p:nvSpPr>
          <p:cNvPr id="22531" name="Rectangle 2">
            <a:extLst>
              <a:ext uri="{FF2B5EF4-FFF2-40B4-BE49-F238E27FC236}">
                <a16:creationId xmlns:a16="http://schemas.microsoft.com/office/drawing/2014/main" id="{F10B7C57-8408-BDF5-22C6-EDFFE9B0752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CDC5BC20-6F92-ED1B-8BEB-68EBFCFCCB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a:latin typeface="Arial" panose="020B0604020202020204" pitchFamily="34" charset="0"/>
            </a:endParaRPr>
          </a:p>
          <a:p>
            <a:pPr eaLnBrk="1" hangingPunct="1"/>
            <a:r>
              <a:rPr lang="en-US" altLang="tr-TR">
                <a:latin typeface="Arial" panose="020B0604020202020204" pitchFamily="34" charset="0"/>
              </a:rPr>
              <a:t>Object diagram vs class diagram</a:t>
            </a:r>
          </a:p>
          <a:p>
            <a:pPr eaLnBrk="1" hangingPunct="1"/>
            <a:r>
              <a:rPr lang="en-US" altLang="tr-TR">
                <a:latin typeface="Arial" panose="020B0604020202020204" pitchFamily="34" charset="0"/>
              </a:rPr>
              <a:t>if you looked at a class diagram, you would not get the picture of how these classes interact with each other at runtime, and in the actual system, how the objects created at runtime are related to the classes. An object diagram shows this relation between the instantiated classes and the defined class, and the relation between these objects, in the logical view of the system. These are very useful to explain smaller portions of your system, when your system class diagram is very complex, and also sometimes recursive.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AC2F35E-E955-1CBD-53FA-57CD0EE37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2278DC-73DB-471F-BCF1-A2B60E2F4EAF}" type="slidenum">
              <a:rPr lang="en-US" altLang="tr-TR"/>
              <a:pPr>
                <a:spcBef>
                  <a:spcPct val="0"/>
                </a:spcBef>
              </a:pPr>
              <a:t>26</a:t>
            </a:fld>
            <a:endParaRPr lang="en-US" altLang="tr-TR"/>
          </a:p>
        </p:txBody>
      </p:sp>
      <p:sp>
        <p:nvSpPr>
          <p:cNvPr id="33795" name="Rectangle 2">
            <a:extLst>
              <a:ext uri="{FF2B5EF4-FFF2-40B4-BE49-F238E27FC236}">
                <a16:creationId xmlns:a16="http://schemas.microsoft.com/office/drawing/2014/main" id="{03DFDD71-A6E2-CF31-1ABA-91C8ADA192D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82E4816-00A5-24AC-2939-2A375AE0D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Termination is not shown here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B9D4B50-4D6F-033F-CDAE-6EB42FD98C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B61FE3-8400-494C-B4D5-6838AAA62A20}" type="slidenum">
              <a:rPr lang="en-US" altLang="tr-TR"/>
              <a:pPr>
                <a:spcBef>
                  <a:spcPct val="0"/>
                </a:spcBef>
              </a:pPr>
              <a:t>30</a:t>
            </a:fld>
            <a:endParaRPr lang="en-US" altLang="tr-TR"/>
          </a:p>
        </p:txBody>
      </p:sp>
      <p:sp>
        <p:nvSpPr>
          <p:cNvPr id="38915" name="Rectangle 2">
            <a:extLst>
              <a:ext uri="{FF2B5EF4-FFF2-40B4-BE49-F238E27FC236}">
                <a16:creationId xmlns:a16="http://schemas.microsoft.com/office/drawing/2014/main" id="{751DA5A6-C577-50C5-1349-18A6B733E57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1E63EEA-8408-2033-A24A-C7C0B6367C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Show objects, the links connecting them, and the interactions over each link</a:t>
            </a:r>
          </a:p>
          <a:p>
            <a:pPr eaLnBrk="1" hangingPunct="1"/>
            <a:endParaRPr lang="en-US" altLang="tr-TR">
              <a:latin typeface="Arial" panose="020B0604020202020204" pitchFamily="34" charset="0"/>
            </a:endParaRPr>
          </a:p>
          <a:p>
            <a:pPr eaLnBrk="1" hangingPunct="1"/>
            <a:r>
              <a:rPr lang="en-US" altLang="tr-TR">
                <a:latin typeface="Arial" panose="020B0604020202020204" pitchFamily="34" charset="0"/>
              </a:rPr>
              <a:t>Choose either this or sequence diagram</a:t>
            </a:r>
          </a:p>
          <a:p>
            <a:pPr eaLnBrk="1" hangingPunct="1"/>
            <a:r>
              <a:rPr lang="en-US" altLang="tr-TR">
                <a:latin typeface="Arial" panose="020B0604020202020204" pitchFamily="34" charset="0"/>
              </a:rPr>
              <a:t>The only difference: object links and associations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05616F6-04C0-BC39-2800-F9AD5E9DA4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F1DC76-7624-4F05-94CD-6204F44B8265}" type="slidenum">
              <a:rPr lang="en-US" altLang="tr-TR"/>
              <a:pPr>
                <a:spcBef>
                  <a:spcPct val="0"/>
                </a:spcBef>
              </a:pPr>
              <a:t>34</a:t>
            </a:fld>
            <a:endParaRPr lang="en-US" altLang="tr-TR"/>
          </a:p>
        </p:txBody>
      </p:sp>
      <p:sp>
        <p:nvSpPr>
          <p:cNvPr id="44035" name="Rectangle 2">
            <a:extLst>
              <a:ext uri="{FF2B5EF4-FFF2-40B4-BE49-F238E27FC236}">
                <a16:creationId xmlns:a16="http://schemas.microsoft.com/office/drawing/2014/main" id="{2AF4A709-9062-D165-7C15-F72845AAD1F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AF2BCBA9-1566-2A93-434C-D41640A94C2A}"/>
              </a:ext>
            </a:extLst>
          </p:cNvPr>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 dynamic view</a:t>
            </a:r>
          </a:p>
          <a:p>
            <a:pPr eaLnBrk="1" hangingPunct="1"/>
            <a:endParaRPr lang="en-US" altLang="tr-TR">
              <a:latin typeface="Arial" panose="020B0604020202020204" pitchFamily="34" charset="0"/>
            </a:endParaRPr>
          </a:p>
          <a:p>
            <a:pPr eaLnBrk="1" hangingPunct="1"/>
            <a:r>
              <a:rPr lang="en-US" altLang="tr-TR">
                <a:latin typeface="Arial" panose="020B0604020202020204" pitchFamily="34" charset="0"/>
              </a:rPr>
              <a:t>----------</a:t>
            </a:r>
          </a:p>
          <a:p>
            <a:pPr eaLnBrk="1" hangingPunct="1"/>
            <a:r>
              <a:rPr lang="en-US" altLang="tr-TR">
                <a:latin typeface="Arial" panose="020B0604020202020204" pitchFamily="34" charset="0"/>
              </a:rPr>
              <a:t>template, state, command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26212F6-5B02-7CF9-C268-1A0299A8DB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Arial" panose="020B0604020202020204" pitchFamily="34" charset="0"/>
              </a:defRPr>
            </a:lvl1pPr>
            <a:lvl2pPr marL="742950" indent="-285750" defTabSz="931863">
              <a:spcBef>
                <a:spcPct val="30000"/>
              </a:spcBef>
              <a:defRPr sz="1200">
                <a:solidFill>
                  <a:schemeClr val="tx1"/>
                </a:solidFill>
                <a:latin typeface="Arial" panose="020B0604020202020204" pitchFamily="34" charset="0"/>
              </a:defRPr>
            </a:lvl2pPr>
            <a:lvl3pPr marL="1143000" indent="-228600" defTabSz="931863">
              <a:spcBef>
                <a:spcPct val="30000"/>
              </a:spcBef>
              <a:defRPr sz="1200">
                <a:solidFill>
                  <a:schemeClr val="tx1"/>
                </a:solidFill>
                <a:latin typeface="Arial" panose="020B0604020202020204" pitchFamily="34" charset="0"/>
              </a:defRPr>
            </a:lvl3pPr>
            <a:lvl4pPr marL="1600200" indent="-228600" defTabSz="931863">
              <a:spcBef>
                <a:spcPct val="30000"/>
              </a:spcBef>
              <a:defRPr sz="1200">
                <a:solidFill>
                  <a:schemeClr val="tx1"/>
                </a:solidFill>
                <a:latin typeface="Arial" panose="020B0604020202020204" pitchFamily="34" charset="0"/>
              </a:defRPr>
            </a:lvl4pPr>
            <a:lvl5pPr marL="2057400" indent="-228600" defTabSz="931863">
              <a:spcBef>
                <a:spcPct val="30000"/>
              </a:spcBef>
              <a:defRPr sz="1200">
                <a:solidFill>
                  <a:schemeClr val="tx1"/>
                </a:solidFill>
                <a:latin typeface="Arial" panose="020B0604020202020204" pitchFamily="34" charset="0"/>
              </a:defRPr>
            </a:lvl5pPr>
            <a:lvl6pPr marL="2514600" indent="-228600" defTabSz="93186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3186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3186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318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29B948-6613-48ED-9892-720781695A8A}" type="slidenum">
              <a:rPr lang="en-US" altLang="tr-TR"/>
              <a:pPr>
                <a:spcBef>
                  <a:spcPct val="0"/>
                </a:spcBef>
              </a:pPr>
              <a:t>35</a:t>
            </a:fld>
            <a:endParaRPr lang="en-US" altLang="tr-TR"/>
          </a:p>
        </p:txBody>
      </p:sp>
      <p:sp>
        <p:nvSpPr>
          <p:cNvPr id="46083" name="Rectangle 2">
            <a:extLst>
              <a:ext uri="{FF2B5EF4-FFF2-40B4-BE49-F238E27FC236}">
                <a16:creationId xmlns:a16="http://schemas.microsoft.com/office/drawing/2014/main" id="{83AF72ED-C498-A5BA-FAF3-F13D62702DD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4CBCEEC-D658-A95A-E241-BBAD7286F2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Not all classes require state diagrams</a:t>
            </a:r>
          </a:p>
          <a:p>
            <a:pPr eaLnBrk="1" hangingPunct="1"/>
            <a:r>
              <a:rPr lang="en-US" altLang="tr-TR">
                <a:latin typeface="Arial" panose="020B0604020202020204" pitchFamily="34" charset="0"/>
              </a:rPr>
              <a:t>Event-comes from outside; action is the response</a:t>
            </a:r>
          </a:p>
          <a:p>
            <a:pPr eaLnBrk="1" hangingPunct="1"/>
            <a:endParaRPr lang="en-US" altLang="tr-TR">
              <a:latin typeface="Arial" panose="020B0604020202020204" pitchFamily="34" charset="0"/>
            </a:endParaRPr>
          </a:p>
          <a:p>
            <a:pPr eaLnBrk="1" hangingPunct="1"/>
            <a:r>
              <a:rPr lang="en-US" altLang="tr-TR">
                <a:latin typeface="Arial" panose="020B0604020202020204" pitchFamily="34" charset="0"/>
              </a:rPr>
              <a:t>Entry: perform the activity as soon as object enters the state</a:t>
            </a:r>
          </a:p>
          <a:p>
            <a:pPr eaLnBrk="1" hangingPunct="1"/>
            <a:r>
              <a:rPr lang="en-US" altLang="tr-TR">
                <a:latin typeface="Arial" panose="020B0604020202020204" pitchFamily="34" charset="0"/>
              </a:rPr>
              <a:t>Exit: perform the activity as the object is leaving the state</a:t>
            </a:r>
          </a:p>
          <a:p>
            <a:pPr eaLnBrk="1" hangingPunct="1"/>
            <a:r>
              <a:rPr lang="en-US" altLang="tr-TR">
                <a:latin typeface="Arial" panose="020B0604020202020204" pitchFamily="34" charset="0"/>
              </a:rPr>
              <a:t>Do: perform it at the appropriate point while object is in this state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BA51E46-613E-55A8-9746-F44F7AC33B3A}"/>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10DFBE85-58DF-C1F1-B0D8-F3C4AFA78F7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GB" altLang="en-US" sz="2400">
                <a:latin typeface="Times New Roman" panose="02020603050405020304" pitchFamily="18" charset="0"/>
              </a:endParaRPr>
            </a:p>
          </p:txBody>
        </p:sp>
        <p:sp>
          <p:nvSpPr>
            <p:cNvPr id="4" name="Rectangle 4">
              <a:extLst>
                <a:ext uri="{FF2B5EF4-FFF2-40B4-BE49-F238E27FC236}">
                  <a16:creationId xmlns:a16="http://schemas.microsoft.com/office/drawing/2014/main" id="{D7D6BFDD-83A3-2B50-55D0-2F184EEE38A5}"/>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grpSp>
          <p:nvGrpSpPr>
            <p:cNvPr id="5" name="Group 5">
              <a:extLst>
                <a:ext uri="{FF2B5EF4-FFF2-40B4-BE49-F238E27FC236}">
                  <a16:creationId xmlns:a16="http://schemas.microsoft.com/office/drawing/2014/main" id="{602DA033-8838-1484-C170-58F888696E8E}"/>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092A8857-A241-3A9F-15EF-64FDA61145C7}"/>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7" name="Rectangle 7">
                <a:extLst>
                  <a:ext uri="{FF2B5EF4-FFF2-40B4-BE49-F238E27FC236}">
                    <a16:creationId xmlns:a16="http://schemas.microsoft.com/office/drawing/2014/main" id="{4DEDB777-E9C6-6D58-B09C-9C702527B52B}"/>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8" name="Rectangle 8">
                <a:extLst>
                  <a:ext uri="{FF2B5EF4-FFF2-40B4-BE49-F238E27FC236}">
                    <a16:creationId xmlns:a16="http://schemas.microsoft.com/office/drawing/2014/main" id="{C6C2695B-EB66-6035-0875-D540AB900B4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9" name="Rectangle 9">
                <a:extLst>
                  <a:ext uri="{FF2B5EF4-FFF2-40B4-BE49-F238E27FC236}">
                    <a16:creationId xmlns:a16="http://schemas.microsoft.com/office/drawing/2014/main" id="{B3464465-1207-AA65-C4BA-8E202247DE00}"/>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0" name="Rectangle 10">
                <a:extLst>
                  <a:ext uri="{FF2B5EF4-FFF2-40B4-BE49-F238E27FC236}">
                    <a16:creationId xmlns:a16="http://schemas.microsoft.com/office/drawing/2014/main" id="{DB7604E2-61FF-EE61-9715-8FC4AAC61204}"/>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1" name="Rectangle 11">
                <a:extLst>
                  <a:ext uri="{FF2B5EF4-FFF2-40B4-BE49-F238E27FC236}">
                    <a16:creationId xmlns:a16="http://schemas.microsoft.com/office/drawing/2014/main" id="{21B09C86-4F21-7676-BB7F-5E03622718F2}"/>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2" name="Rectangle 12">
                <a:extLst>
                  <a:ext uri="{FF2B5EF4-FFF2-40B4-BE49-F238E27FC236}">
                    <a16:creationId xmlns:a16="http://schemas.microsoft.com/office/drawing/2014/main" id="{3FA819D6-194A-8AA6-29D3-234AE857D651}"/>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3" name="Rectangle 13">
                <a:extLst>
                  <a:ext uri="{FF2B5EF4-FFF2-40B4-BE49-F238E27FC236}">
                    <a16:creationId xmlns:a16="http://schemas.microsoft.com/office/drawing/2014/main" id="{CA7E4575-EAB0-AD2F-749E-4B30CB82EFA4}"/>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4" name="Rectangle 14">
                <a:extLst>
                  <a:ext uri="{FF2B5EF4-FFF2-40B4-BE49-F238E27FC236}">
                    <a16:creationId xmlns:a16="http://schemas.microsoft.com/office/drawing/2014/main" id="{D07CF3A2-7FE8-4B27-1D6D-68B52E34113F}"/>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5" name="Rectangle 15">
                <a:extLst>
                  <a:ext uri="{FF2B5EF4-FFF2-40B4-BE49-F238E27FC236}">
                    <a16:creationId xmlns:a16="http://schemas.microsoft.com/office/drawing/2014/main" id="{67D57B25-942D-AE88-FA15-D96E027A056E}"/>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grpSp>
      </p:grpSp>
      <p:sp>
        <p:nvSpPr>
          <p:cNvPr id="16181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GB"/>
              <a:t>Click to edit Master title style</a:t>
            </a:r>
          </a:p>
        </p:txBody>
      </p:sp>
      <p:sp>
        <p:nvSpPr>
          <p:cNvPr id="1618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GB"/>
              <a:t>Click to edit Master subtitle style</a:t>
            </a:r>
          </a:p>
        </p:txBody>
      </p:sp>
      <p:sp>
        <p:nvSpPr>
          <p:cNvPr id="16" name="Rectangle 16">
            <a:extLst>
              <a:ext uri="{FF2B5EF4-FFF2-40B4-BE49-F238E27FC236}">
                <a16:creationId xmlns:a16="http://schemas.microsoft.com/office/drawing/2014/main" id="{04503598-4949-74BA-C5EC-D7D5D292B266}"/>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GB"/>
          </a:p>
        </p:txBody>
      </p:sp>
      <p:sp>
        <p:nvSpPr>
          <p:cNvPr id="17" name="Rectangle 17">
            <a:extLst>
              <a:ext uri="{FF2B5EF4-FFF2-40B4-BE49-F238E27FC236}">
                <a16:creationId xmlns:a16="http://schemas.microsoft.com/office/drawing/2014/main" id="{D18EC831-20E4-5F09-9073-A0BBC497AFB1}"/>
              </a:ext>
            </a:extLst>
          </p:cNvPr>
          <p:cNvSpPr>
            <a:spLocks noGrp="1" noChangeArrowheads="1"/>
          </p:cNvSpPr>
          <p:nvPr>
            <p:ph type="ftr" sz="quarter" idx="11"/>
          </p:nvPr>
        </p:nvSpPr>
        <p:spPr/>
        <p:txBody>
          <a:bodyPr/>
          <a:lstStyle>
            <a:lvl1pPr>
              <a:defRPr/>
            </a:lvl1pPr>
          </a:lstStyle>
          <a:p>
            <a:pPr>
              <a:defRPr/>
            </a:pPr>
            <a:endParaRPr lang="en-GB"/>
          </a:p>
        </p:txBody>
      </p:sp>
      <p:sp>
        <p:nvSpPr>
          <p:cNvPr id="18" name="Rectangle 18">
            <a:extLst>
              <a:ext uri="{FF2B5EF4-FFF2-40B4-BE49-F238E27FC236}">
                <a16:creationId xmlns:a16="http://schemas.microsoft.com/office/drawing/2014/main" id="{2EFB795B-B65E-8931-D6C4-41005AC44A3D}"/>
              </a:ext>
            </a:extLst>
          </p:cNvPr>
          <p:cNvSpPr>
            <a:spLocks noGrp="1" noChangeArrowheads="1"/>
          </p:cNvSpPr>
          <p:nvPr>
            <p:ph type="sldNum" sz="quarter" idx="12"/>
          </p:nvPr>
        </p:nvSpPr>
        <p:spPr/>
        <p:txBody>
          <a:bodyPr/>
          <a:lstStyle>
            <a:lvl1pPr>
              <a:defRPr smtClean="0"/>
            </a:lvl1pPr>
          </a:lstStyle>
          <a:p>
            <a:pPr>
              <a:defRPr/>
            </a:pPr>
            <a:fld id="{82AC666A-1191-4F67-833B-5C96B43D1FCF}" type="slidenum">
              <a:rPr lang="en-GB" altLang="en-US"/>
              <a:pPr>
                <a:defRPr/>
              </a:pPr>
              <a:t>‹#›</a:t>
            </a:fld>
            <a:endParaRPr lang="en-GB" altLang="en-US"/>
          </a:p>
        </p:txBody>
      </p:sp>
    </p:spTree>
    <p:extLst>
      <p:ext uri="{BB962C8B-B14F-4D97-AF65-F5344CB8AC3E}">
        <p14:creationId xmlns:p14="http://schemas.microsoft.com/office/powerpoint/2010/main" val="411566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6C6CCA8-9B77-EDD9-02F3-003CEC9E13D8}"/>
              </a:ext>
            </a:extLst>
          </p:cNvPr>
          <p:cNvSpPr>
            <a:spLocks noGrp="1" noChangeArrowheads="1"/>
          </p:cNvSpPr>
          <p:nvPr>
            <p:ph type="ftr" sz="quarter"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D3E2FE9A-379E-B53A-1FE2-01E2EB2CEB87}"/>
              </a:ext>
            </a:extLst>
          </p:cNvPr>
          <p:cNvSpPr>
            <a:spLocks noGrp="1" noChangeArrowheads="1"/>
          </p:cNvSpPr>
          <p:nvPr>
            <p:ph type="sldNum" sz="quarter" idx="11"/>
          </p:nvPr>
        </p:nvSpPr>
        <p:spPr>
          <a:ln/>
        </p:spPr>
        <p:txBody>
          <a:bodyPr/>
          <a:lstStyle>
            <a:lvl1pPr>
              <a:defRPr/>
            </a:lvl1pPr>
          </a:lstStyle>
          <a:p>
            <a:pPr>
              <a:defRPr/>
            </a:pPr>
            <a:fld id="{9E0F602B-C03D-49C5-A589-17B643FE0E4B}" type="slidenum">
              <a:rPr lang="en-GB" altLang="en-US"/>
              <a:pPr>
                <a:defRPr/>
              </a:pPr>
              <a:t>‹#›</a:t>
            </a:fld>
            <a:endParaRPr lang="en-GB" altLang="en-US"/>
          </a:p>
        </p:txBody>
      </p:sp>
      <p:sp>
        <p:nvSpPr>
          <p:cNvPr id="6" name="Rectangle 16">
            <a:extLst>
              <a:ext uri="{FF2B5EF4-FFF2-40B4-BE49-F238E27FC236}">
                <a16:creationId xmlns:a16="http://schemas.microsoft.com/office/drawing/2014/main" id="{F6CBAFFA-5330-74EA-FD18-1B62B29FE54A}"/>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82252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4FAE7549-2C67-4BA8-3A12-DDA4B348BD34}"/>
              </a:ext>
            </a:extLst>
          </p:cNvPr>
          <p:cNvSpPr>
            <a:spLocks noGrp="1" noChangeArrowheads="1"/>
          </p:cNvSpPr>
          <p:nvPr>
            <p:ph type="ftr" sz="quarter"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B5818A48-BC6B-9C78-0810-EDBD816C45CD}"/>
              </a:ext>
            </a:extLst>
          </p:cNvPr>
          <p:cNvSpPr>
            <a:spLocks noGrp="1" noChangeArrowheads="1"/>
          </p:cNvSpPr>
          <p:nvPr>
            <p:ph type="sldNum" sz="quarter" idx="11"/>
          </p:nvPr>
        </p:nvSpPr>
        <p:spPr>
          <a:ln/>
        </p:spPr>
        <p:txBody>
          <a:bodyPr/>
          <a:lstStyle>
            <a:lvl1pPr>
              <a:defRPr/>
            </a:lvl1pPr>
          </a:lstStyle>
          <a:p>
            <a:pPr>
              <a:defRPr/>
            </a:pPr>
            <a:fld id="{E2B01145-8E1F-45BC-AB43-DB30F8C7ACFA}" type="slidenum">
              <a:rPr lang="en-GB" altLang="en-US"/>
              <a:pPr>
                <a:defRPr/>
              </a:pPr>
              <a:t>‹#›</a:t>
            </a:fld>
            <a:endParaRPr lang="en-GB" altLang="en-US"/>
          </a:p>
        </p:txBody>
      </p:sp>
      <p:sp>
        <p:nvSpPr>
          <p:cNvPr id="6" name="Rectangle 16">
            <a:extLst>
              <a:ext uri="{FF2B5EF4-FFF2-40B4-BE49-F238E27FC236}">
                <a16:creationId xmlns:a16="http://schemas.microsoft.com/office/drawing/2014/main" id="{26EEF437-F301-E437-C016-6E6BD0B9DB29}"/>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8956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7F33C05F-1E86-64B2-7BF3-FF95A98279E8}"/>
              </a:ext>
            </a:extLst>
          </p:cNvPr>
          <p:cNvSpPr>
            <a:spLocks noGrp="1" noChangeArrowheads="1"/>
          </p:cNvSpPr>
          <p:nvPr>
            <p:ph type="ftr" sz="quarter"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0F65E922-2D8C-4E70-2CAA-9425EDEF5B4B}"/>
              </a:ext>
            </a:extLst>
          </p:cNvPr>
          <p:cNvSpPr>
            <a:spLocks noGrp="1" noChangeArrowheads="1"/>
          </p:cNvSpPr>
          <p:nvPr>
            <p:ph type="sldNum" sz="quarter" idx="11"/>
          </p:nvPr>
        </p:nvSpPr>
        <p:spPr>
          <a:ln/>
        </p:spPr>
        <p:txBody>
          <a:bodyPr/>
          <a:lstStyle>
            <a:lvl1pPr>
              <a:defRPr/>
            </a:lvl1pPr>
          </a:lstStyle>
          <a:p>
            <a:pPr>
              <a:defRPr/>
            </a:pPr>
            <a:fld id="{02751B62-2B50-415B-8BE6-B088F1FE6604}" type="slidenum">
              <a:rPr lang="en-GB" altLang="en-US"/>
              <a:pPr>
                <a:defRPr/>
              </a:pPr>
              <a:t>‹#›</a:t>
            </a:fld>
            <a:endParaRPr lang="en-GB" altLang="en-US"/>
          </a:p>
        </p:txBody>
      </p:sp>
      <p:sp>
        <p:nvSpPr>
          <p:cNvPr id="7" name="Rectangle 16">
            <a:extLst>
              <a:ext uri="{FF2B5EF4-FFF2-40B4-BE49-F238E27FC236}">
                <a16:creationId xmlns:a16="http://schemas.microsoft.com/office/drawing/2014/main" id="{9C633764-9776-CE3C-62FE-482EEC34D722}"/>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533631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a:extLst>
              <a:ext uri="{FF2B5EF4-FFF2-40B4-BE49-F238E27FC236}">
                <a16:creationId xmlns:a16="http://schemas.microsoft.com/office/drawing/2014/main" id="{1ED1A11F-ADB5-B616-25F6-C3C16972323F}"/>
              </a:ext>
            </a:extLst>
          </p:cNvPr>
          <p:cNvSpPr>
            <a:spLocks noGrp="1" noChangeArrowheads="1"/>
          </p:cNvSpPr>
          <p:nvPr>
            <p:ph type="ftr" sz="quarter"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9F0EB7E3-708F-C16D-67E2-146EE32509F3}"/>
              </a:ext>
            </a:extLst>
          </p:cNvPr>
          <p:cNvSpPr>
            <a:spLocks noGrp="1" noChangeArrowheads="1"/>
          </p:cNvSpPr>
          <p:nvPr>
            <p:ph type="sldNum" sz="quarter" idx="11"/>
          </p:nvPr>
        </p:nvSpPr>
        <p:spPr>
          <a:ln/>
        </p:spPr>
        <p:txBody>
          <a:bodyPr/>
          <a:lstStyle>
            <a:lvl1pPr>
              <a:defRPr/>
            </a:lvl1pPr>
          </a:lstStyle>
          <a:p>
            <a:pPr>
              <a:defRPr/>
            </a:pPr>
            <a:fld id="{C87E980F-82A8-430B-BBD8-9DE52923BD70}" type="slidenum">
              <a:rPr lang="en-GB" altLang="en-US"/>
              <a:pPr>
                <a:defRPr/>
              </a:pPr>
              <a:t>‹#›</a:t>
            </a:fld>
            <a:endParaRPr lang="en-GB" altLang="en-US"/>
          </a:p>
        </p:txBody>
      </p:sp>
      <p:sp>
        <p:nvSpPr>
          <p:cNvPr id="6" name="Rectangle 16">
            <a:extLst>
              <a:ext uri="{FF2B5EF4-FFF2-40B4-BE49-F238E27FC236}">
                <a16:creationId xmlns:a16="http://schemas.microsoft.com/office/drawing/2014/main" id="{D35A9AC5-CEE4-6343-5B61-F0B0DEBDA92A}"/>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9438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C4486DE9-652F-E5F8-2DD5-2E100A6A11A2}"/>
              </a:ext>
            </a:extLst>
          </p:cNvPr>
          <p:cNvSpPr>
            <a:spLocks noGrp="1" noChangeArrowheads="1"/>
          </p:cNvSpPr>
          <p:nvPr>
            <p:ph type="ftr" sz="quarter"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6D9F4815-7BA4-934C-334A-1ECF54B222BE}"/>
              </a:ext>
            </a:extLst>
          </p:cNvPr>
          <p:cNvSpPr>
            <a:spLocks noGrp="1" noChangeArrowheads="1"/>
          </p:cNvSpPr>
          <p:nvPr>
            <p:ph type="sldNum" sz="quarter" idx="11"/>
          </p:nvPr>
        </p:nvSpPr>
        <p:spPr>
          <a:ln/>
        </p:spPr>
        <p:txBody>
          <a:bodyPr/>
          <a:lstStyle>
            <a:lvl1pPr>
              <a:defRPr/>
            </a:lvl1pPr>
          </a:lstStyle>
          <a:p>
            <a:pPr>
              <a:defRPr/>
            </a:pPr>
            <a:fld id="{6D920B10-397A-4A3E-8EA3-3E3CAB3CB606}" type="slidenum">
              <a:rPr lang="en-GB" altLang="en-US"/>
              <a:pPr>
                <a:defRPr/>
              </a:pPr>
              <a:t>‹#›</a:t>
            </a:fld>
            <a:endParaRPr lang="en-GB" altLang="en-US"/>
          </a:p>
        </p:txBody>
      </p:sp>
      <p:sp>
        <p:nvSpPr>
          <p:cNvPr id="6" name="Rectangle 16">
            <a:extLst>
              <a:ext uri="{FF2B5EF4-FFF2-40B4-BE49-F238E27FC236}">
                <a16:creationId xmlns:a16="http://schemas.microsoft.com/office/drawing/2014/main" id="{041C270C-1200-C537-6E22-4E036632FAD0}"/>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13383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B6F9A542-8C24-4D9C-0DCF-14B8C328D5D0}"/>
              </a:ext>
            </a:extLst>
          </p:cNvPr>
          <p:cNvSpPr>
            <a:spLocks noGrp="1" noChangeArrowheads="1"/>
          </p:cNvSpPr>
          <p:nvPr>
            <p:ph type="ftr" sz="quarter" idx="10"/>
          </p:nvPr>
        </p:nvSpPr>
        <p:spPr>
          <a:ln/>
        </p:spPr>
        <p:txBody>
          <a:bodyPr/>
          <a:lstStyle>
            <a:lvl1pPr>
              <a:defRPr/>
            </a:lvl1pPr>
          </a:lstStyle>
          <a:p>
            <a:pPr>
              <a:defRPr/>
            </a:pPr>
            <a:endParaRPr lang="en-GB"/>
          </a:p>
        </p:txBody>
      </p:sp>
      <p:sp>
        <p:nvSpPr>
          <p:cNvPr id="5" name="Rectangle 3">
            <a:extLst>
              <a:ext uri="{FF2B5EF4-FFF2-40B4-BE49-F238E27FC236}">
                <a16:creationId xmlns:a16="http://schemas.microsoft.com/office/drawing/2014/main" id="{301F588A-250D-7719-8043-A0DDAE23FFE1}"/>
              </a:ext>
            </a:extLst>
          </p:cNvPr>
          <p:cNvSpPr>
            <a:spLocks noGrp="1" noChangeArrowheads="1"/>
          </p:cNvSpPr>
          <p:nvPr>
            <p:ph type="sldNum" sz="quarter" idx="11"/>
          </p:nvPr>
        </p:nvSpPr>
        <p:spPr>
          <a:ln/>
        </p:spPr>
        <p:txBody>
          <a:bodyPr/>
          <a:lstStyle>
            <a:lvl1pPr>
              <a:defRPr/>
            </a:lvl1pPr>
          </a:lstStyle>
          <a:p>
            <a:pPr>
              <a:defRPr/>
            </a:pPr>
            <a:fld id="{DA2EA8B4-C888-449C-81D3-FD6A2C75D257}" type="slidenum">
              <a:rPr lang="en-GB" altLang="en-US"/>
              <a:pPr>
                <a:defRPr/>
              </a:pPr>
              <a:t>‹#›</a:t>
            </a:fld>
            <a:endParaRPr lang="en-GB" altLang="en-US"/>
          </a:p>
        </p:txBody>
      </p:sp>
      <p:sp>
        <p:nvSpPr>
          <p:cNvPr id="6" name="Rectangle 16">
            <a:extLst>
              <a:ext uri="{FF2B5EF4-FFF2-40B4-BE49-F238E27FC236}">
                <a16:creationId xmlns:a16="http://schemas.microsoft.com/office/drawing/2014/main" id="{675E7B13-80A7-7350-1EF5-7E0CE5532D48}"/>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46145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B5C19F80-B409-6AAC-D98A-D440A0160199}"/>
              </a:ext>
            </a:extLst>
          </p:cNvPr>
          <p:cNvSpPr>
            <a:spLocks noGrp="1" noChangeArrowheads="1"/>
          </p:cNvSpPr>
          <p:nvPr>
            <p:ph type="ftr" sz="quarter"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64297A55-2D5D-44AF-5767-FE39C6C866AB}"/>
              </a:ext>
            </a:extLst>
          </p:cNvPr>
          <p:cNvSpPr>
            <a:spLocks noGrp="1" noChangeArrowheads="1"/>
          </p:cNvSpPr>
          <p:nvPr>
            <p:ph type="sldNum" sz="quarter" idx="11"/>
          </p:nvPr>
        </p:nvSpPr>
        <p:spPr>
          <a:ln/>
        </p:spPr>
        <p:txBody>
          <a:bodyPr/>
          <a:lstStyle>
            <a:lvl1pPr>
              <a:defRPr/>
            </a:lvl1pPr>
          </a:lstStyle>
          <a:p>
            <a:pPr>
              <a:defRPr/>
            </a:pPr>
            <a:fld id="{E9A88FE8-11AF-4317-A7AE-3C8244A7CCD6}" type="slidenum">
              <a:rPr lang="en-GB" altLang="en-US"/>
              <a:pPr>
                <a:defRPr/>
              </a:pPr>
              <a:t>‹#›</a:t>
            </a:fld>
            <a:endParaRPr lang="en-GB" altLang="en-US"/>
          </a:p>
        </p:txBody>
      </p:sp>
      <p:sp>
        <p:nvSpPr>
          <p:cNvPr id="7" name="Rectangle 16">
            <a:extLst>
              <a:ext uri="{FF2B5EF4-FFF2-40B4-BE49-F238E27FC236}">
                <a16:creationId xmlns:a16="http://schemas.microsoft.com/office/drawing/2014/main" id="{C08BF529-1F52-313C-8556-3C0C5F15653E}"/>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48398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96C7F6FC-567C-0B5E-C649-B483550A94E6}"/>
              </a:ext>
            </a:extLst>
          </p:cNvPr>
          <p:cNvSpPr>
            <a:spLocks noGrp="1" noChangeArrowheads="1"/>
          </p:cNvSpPr>
          <p:nvPr>
            <p:ph type="ftr" sz="quarter" idx="10"/>
          </p:nvPr>
        </p:nvSpPr>
        <p:spPr>
          <a:ln/>
        </p:spPr>
        <p:txBody>
          <a:bodyPr/>
          <a:lstStyle>
            <a:lvl1pPr>
              <a:defRPr/>
            </a:lvl1pPr>
          </a:lstStyle>
          <a:p>
            <a:pPr>
              <a:defRPr/>
            </a:pPr>
            <a:endParaRPr lang="en-GB"/>
          </a:p>
        </p:txBody>
      </p:sp>
      <p:sp>
        <p:nvSpPr>
          <p:cNvPr id="8" name="Rectangle 3">
            <a:extLst>
              <a:ext uri="{FF2B5EF4-FFF2-40B4-BE49-F238E27FC236}">
                <a16:creationId xmlns:a16="http://schemas.microsoft.com/office/drawing/2014/main" id="{AB684E27-B3AB-72CF-F8B6-012BE101CCAD}"/>
              </a:ext>
            </a:extLst>
          </p:cNvPr>
          <p:cNvSpPr>
            <a:spLocks noGrp="1" noChangeArrowheads="1"/>
          </p:cNvSpPr>
          <p:nvPr>
            <p:ph type="sldNum" sz="quarter" idx="11"/>
          </p:nvPr>
        </p:nvSpPr>
        <p:spPr>
          <a:ln/>
        </p:spPr>
        <p:txBody>
          <a:bodyPr/>
          <a:lstStyle>
            <a:lvl1pPr>
              <a:defRPr/>
            </a:lvl1pPr>
          </a:lstStyle>
          <a:p>
            <a:pPr>
              <a:defRPr/>
            </a:pPr>
            <a:fld id="{C21D5D5A-EEC3-4067-8590-63FCBBE3AE15}" type="slidenum">
              <a:rPr lang="en-GB" altLang="en-US"/>
              <a:pPr>
                <a:defRPr/>
              </a:pPr>
              <a:t>‹#›</a:t>
            </a:fld>
            <a:endParaRPr lang="en-GB" altLang="en-US"/>
          </a:p>
        </p:txBody>
      </p:sp>
      <p:sp>
        <p:nvSpPr>
          <p:cNvPr id="9" name="Rectangle 16">
            <a:extLst>
              <a:ext uri="{FF2B5EF4-FFF2-40B4-BE49-F238E27FC236}">
                <a16:creationId xmlns:a16="http://schemas.microsoft.com/office/drawing/2014/main" id="{E7EEEF91-E25E-9419-C205-191097F6EB34}"/>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74847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DB01FFF9-17F1-E114-ED5C-655148DB6047}"/>
              </a:ext>
            </a:extLst>
          </p:cNvPr>
          <p:cNvSpPr>
            <a:spLocks noGrp="1" noChangeArrowheads="1"/>
          </p:cNvSpPr>
          <p:nvPr>
            <p:ph type="ftr" sz="quarter" idx="10"/>
          </p:nvPr>
        </p:nvSpPr>
        <p:spPr>
          <a:ln/>
        </p:spPr>
        <p:txBody>
          <a:bodyPr/>
          <a:lstStyle>
            <a:lvl1pPr>
              <a:defRPr/>
            </a:lvl1pPr>
          </a:lstStyle>
          <a:p>
            <a:pPr>
              <a:defRPr/>
            </a:pPr>
            <a:endParaRPr lang="en-GB"/>
          </a:p>
        </p:txBody>
      </p:sp>
      <p:sp>
        <p:nvSpPr>
          <p:cNvPr id="4" name="Rectangle 3">
            <a:extLst>
              <a:ext uri="{FF2B5EF4-FFF2-40B4-BE49-F238E27FC236}">
                <a16:creationId xmlns:a16="http://schemas.microsoft.com/office/drawing/2014/main" id="{3DF5F3F5-B379-018E-DC52-79BA3849CD41}"/>
              </a:ext>
            </a:extLst>
          </p:cNvPr>
          <p:cNvSpPr>
            <a:spLocks noGrp="1" noChangeArrowheads="1"/>
          </p:cNvSpPr>
          <p:nvPr>
            <p:ph type="sldNum" sz="quarter" idx="11"/>
          </p:nvPr>
        </p:nvSpPr>
        <p:spPr>
          <a:ln/>
        </p:spPr>
        <p:txBody>
          <a:bodyPr/>
          <a:lstStyle>
            <a:lvl1pPr>
              <a:defRPr/>
            </a:lvl1pPr>
          </a:lstStyle>
          <a:p>
            <a:pPr>
              <a:defRPr/>
            </a:pPr>
            <a:fld id="{C033BEB0-F83C-4405-A151-4646BA1D940C}" type="slidenum">
              <a:rPr lang="en-GB" altLang="en-US"/>
              <a:pPr>
                <a:defRPr/>
              </a:pPr>
              <a:t>‹#›</a:t>
            </a:fld>
            <a:endParaRPr lang="en-GB" altLang="en-US"/>
          </a:p>
        </p:txBody>
      </p:sp>
      <p:sp>
        <p:nvSpPr>
          <p:cNvPr id="5" name="Rectangle 16">
            <a:extLst>
              <a:ext uri="{FF2B5EF4-FFF2-40B4-BE49-F238E27FC236}">
                <a16:creationId xmlns:a16="http://schemas.microsoft.com/office/drawing/2014/main" id="{42755F31-36A8-E152-BB80-2B178AEC1BC9}"/>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93656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2B3DDC6-3CFC-2E69-AA74-D0DB7869C6C9}"/>
              </a:ext>
            </a:extLst>
          </p:cNvPr>
          <p:cNvSpPr>
            <a:spLocks noGrp="1" noChangeArrowheads="1"/>
          </p:cNvSpPr>
          <p:nvPr>
            <p:ph type="ftr" sz="quarter" idx="10"/>
          </p:nvPr>
        </p:nvSpPr>
        <p:spPr>
          <a:ln/>
        </p:spPr>
        <p:txBody>
          <a:bodyPr/>
          <a:lstStyle>
            <a:lvl1pPr>
              <a:defRPr/>
            </a:lvl1pPr>
          </a:lstStyle>
          <a:p>
            <a:pPr>
              <a:defRPr/>
            </a:pPr>
            <a:endParaRPr lang="en-GB"/>
          </a:p>
        </p:txBody>
      </p:sp>
      <p:sp>
        <p:nvSpPr>
          <p:cNvPr id="3" name="Rectangle 3">
            <a:extLst>
              <a:ext uri="{FF2B5EF4-FFF2-40B4-BE49-F238E27FC236}">
                <a16:creationId xmlns:a16="http://schemas.microsoft.com/office/drawing/2014/main" id="{D07ABD01-BFA5-7A3F-47D7-128061A0886B}"/>
              </a:ext>
            </a:extLst>
          </p:cNvPr>
          <p:cNvSpPr>
            <a:spLocks noGrp="1" noChangeArrowheads="1"/>
          </p:cNvSpPr>
          <p:nvPr>
            <p:ph type="sldNum" sz="quarter" idx="11"/>
          </p:nvPr>
        </p:nvSpPr>
        <p:spPr>
          <a:ln/>
        </p:spPr>
        <p:txBody>
          <a:bodyPr/>
          <a:lstStyle>
            <a:lvl1pPr>
              <a:defRPr/>
            </a:lvl1pPr>
          </a:lstStyle>
          <a:p>
            <a:pPr>
              <a:defRPr/>
            </a:pPr>
            <a:fld id="{44EBA491-11C1-4047-9486-30224163323C}" type="slidenum">
              <a:rPr lang="en-GB" altLang="en-US"/>
              <a:pPr>
                <a:defRPr/>
              </a:pPr>
              <a:t>‹#›</a:t>
            </a:fld>
            <a:endParaRPr lang="en-GB" altLang="en-US"/>
          </a:p>
        </p:txBody>
      </p:sp>
      <p:sp>
        <p:nvSpPr>
          <p:cNvPr id="4" name="Rectangle 16">
            <a:extLst>
              <a:ext uri="{FF2B5EF4-FFF2-40B4-BE49-F238E27FC236}">
                <a16:creationId xmlns:a16="http://schemas.microsoft.com/office/drawing/2014/main" id="{D4C22395-2E41-96E0-8B4B-B955F5E95C51}"/>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7487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004D0A5-19B0-F9FF-6E6E-50E7F1A0FB06}"/>
              </a:ext>
            </a:extLst>
          </p:cNvPr>
          <p:cNvSpPr>
            <a:spLocks noGrp="1" noChangeArrowheads="1"/>
          </p:cNvSpPr>
          <p:nvPr>
            <p:ph type="ftr" sz="quarter"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55F0CC04-2145-0C76-854B-98F06D096073}"/>
              </a:ext>
            </a:extLst>
          </p:cNvPr>
          <p:cNvSpPr>
            <a:spLocks noGrp="1" noChangeArrowheads="1"/>
          </p:cNvSpPr>
          <p:nvPr>
            <p:ph type="sldNum" sz="quarter" idx="11"/>
          </p:nvPr>
        </p:nvSpPr>
        <p:spPr>
          <a:ln/>
        </p:spPr>
        <p:txBody>
          <a:bodyPr/>
          <a:lstStyle>
            <a:lvl1pPr>
              <a:defRPr/>
            </a:lvl1pPr>
          </a:lstStyle>
          <a:p>
            <a:pPr>
              <a:defRPr/>
            </a:pPr>
            <a:fld id="{7209E926-228F-4C12-AD18-B5241FDB259F}" type="slidenum">
              <a:rPr lang="en-GB" altLang="en-US"/>
              <a:pPr>
                <a:defRPr/>
              </a:pPr>
              <a:t>‹#›</a:t>
            </a:fld>
            <a:endParaRPr lang="en-GB" altLang="en-US"/>
          </a:p>
        </p:txBody>
      </p:sp>
      <p:sp>
        <p:nvSpPr>
          <p:cNvPr id="7" name="Rectangle 16">
            <a:extLst>
              <a:ext uri="{FF2B5EF4-FFF2-40B4-BE49-F238E27FC236}">
                <a16:creationId xmlns:a16="http://schemas.microsoft.com/office/drawing/2014/main" id="{523D883D-7BD7-FD6F-1AF8-D7D40E5F3881}"/>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79664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3793BA1-8EC7-5FEF-1963-939D20DEB0C3}"/>
              </a:ext>
            </a:extLst>
          </p:cNvPr>
          <p:cNvSpPr>
            <a:spLocks noGrp="1" noChangeArrowheads="1"/>
          </p:cNvSpPr>
          <p:nvPr>
            <p:ph type="ftr" sz="quarter" idx="10"/>
          </p:nvPr>
        </p:nvSpPr>
        <p:spPr>
          <a:ln/>
        </p:spPr>
        <p:txBody>
          <a:bodyPr/>
          <a:lstStyle>
            <a:lvl1pPr>
              <a:defRPr/>
            </a:lvl1pPr>
          </a:lstStyle>
          <a:p>
            <a:pPr>
              <a:defRPr/>
            </a:pPr>
            <a:endParaRPr lang="en-GB"/>
          </a:p>
        </p:txBody>
      </p:sp>
      <p:sp>
        <p:nvSpPr>
          <p:cNvPr id="6" name="Rectangle 3">
            <a:extLst>
              <a:ext uri="{FF2B5EF4-FFF2-40B4-BE49-F238E27FC236}">
                <a16:creationId xmlns:a16="http://schemas.microsoft.com/office/drawing/2014/main" id="{38516F83-64CC-8E85-A303-D154319D1555}"/>
              </a:ext>
            </a:extLst>
          </p:cNvPr>
          <p:cNvSpPr>
            <a:spLocks noGrp="1" noChangeArrowheads="1"/>
          </p:cNvSpPr>
          <p:nvPr>
            <p:ph type="sldNum" sz="quarter" idx="11"/>
          </p:nvPr>
        </p:nvSpPr>
        <p:spPr>
          <a:ln/>
        </p:spPr>
        <p:txBody>
          <a:bodyPr/>
          <a:lstStyle>
            <a:lvl1pPr>
              <a:defRPr/>
            </a:lvl1pPr>
          </a:lstStyle>
          <a:p>
            <a:pPr>
              <a:defRPr/>
            </a:pPr>
            <a:fld id="{42288B6C-09E4-4C9C-8A74-E187E2C60F93}" type="slidenum">
              <a:rPr lang="en-GB" altLang="en-US"/>
              <a:pPr>
                <a:defRPr/>
              </a:pPr>
              <a:t>‹#›</a:t>
            </a:fld>
            <a:endParaRPr lang="en-GB" altLang="en-US"/>
          </a:p>
        </p:txBody>
      </p:sp>
      <p:sp>
        <p:nvSpPr>
          <p:cNvPr id="7" name="Rectangle 16">
            <a:extLst>
              <a:ext uri="{FF2B5EF4-FFF2-40B4-BE49-F238E27FC236}">
                <a16:creationId xmlns:a16="http://schemas.microsoft.com/office/drawing/2014/main" id="{71F744EE-3C26-1A12-DA9A-09E4BC20C6D9}"/>
              </a:ext>
            </a:extLst>
          </p:cNvPr>
          <p:cNvSpPr>
            <a:spLocks noGrp="1" noChangeArrowheads="1"/>
          </p:cNvSpPr>
          <p:nvPr>
            <p:ph type="dt" sz="half"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940728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18D3514A-914D-6E1B-D924-7B23F528D26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GB"/>
          </a:p>
        </p:txBody>
      </p:sp>
      <p:sp>
        <p:nvSpPr>
          <p:cNvPr id="160771" name="Rectangle 3">
            <a:extLst>
              <a:ext uri="{FF2B5EF4-FFF2-40B4-BE49-F238E27FC236}">
                <a16:creationId xmlns:a16="http://schemas.microsoft.com/office/drawing/2014/main" id="{3D497B70-A9AE-8E5A-A2C6-D1C6CDE26ED6}"/>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Black" panose="020B0A04020102020204" pitchFamily="34" charset="0"/>
              </a:defRPr>
            </a:lvl1pPr>
          </a:lstStyle>
          <a:p>
            <a:pPr>
              <a:defRPr/>
            </a:pPr>
            <a:fld id="{816A94FD-D415-418C-91FE-5890BE8A859A}" type="slidenum">
              <a:rPr lang="en-GB" altLang="en-US"/>
              <a:pPr>
                <a:defRPr/>
              </a:pPr>
              <a:t>‹#›</a:t>
            </a:fld>
            <a:endParaRPr lang="en-GB" altLang="en-US"/>
          </a:p>
        </p:txBody>
      </p:sp>
      <p:grpSp>
        <p:nvGrpSpPr>
          <p:cNvPr id="1028" name="Group 4">
            <a:extLst>
              <a:ext uri="{FF2B5EF4-FFF2-40B4-BE49-F238E27FC236}">
                <a16:creationId xmlns:a16="http://schemas.microsoft.com/office/drawing/2014/main" id="{2E07EBD9-4BB4-399B-3EEC-A9F7E6AE9C2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B638BE3-400D-94C0-7D90-868605BDBDA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GB"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5A7DBB02-0AA3-9801-3A80-F7FD3603D1C3}"/>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8A0FF5AE-4607-E06B-B066-270BFC8BCA5A}"/>
                </a:ext>
              </a:extLst>
            </p:cNvPr>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hlink"/>
                </a:solidFill>
              </a:endParaRPr>
            </a:p>
          </p:txBody>
        </p:sp>
        <p:sp>
          <p:nvSpPr>
            <p:cNvPr id="1035" name="Rectangle 8">
              <a:extLst>
                <a:ext uri="{FF2B5EF4-FFF2-40B4-BE49-F238E27FC236}">
                  <a16:creationId xmlns:a16="http://schemas.microsoft.com/office/drawing/2014/main" id="{EEF4511F-C8BE-C1D4-D62F-DF0951DDF7B1}"/>
                </a:ext>
              </a:extLst>
            </p:cNvPr>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hlink"/>
                </a:solidFill>
              </a:endParaRPr>
            </a:p>
          </p:txBody>
        </p:sp>
        <p:sp>
          <p:nvSpPr>
            <p:cNvPr id="1036" name="Rectangle 9">
              <a:extLst>
                <a:ext uri="{FF2B5EF4-FFF2-40B4-BE49-F238E27FC236}">
                  <a16:creationId xmlns:a16="http://schemas.microsoft.com/office/drawing/2014/main" id="{D27452D1-61E1-11F5-DC4F-BFDB25736206}"/>
                </a:ext>
              </a:extLst>
            </p:cNvPr>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accent2"/>
                </a:solidFill>
              </a:endParaRPr>
            </a:p>
          </p:txBody>
        </p:sp>
        <p:sp>
          <p:nvSpPr>
            <p:cNvPr id="1037" name="Rectangle 10">
              <a:extLst>
                <a:ext uri="{FF2B5EF4-FFF2-40B4-BE49-F238E27FC236}">
                  <a16:creationId xmlns:a16="http://schemas.microsoft.com/office/drawing/2014/main" id="{CD4E6FEA-AD47-7FD7-9134-9224640CF6EE}"/>
                </a:ext>
              </a:extLst>
            </p:cNvPr>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hlink"/>
                </a:solidFill>
              </a:endParaRPr>
            </a:p>
          </p:txBody>
        </p:sp>
        <p:sp>
          <p:nvSpPr>
            <p:cNvPr id="1038" name="Rectangle 11">
              <a:extLst>
                <a:ext uri="{FF2B5EF4-FFF2-40B4-BE49-F238E27FC236}">
                  <a16:creationId xmlns:a16="http://schemas.microsoft.com/office/drawing/2014/main" id="{320D170C-6CB3-C6E9-39E4-71C388CC4624}"/>
                </a:ext>
              </a:extLst>
            </p:cNvPr>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CCC7D03D-87F0-C7E4-AA2A-22736A012670}"/>
                </a:ext>
              </a:extLst>
            </p:cNvPr>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accent2"/>
                </a:solidFill>
              </a:endParaRPr>
            </a:p>
          </p:txBody>
        </p:sp>
        <p:sp>
          <p:nvSpPr>
            <p:cNvPr id="1040" name="Rectangle 13">
              <a:extLst>
                <a:ext uri="{FF2B5EF4-FFF2-40B4-BE49-F238E27FC236}">
                  <a16:creationId xmlns:a16="http://schemas.microsoft.com/office/drawing/2014/main" id="{FA246A17-CE6F-A9CC-D319-959B7902E19E}"/>
                </a:ext>
              </a:extLst>
            </p:cNvPr>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solidFill>
                  <a:schemeClr val="accent2"/>
                </a:solidFill>
              </a:endParaRPr>
            </a:p>
          </p:txBody>
        </p:sp>
      </p:grpSp>
      <p:sp>
        <p:nvSpPr>
          <p:cNvPr id="1029" name="Rectangle 14">
            <a:extLst>
              <a:ext uri="{FF2B5EF4-FFF2-40B4-BE49-F238E27FC236}">
                <a16:creationId xmlns:a16="http://schemas.microsoft.com/office/drawing/2014/main" id="{9DAAF153-16A1-DE18-F822-EB36CA8DBF0B}"/>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tr-TR"/>
              <a:t>Click to edit Master title style</a:t>
            </a:r>
          </a:p>
        </p:txBody>
      </p:sp>
      <p:sp>
        <p:nvSpPr>
          <p:cNvPr id="1030" name="Rectangle 15">
            <a:extLst>
              <a:ext uri="{FF2B5EF4-FFF2-40B4-BE49-F238E27FC236}">
                <a16:creationId xmlns:a16="http://schemas.microsoft.com/office/drawing/2014/main" id="{67D71656-3D9E-5626-74DF-60C8AE52F26D}"/>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tr-TR"/>
              <a:t>Click to edit Master text styles</a:t>
            </a:r>
          </a:p>
          <a:p>
            <a:pPr lvl="1"/>
            <a:r>
              <a:rPr lang="en-GB" altLang="tr-TR"/>
              <a:t>Second level</a:t>
            </a:r>
          </a:p>
          <a:p>
            <a:pPr lvl="2"/>
            <a:r>
              <a:rPr lang="en-GB" altLang="tr-TR"/>
              <a:t>Third level</a:t>
            </a:r>
          </a:p>
          <a:p>
            <a:pPr lvl="3"/>
            <a:r>
              <a:rPr lang="en-GB" altLang="tr-TR"/>
              <a:t>Fourth level</a:t>
            </a:r>
          </a:p>
          <a:p>
            <a:pPr lvl="4"/>
            <a:r>
              <a:rPr lang="en-GB" altLang="tr-TR"/>
              <a:t>Fifth level</a:t>
            </a:r>
          </a:p>
        </p:txBody>
      </p:sp>
      <p:sp>
        <p:nvSpPr>
          <p:cNvPr id="160784" name="Rectangle 16">
            <a:extLst>
              <a:ext uri="{FF2B5EF4-FFF2-40B4-BE49-F238E27FC236}">
                <a16:creationId xmlns:a16="http://schemas.microsoft.com/office/drawing/2014/main" id="{19EE6A02-6D7B-1BF8-81B1-EC74744522C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837"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68A2F87-5BA6-17A8-1D3E-2017D8420802}"/>
              </a:ext>
            </a:extLst>
          </p:cNvPr>
          <p:cNvSpPr>
            <a:spLocks noGrp="1" noChangeArrowheads="1"/>
          </p:cNvSpPr>
          <p:nvPr>
            <p:ph type="ctrTitle"/>
          </p:nvPr>
        </p:nvSpPr>
        <p:spPr>
          <a:xfrm>
            <a:off x="685800" y="1768475"/>
            <a:ext cx="7772400" cy="2597150"/>
          </a:xfrm>
        </p:spPr>
        <p:txBody>
          <a:bodyPr/>
          <a:lstStyle/>
          <a:p>
            <a:pPr eaLnBrk="1" hangingPunct="1"/>
            <a:r>
              <a:rPr lang="en-US" altLang="tr-TR" sz="4600"/>
              <a:t>Overview of </a:t>
            </a:r>
            <a:br>
              <a:rPr lang="en-US" altLang="tr-TR" sz="4600"/>
            </a:br>
            <a:r>
              <a:rPr lang="en-US" altLang="tr-TR" sz="4600"/>
              <a:t>Unified Modelling Language</a:t>
            </a:r>
            <a:br>
              <a:rPr lang="en-US" altLang="tr-TR" sz="4600"/>
            </a:br>
            <a:r>
              <a:rPr lang="en-US" altLang="tr-TR" sz="4600"/>
              <a:t>(UML)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A054529-424C-57E0-2B13-6E831200F0C9}"/>
              </a:ext>
            </a:extLst>
          </p:cNvPr>
          <p:cNvSpPr>
            <a:spLocks noGrp="1" noChangeArrowheads="1"/>
          </p:cNvSpPr>
          <p:nvPr>
            <p:ph type="title"/>
          </p:nvPr>
        </p:nvSpPr>
        <p:spPr/>
        <p:txBody>
          <a:bodyPr/>
          <a:lstStyle/>
          <a:p>
            <a:pPr eaLnBrk="1" hangingPunct="1"/>
            <a:r>
              <a:rPr lang="en-US" altLang="tr-TR"/>
              <a:t>Relationship Summary</a:t>
            </a:r>
          </a:p>
        </p:txBody>
      </p:sp>
      <p:sp>
        <p:nvSpPr>
          <p:cNvPr id="14339" name="Rectangle 3">
            <a:extLst>
              <a:ext uri="{FF2B5EF4-FFF2-40B4-BE49-F238E27FC236}">
                <a16:creationId xmlns:a16="http://schemas.microsoft.com/office/drawing/2014/main" id="{EDF1FBA5-77FF-C2FA-F80B-26A1F91A5132}"/>
              </a:ext>
            </a:extLst>
          </p:cNvPr>
          <p:cNvSpPr>
            <a:spLocks noGrp="1" noChangeArrowheads="1"/>
          </p:cNvSpPr>
          <p:nvPr>
            <p:ph type="body" idx="1"/>
          </p:nvPr>
        </p:nvSpPr>
        <p:spPr>
          <a:xfrm>
            <a:off x="457200" y="1443038"/>
            <a:ext cx="8472488" cy="5414962"/>
          </a:xfrm>
        </p:spPr>
        <p:txBody>
          <a:bodyPr/>
          <a:lstStyle/>
          <a:p>
            <a:pPr eaLnBrk="1" hangingPunct="1">
              <a:lnSpc>
                <a:spcPct val="80000"/>
              </a:lnSpc>
            </a:pPr>
            <a:r>
              <a:rPr lang="en-US" altLang="tr-TR" sz="2400"/>
              <a:t>Association</a:t>
            </a:r>
          </a:p>
          <a:p>
            <a:pPr lvl="1" eaLnBrk="1" hangingPunct="1">
              <a:lnSpc>
                <a:spcPct val="80000"/>
              </a:lnSpc>
            </a:pPr>
            <a:r>
              <a:rPr lang="en-US" altLang="tr-TR" sz="2000"/>
              <a:t>When two classes are connected to each other in any way</a:t>
            </a:r>
          </a:p>
          <a:p>
            <a:pPr lvl="1" eaLnBrk="1" hangingPunct="1">
              <a:lnSpc>
                <a:spcPct val="80000"/>
              </a:lnSpc>
            </a:pPr>
            <a:r>
              <a:rPr lang="en-US" altLang="tr-TR" sz="2000"/>
              <a:t>You can define the flow of the association by using a directed association. The arrowhead identifies the container-contained relationship </a:t>
            </a:r>
          </a:p>
          <a:p>
            <a:pPr eaLnBrk="1" hangingPunct="1">
              <a:lnSpc>
                <a:spcPct val="80000"/>
              </a:lnSpc>
            </a:pPr>
            <a:r>
              <a:rPr lang="en-US" altLang="tr-TR" sz="2400"/>
              <a:t>Aggregation</a:t>
            </a:r>
          </a:p>
          <a:p>
            <a:pPr lvl="1" eaLnBrk="1" hangingPunct="1">
              <a:lnSpc>
                <a:spcPct val="80000"/>
              </a:lnSpc>
            </a:pPr>
            <a:r>
              <a:rPr lang="en-US" altLang="tr-TR" sz="2000"/>
              <a:t>When a class is formed as a collection of other classes,</a:t>
            </a:r>
          </a:p>
          <a:p>
            <a:pPr lvl="1" eaLnBrk="1" hangingPunct="1">
              <a:lnSpc>
                <a:spcPct val="80000"/>
              </a:lnSpc>
            </a:pPr>
            <a:r>
              <a:rPr lang="en-US" altLang="tr-TR" sz="2000"/>
              <a:t>It is also called a "</a:t>
            </a:r>
            <a:r>
              <a:rPr lang="en-US" altLang="tr-TR" sz="2000" b="1"/>
              <a:t>has a</a:t>
            </a:r>
            <a:r>
              <a:rPr lang="en-US" altLang="tr-TR" sz="2000"/>
              <a:t>" relationship. </a:t>
            </a:r>
          </a:p>
          <a:p>
            <a:pPr eaLnBrk="1" hangingPunct="1">
              <a:lnSpc>
                <a:spcPct val="80000"/>
              </a:lnSpc>
            </a:pPr>
            <a:r>
              <a:rPr lang="en-US" altLang="tr-TR" sz="2400"/>
              <a:t>Composition</a:t>
            </a:r>
          </a:p>
          <a:p>
            <a:pPr lvl="1" eaLnBrk="1" hangingPunct="1">
              <a:lnSpc>
                <a:spcPct val="80000"/>
              </a:lnSpc>
            </a:pPr>
            <a:r>
              <a:rPr lang="en-US" altLang="tr-TR" sz="2000"/>
              <a:t>When there is a strong life cycle is associated between the classes.</a:t>
            </a:r>
          </a:p>
          <a:p>
            <a:pPr lvl="1" eaLnBrk="1" hangingPunct="1">
              <a:lnSpc>
                <a:spcPct val="80000"/>
              </a:lnSpc>
            </a:pPr>
            <a:r>
              <a:rPr lang="en-US" altLang="tr-TR" sz="2000"/>
              <a:t>part and whole live and die together </a:t>
            </a:r>
          </a:p>
          <a:p>
            <a:pPr eaLnBrk="1" hangingPunct="1">
              <a:lnSpc>
                <a:spcPct val="80000"/>
              </a:lnSpc>
            </a:pPr>
            <a:r>
              <a:rPr lang="en-US" altLang="tr-TR" sz="2400"/>
              <a:t>Multiplicity</a:t>
            </a:r>
          </a:p>
          <a:p>
            <a:pPr lvl="1" eaLnBrk="1" hangingPunct="1">
              <a:lnSpc>
                <a:spcPct val="80000"/>
              </a:lnSpc>
            </a:pPr>
            <a:r>
              <a:rPr lang="en-US" altLang="tr-TR" sz="2000"/>
              <a:t>one to many, many to many, many to one, one to one, etc.</a:t>
            </a:r>
          </a:p>
          <a:p>
            <a:pPr eaLnBrk="1" hangingPunct="1">
              <a:lnSpc>
                <a:spcPct val="80000"/>
              </a:lnSpc>
            </a:pPr>
            <a:r>
              <a:rPr lang="en-US" altLang="tr-TR" sz="2400"/>
              <a:t>Dependency</a:t>
            </a:r>
          </a:p>
          <a:p>
            <a:pPr lvl="1" eaLnBrk="1" hangingPunct="1">
              <a:lnSpc>
                <a:spcPct val="80000"/>
              </a:lnSpc>
            </a:pPr>
            <a:r>
              <a:rPr lang="en-US" altLang="tr-TR" sz="2000"/>
              <a:t>When one entity depends on the behavior of another entity.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E428838-51B0-47F3-6F7A-548D2C358DDE}"/>
              </a:ext>
            </a:extLst>
          </p:cNvPr>
          <p:cNvSpPr>
            <a:spLocks noGrp="1" noChangeArrowheads="1"/>
          </p:cNvSpPr>
          <p:nvPr>
            <p:ph type="title" idx="4294967295"/>
          </p:nvPr>
        </p:nvSpPr>
        <p:spPr>
          <a:xfrm>
            <a:off x="457200" y="114300"/>
            <a:ext cx="8229600" cy="1371600"/>
          </a:xfrm>
        </p:spPr>
        <p:txBody>
          <a:bodyPr/>
          <a:lstStyle/>
          <a:p>
            <a:pPr eaLnBrk="1" hangingPunct="1"/>
            <a:r>
              <a:rPr lang="en-US" altLang="tr-TR"/>
              <a:t>Composition - Aggregation</a:t>
            </a:r>
            <a:endParaRPr lang="tr-TR" altLang="tr-TR"/>
          </a:p>
        </p:txBody>
      </p:sp>
      <p:sp>
        <p:nvSpPr>
          <p:cNvPr id="16387" name="Rectangle 3">
            <a:extLst>
              <a:ext uri="{FF2B5EF4-FFF2-40B4-BE49-F238E27FC236}">
                <a16:creationId xmlns:a16="http://schemas.microsoft.com/office/drawing/2014/main" id="{2A2E7DD7-60EF-A4A8-ABDF-8581B3C5C47E}"/>
              </a:ext>
            </a:extLst>
          </p:cNvPr>
          <p:cNvSpPr>
            <a:spLocks noGrp="1" noChangeArrowheads="1"/>
          </p:cNvSpPr>
          <p:nvPr>
            <p:ph type="body" idx="4294967295"/>
          </p:nvPr>
        </p:nvSpPr>
        <p:spPr>
          <a:xfrm>
            <a:off x="292100" y="1117600"/>
            <a:ext cx="8229600" cy="3886200"/>
          </a:xfrm>
        </p:spPr>
        <p:txBody>
          <a:bodyPr/>
          <a:lstStyle/>
          <a:p>
            <a:pPr eaLnBrk="1" hangingPunct="1">
              <a:lnSpc>
                <a:spcPct val="80000"/>
              </a:lnSpc>
            </a:pPr>
            <a:r>
              <a:rPr lang="en-US" altLang="tr-TR" sz="2800">
                <a:solidFill>
                  <a:srgbClr val="FF0000"/>
                </a:solidFill>
              </a:rPr>
              <a:t>Aggregation: </a:t>
            </a:r>
            <a:r>
              <a:rPr lang="en-US" altLang="tr-TR" sz="2800"/>
              <a:t>A kind of association that </a:t>
            </a:r>
            <a:r>
              <a:rPr lang="en-US" altLang="tr-TR" sz="2800" u="sng"/>
              <a:t>loosely</a:t>
            </a:r>
            <a:r>
              <a:rPr lang="en-US" altLang="tr-TR" sz="2800"/>
              <a:t> suggests </a:t>
            </a:r>
            <a:r>
              <a:rPr lang="en-US" altLang="tr-TR" sz="2800" u="sng"/>
              <a:t>whole-part relationships</a:t>
            </a:r>
          </a:p>
          <a:p>
            <a:pPr eaLnBrk="1" hangingPunct="1">
              <a:lnSpc>
                <a:spcPct val="80000"/>
              </a:lnSpc>
            </a:pPr>
            <a:endParaRPr lang="en-US" altLang="tr-TR" sz="2800">
              <a:solidFill>
                <a:srgbClr val="FF0000"/>
              </a:solidFill>
            </a:endParaRPr>
          </a:p>
          <a:p>
            <a:pPr eaLnBrk="1" hangingPunct="1">
              <a:lnSpc>
                <a:spcPct val="80000"/>
              </a:lnSpc>
            </a:pPr>
            <a:r>
              <a:rPr lang="en-US" altLang="tr-TR" sz="2800">
                <a:solidFill>
                  <a:srgbClr val="FF0000"/>
                </a:solidFill>
              </a:rPr>
              <a:t>Composition:</a:t>
            </a:r>
            <a:r>
              <a:rPr lang="en-US" altLang="tr-TR" sz="2800"/>
              <a:t> A </a:t>
            </a:r>
            <a:r>
              <a:rPr lang="en-US" altLang="tr-TR" sz="2800" u="sng"/>
              <a:t>strong</a:t>
            </a:r>
            <a:r>
              <a:rPr lang="en-US" altLang="tr-TR" sz="2800"/>
              <a:t> kind of </a:t>
            </a:r>
            <a:r>
              <a:rPr lang="en-US" altLang="tr-TR" sz="2800" u="sng"/>
              <a:t>whole-part aggregation</a:t>
            </a:r>
          </a:p>
          <a:p>
            <a:pPr lvl="1" eaLnBrk="1" hangingPunct="1">
              <a:lnSpc>
                <a:spcPct val="80000"/>
              </a:lnSpc>
            </a:pPr>
            <a:r>
              <a:rPr lang="en-US" altLang="tr-TR" sz="2400"/>
              <a:t>e.g., GameBoard-Square</a:t>
            </a:r>
          </a:p>
          <a:p>
            <a:pPr lvl="1" eaLnBrk="1" hangingPunct="1">
              <a:lnSpc>
                <a:spcPct val="80000"/>
              </a:lnSpc>
            </a:pPr>
            <a:r>
              <a:rPr lang="en-US" altLang="tr-TR" sz="2400"/>
              <a:t>A composition relationship implies</a:t>
            </a:r>
          </a:p>
          <a:p>
            <a:pPr lvl="2" eaLnBrk="1" hangingPunct="1">
              <a:lnSpc>
                <a:spcPct val="80000"/>
              </a:lnSpc>
            </a:pPr>
            <a:r>
              <a:rPr lang="en-US" altLang="tr-TR" sz="2000"/>
              <a:t>An instance of the part belongs to only one composite instance at a time</a:t>
            </a:r>
          </a:p>
          <a:p>
            <a:pPr lvl="2" eaLnBrk="1" hangingPunct="1">
              <a:lnSpc>
                <a:spcPct val="80000"/>
              </a:lnSpc>
            </a:pPr>
            <a:r>
              <a:rPr lang="en-US" altLang="tr-TR" sz="2000"/>
              <a:t>The part must always belong to a composite</a:t>
            </a:r>
          </a:p>
          <a:p>
            <a:pPr lvl="2" eaLnBrk="1" hangingPunct="1">
              <a:lnSpc>
                <a:spcPct val="80000"/>
              </a:lnSpc>
            </a:pPr>
            <a:r>
              <a:rPr lang="en-US" altLang="tr-TR" sz="2000" b="1" i="1"/>
              <a:t>The composite is responsible for the creation and deletion of parts</a:t>
            </a:r>
          </a:p>
          <a:p>
            <a:pPr lvl="3" eaLnBrk="1" hangingPunct="1">
              <a:lnSpc>
                <a:spcPct val="80000"/>
              </a:lnSpc>
            </a:pPr>
            <a:r>
              <a:rPr lang="en-US" altLang="tr-TR" sz="1600">
                <a:latin typeface="Comic Sans MS" panose="030F0702030302020204" pitchFamily="66" charset="0"/>
              </a:rPr>
              <a:t>either by itself or by collaborating with other objects</a:t>
            </a:r>
          </a:p>
          <a:p>
            <a:pPr lvl="1" eaLnBrk="1" hangingPunct="1">
              <a:lnSpc>
                <a:spcPct val="80000"/>
              </a:lnSpc>
            </a:pPr>
            <a:r>
              <a:rPr lang="en-US" altLang="tr-TR" sz="2000"/>
              <a:t>If the composite is destroyed, its parts must either be destroyed, or attached to another composite</a:t>
            </a:r>
            <a:endParaRPr lang="tr-TR" altLang="tr-TR" sz="2000"/>
          </a:p>
          <a:p>
            <a:pPr eaLnBrk="1" hangingPunct="1">
              <a:lnSpc>
                <a:spcPct val="80000"/>
              </a:lnSpc>
              <a:buFont typeface="Wingdings" panose="05000000000000000000" pitchFamily="2" charset="2"/>
              <a:buNone/>
            </a:pPr>
            <a:endParaRPr lang="tr-TR" altLang="tr-TR" sz="2800"/>
          </a:p>
        </p:txBody>
      </p:sp>
      <p:grpSp>
        <p:nvGrpSpPr>
          <p:cNvPr id="16388" name="Group 30">
            <a:extLst>
              <a:ext uri="{FF2B5EF4-FFF2-40B4-BE49-F238E27FC236}">
                <a16:creationId xmlns:a16="http://schemas.microsoft.com/office/drawing/2014/main" id="{2322E147-A147-FB69-A6F9-85F03A3434C5}"/>
              </a:ext>
            </a:extLst>
          </p:cNvPr>
          <p:cNvGrpSpPr>
            <a:grpSpLocks/>
          </p:cNvGrpSpPr>
          <p:nvPr/>
        </p:nvGrpSpPr>
        <p:grpSpPr bwMode="auto">
          <a:xfrm>
            <a:off x="2387600" y="5922963"/>
            <a:ext cx="5613400" cy="649287"/>
            <a:chOff x="774" y="3451"/>
            <a:chExt cx="4012" cy="450"/>
          </a:xfrm>
        </p:grpSpPr>
        <p:sp>
          <p:nvSpPr>
            <p:cNvPr id="16389" name="Rectangle 6">
              <a:extLst>
                <a:ext uri="{FF2B5EF4-FFF2-40B4-BE49-F238E27FC236}">
                  <a16:creationId xmlns:a16="http://schemas.microsoft.com/office/drawing/2014/main" id="{468E537D-E889-CE99-984B-97090FFC2AFF}"/>
                </a:ext>
              </a:extLst>
            </p:cNvPr>
            <p:cNvSpPr>
              <a:spLocks noChangeArrowheads="1"/>
            </p:cNvSpPr>
            <p:nvPr/>
          </p:nvSpPr>
          <p:spPr bwMode="auto">
            <a:xfrm>
              <a:off x="3528" y="3451"/>
              <a:ext cx="1258" cy="394"/>
            </a:xfrm>
            <a:prstGeom prst="rect">
              <a:avLst/>
            </a:prstGeom>
            <a:solidFill>
              <a:srgbClr val="FFFFFF"/>
            </a:solidFill>
            <a:ln w="6350">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16390" name="Rectangle 7">
              <a:extLst>
                <a:ext uri="{FF2B5EF4-FFF2-40B4-BE49-F238E27FC236}">
                  <a16:creationId xmlns:a16="http://schemas.microsoft.com/office/drawing/2014/main" id="{9CC516AC-AAA1-FDAB-75EC-8D36AFDD8ACD}"/>
                </a:ext>
              </a:extLst>
            </p:cNvPr>
            <p:cNvSpPr>
              <a:spLocks noChangeArrowheads="1"/>
            </p:cNvSpPr>
            <p:nvPr/>
          </p:nvSpPr>
          <p:spPr bwMode="auto">
            <a:xfrm>
              <a:off x="3710" y="3564"/>
              <a:ext cx="103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SalesLineItem</a:t>
              </a:r>
              <a:endParaRPr lang="tr-TR" altLang="tr-TR" sz="2400">
                <a:latin typeface="Times New Roman" panose="02020603050405020304" pitchFamily="18" charset="0"/>
              </a:endParaRPr>
            </a:p>
          </p:txBody>
        </p:sp>
        <p:sp>
          <p:nvSpPr>
            <p:cNvPr id="16391" name="Freeform 8">
              <a:extLst>
                <a:ext uri="{FF2B5EF4-FFF2-40B4-BE49-F238E27FC236}">
                  <a16:creationId xmlns:a16="http://schemas.microsoft.com/office/drawing/2014/main" id="{25B8E69B-2963-5CF1-B5F2-6DDE167E0DC2}"/>
                </a:ext>
              </a:extLst>
            </p:cNvPr>
            <p:cNvSpPr>
              <a:spLocks/>
            </p:cNvSpPr>
            <p:nvPr/>
          </p:nvSpPr>
          <p:spPr bwMode="auto">
            <a:xfrm>
              <a:off x="2032" y="3594"/>
              <a:ext cx="216" cy="109"/>
            </a:xfrm>
            <a:custGeom>
              <a:avLst/>
              <a:gdLst>
                <a:gd name="T0" fmla="*/ 0 w 216"/>
                <a:gd name="T1" fmla="*/ 54 h 109"/>
                <a:gd name="T2" fmla="*/ 110 w 216"/>
                <a:gd name="T3" fmla="*/ 0 h 109"/>
                <a:gd name="T4" fmla="*/ 216 w 216"/>
                <a:gd name="T5" fmla="*/ 54 h 109"/>
                <a:gd name="T6" fmla="*/ 110 w 216"/>
                <a:gd name="T7" fmla="*/ 109 h 109"/>
                <a:gd name="T8" fmla="*/ 0 w 216"/>
                <a:gd name="T9" fmla="*/ 54 h 109"/>
                <a:gd name="T10" fmla="*/ 0 60000 65536"/>
                <a:gd name="T11" fmla="*/ 0 60000 65536"/>
                <a:gd name="T12" fmla="*/ 0 60000 65536"/>
                <a:gd name="T13" fmla="*/ 0 60000 65536"/>
                <a:gd name="T14" fmla="*/ 0 60000 65536"/>
                <a:gd name="T15" fmla="*/ 0 w 216"/>
                <a:gd name="T16" fmla="*/ 0 h 109"/>
                <a:gd name="T17" fmla="*/ 216 w 216"/>
                <a:gd name="T18" fmla="*/ 109 h 109"/>
              </a:gdLst>
              <a:ahLst/>
              <a:cxnLst>
                <a:cxn ang="T10">
                  <a:pos x="T0" y="T1"/>
                </a:cxn>
                <a:cxn ang="T11">
                  <a:pos x="T2" y="T3"/>
                </a:cxn>
                <a:cxn ang="T12">
                  <a:pos x="T4" y="T5"/>
                </a:cxn>
                <a:cxn ang="T13">
                  <a:pos x="T6" y="T7"/>
                </a:cxn>
                <a:cxn ang="T14">
                  <a:pos x="T8" y="T9"/>
                </a:cxn>
              </a:cxnLst>
              <a:rect l="T15" t="T16" r="T17" b="T18"/>
              <a:pathLst>
                <a:path w="216" h="109">
                  <a:moveTo>
                    <a:pt x="0" y="54"/>
                  </a:moveTo>
                  <a:lnTo>
                    <a:pt x="110" y="0"/>
                  </a:lnTo>
                  <a:lnTo>
                    <a:pt x="216" y="54"/>
                  </a:lnTo>
                  <a:lnTo>
                    <a:pt x="110" y="109"/>
                  </a:lnTo>
                  <a:lnTo>
                    <a:pt x="0" y="54"/>
                  </a:lnTo>
                  <a:close/>
                </a:path>
              </a:pathLst>
            </a:custGeom>
            <a:solidFill>
              <a:srgbClr val="000000"/>
            </a:solidFill>
            <a:ln w="6350">
              <a:solidFill>
                <a:srgbClr val="000000"/>
              </a:solidFill>
              <a:round/>
              <a:headEnd/>
              <a:tailEnd/>
            </a:ln>
          </p:spPr>
          <p:txBody>
            <a:bodyPr/>
            <a:lstStyle/>
            <a:p>
              <a:endParaRPr lang="en-US"/>
            </a:p>
          </p:txBody>
        </p:sp>
        <p:sp>
          <p:nvSpPr>
            <p:cNvPr id="16392" name="Freeform 9">
              <a:extLst>
                <a:ext uri="{FF2B5EF4-FFF2-40B4-BE49-F238E27FC236}">
                  <a16:creationId xmlns:a16="http://schemas.microsoft.com/office/drawing/2014/main" id="{5A1B2CE9-41EE-A0BE-03A8-E44EB97AC0DF}"/>
                </a:ext>
              </a:extLst>
            </p:cNvPr>
            <p:cNvSpPr>
              <a:spLocks/>
            </p:cNvSpPr>
            <p:nvPr/>
          </p:nvSpPr>
          <p:spPr bwMode="auto">
            <a:xfrm>
              <a:off x="2242" y="3648"/>
              <a:ext cx="1286" cy="1"/>
            </a:xfrm>
            <a:custGeom>
              <a:avLst/>
              <a:gdLst>
                <a:gd name="T0" fmla="*/ 0 w 1286"/>
                <a:gd name="T1" fmla="*/ 0 h 1"/>
                <a:gd name="T2" fmla="*/ 642 w 1286"/>
                <a:gd name="T3" fmla="*/ 0 h 1"/>
                <a:gd name="T4" fmla="*/ 1286 w 1286"/>
                <a:gd name="T5" fmla="*/ 0 h 1"/>
                <a:gd name="T6" fmla="*/ 0 60000 65536"/>
                <a:gd name="T7" fmla="*/ 0 60000 65536"/>
                <a:gd name="T8" fmla="*/ 0 60000 65536"/>
                <a:gd name="T9" fmla="*/ 0 w 1286"/>
                <a:gd name="T10" fmla="*/ 0 h 1"/>
                <a:gd name="T11" fmla="*/ 1286 w 1286"/>
                <a:gd name="T12" fmla="*/ 1 h 1"/>
              </a:gdLst>
              <a:ahLst/>
              <a:cxnLst>
                <a:cxn ang="T6">
                  <a:pos x="T0" y="T1"/>
                </a:cxn>
                <a:cxn ang="T7">
                  <a:pos x="T2" y="T3"/>
                </a:cxn>
                <a:cxn ang="T8">
                  <a:pos x="T4" y="T5"/>
                </a:cxn>
              </a:cxnLst>
              <a:rect l="T9" t="T10" r="T11" b="T12"/>
              <a:pathLst>
                <a:path w="1286" h="1">
                  <a:moveTo>
                    <a:pt x="0" y="0"/>
                  </a:moveTo>
                  <a:lnTo>
                    <a:pt x="642" y="0"/>
                  </a:lnTo>
                  <a:lnTo>
                    <a:pt x="1286"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Freeform 10">
              <a:extLst>
                <a:ext uri="{FF2B5EF4-FFF2-40B4-BE49-F238E27FC236}">
                  <a16:creationId xmlns:a16="http://schemas.microsoft.com/office/drawing/2014/main" id="{0E18F59A-4E4F-4F91-0882-9A1F7FB53E99}"/>
                </a:ext>
              </a:extLst>
            </p:cNvPr>
            <p:cNvSpPr>
              <a:spLocks/>
            </p:cNvSpPr>
            <p:nvPr/>
          </p:nvSpPr>
          <p:spPr bwMode="auto">
            <a:xfrm>
              <a:off x="2032" y="3594"/>
              <a:ext cx="219" cy="109"/>
            </a:xfrm>
            <a:custGeom>
              <a:avLst/>
              <a:gdLst>
                <a:gd name="T0" fmla="*/ 219 w 219"/>
                <a:gd name="T1" fmla="*/ 54 h 109"/>
                <a:gd name="T2" fmla="*/ 110 w 219"/>
                <a:gd name="T3" fmla="*/ 0 h 109"/>
                <a:gd name="T4" fmla="*/ 0 w 219"/>
                <a:gd name="T5" fmla="*/ 54 h 109"/>
                <a:gd name="T6" fmla="*/ 110 w 219"/>
                <a:gd name="T7" fmla="*/ 109 h 109"/>
                <a:gd name="T8" fmla="*/ 219 w 219"/>
                <a:gd name="T9" fmla="*/ 54 h 109"/>
                <a:gd name="T10" fmla="*/ 0 60000 65536"/>
                <a:gd name="T11" fmla="*/ 0 60000 65536"/>
                <a:gd name="T12" fmla="*/ 0 60000 65536"/>
                <a:gd name="T13" fmla="*/ 0 60000 65536"/>
                <a:gd name="T14" fmla="*/ 0 60000 65536"/>
                <a:gd name="T15" fmla="*/ 0 w 219"/>
                <a:gd name="T16" fmla="*/ 0 h 109"/>
                <a:gd name="T17" fmla="*/ 219 w 219"/>
                <a:gd name="T18" fmla="*/ 109 h 109"/>
              </a:gdLst>
              <a:ahLst/>
              <a:cxnLst>
                <a:cxn ang="T10">
                  <a:pos x="T0" y="T1"/>
                </a:cxn>
                <a:cxn ang="T11">
                  <a:pos x="T2" y="T3"/>
                </a:cxn>
                <a:cxn ang="T12">
                  <a:pos x="T4" y="T5"/>
                </a:cxn>
                <a:cxn ang="T13">
                  <a:pos x="T6" y="T7"/>
                </a:cxn>
                <a:cxn ang="T14">
                  <a:pos x="T8" y="T9"/>
                </a:cxn>
              </a:cxnLst>
              <a:rect l="T15" t="T16" r="T17" b="T18"/>
              <a:pathLst>
                <a:path w="219" h="109">
                  <a:moveTo>
                    <a:pt x="219" y="54"/>
                  </a:moveTo>
                  <a:lnTo>
                    <a:pt x="110" y="0"/>
                  </a:lnTo>
                  <a:lnTo>
                    <a:pt x="0" y="54"/>
                  </a:lnTo>
                  <a:lnTo>
                    <a:pt x="110" y="109"/>
                  </a:lnTo>
                  <a:lnTo>
                    <a:pt x="219" y="54"/>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4" name="Rectangle 11">
              <a:extLst>
                <a:ext uri="{FF2B5EF4-FFF2-40B4-BE49-F238E27FC236}">
                  <a16:creationId xmlns:a16="http://schemas.microsoft.com/office/drawing/2014/main" id="{F1AECE9C-25E8-43CD-E239-01CAA62A6002}"/>
                </a:ext>
              </a:extLst>
            </p:cNvPr>
            <p:cNvSpPr>
              <a:spLocks noChangeArrowheads="1"/>
            </p:cNvSpPr>
            <p:nvPr/>
          </p:nvSpPr>
          <p:spPr bwMode="auto">
            <a:xfrm>
              <a:off x="774" y="3451"/>
              <a:ext cx="1258" cy="394"/>
            </a:xfrm>
            <a:prstGeom prst="rect">
              <a:avLst/>
            </a:prstGeom>
            <a:solidFill>
              <a:srgbClr val="FFFFFF"/>
            </a:solidFill>
            <a:ln w="6350">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16395" name="Rectangle 12">
              <a:extLst>
                <a:ext uri="{FF2B5EF4-FFF2-40B4-BE49-F238E27FC236}">
                  <a16:creationId xmlns:a16="http://schemas.microsoft.com/office/drawing/2014/main" id="{0F3CBAAC-63EC-125A-D899-73B273796250}"/>
                </a:ext>
              </a:extLst>
            </p:cNvPr>
            <p:cNvSpPr>
              <a:spLocks noChangeArrowheads="1"/>
            </p:cNvSpPr>
            <p:nvPr/>
          </p:nvSpPr>
          <p:spPr bwMode="auto">
            <a:xfrm>
              <a:off x="1263" y="3564"/>
              <a:ext cx="32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Sale</a:t>
              </a:r>
              <a:endParaRPr lang="tr-TR" altLang="tr-TR" sz="2400">
                <a:latin typeface="Times New Roman" panose="02020603050405020304" pitchFamily="18" charset="0"/>
              </a:endParaRPr>
            </a:p>
          </p:txBody>
        </p:sp>
        <p:sp>
          <p:nvSpPr>
            <p:cNvPr id="16396" name="Freeform 13">
              <a:extLst>
                <a:ext uri="{FF2B5EF4-FFF2-40B4-BE49-F238E27FC236}">
                  <a16:creationId xmlns:a16="http://schemas.microsoft.com/office/drawing/2014/main" id="{E2515EB4-7AAA-33BA-2C8E-83196D943783}"/>
                </a:ext>
              </a:extLst>
            </p:cNvPr>
            <p:cNvSpPr>
              <a:spLocks/>
            </p:cNvSpPr>
            <p:nvPr/>
          </p:nvSpPr>
          <p:spPr bwMode="auto">
            <a:xfrm>
              <a:off x="2032" y="3648"/>
              <a:ext cx="1496" cy="1"/>
            </a:xfrm>
            <a:custGeom>
              <a:avLst/>
              <a:gdLst>
                <a:gd name="T0" fmla="*/ 0 w 1496"/>
                <a:gd name="T1" fmla="*/ 0 h 1"/>
                <a:gd name="T2" fmla="*/ 747 w 1496"/>
                <a:gd name="T3" fmla="*/ 0 h 1"/>
                <a:gd name="T4" fmla="*/ 1496 w 1496"/>
                <a:gd name="T5" fmla="*/ 0 h 1"/>
                <a:gd name="T6" fmla="*/ 0 60000 65536"/>
                <a:gd name="T7" fmla="*/ 0 60000 65536"/>
                <a:gd name="T8" fmla="*/ 0 60000 65536"/>
                <a:gd name="T9" fmla="*/ 0 w 1496"/>
                <a:gd name="T10" fmla="*/ 0 h 1"/>
                <a:gd name="T11" fmla="*/ 1496 w 1496"/>
                <a:gd name="T12" fmla="*/ 1 h 1"/>
              </a:gdLst>
              <a:ahLst/>
              <a:cxnLst>
                <a:cxn ang="T6">
                  <a:pos x="T0" y="T1"/>
                </a:cxn>
                <a:cxn ang="T7">
                  <a:pos x="T2" y="T3"/>
                </a:cxn>
                <a:cxn ang="T8">
                  <a:pos x="T4" y="T5"/>
                </a:cxn>
              </a:cxnLst>
              <a:rect l="T9" t="T10" r="T11" b="T12"/>
              <a:pathLst>
                <a:path w="1496" h="1">
                  <a:moveTo>
                    <a:pt x="0" y="0"/>
                  </a:moveTo>
                  <a:lnTo>
                    <a:pt x="747" y="0"/>
                  </a:lnTo>
                  <a:lnTo>
                    <a:pt x="1496"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7" name="Rectangle 14">
              <a:extLst>
                <a:ext uri="{FF2B5EF4-FFF2-40B4-BE49-F238E27FC236}">
                  <a16:creationId xmlns:a16="http://schemas.microsoft.com/office/drawing/2014/main" id="{66140ACF-359A-67E1-CB96-7D284583EC0F}"/>
                </a:ext>
              </a:extLst>
            </p:cNvPr>
            <p:cNvSpPr>
              <a:spLocks noChangeArrowheads="1"/>
            </p:cNvSpPr>
            <p:nvPr/>
          </p:nvSpPr>
          <p:spPr bwMode="auto">
            <a:xfrm>
              <a:off x="3255" y="3673"/>
              <a:ext cx="18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1..</a:t>
              </a:r>
              <a:endParaRPr lang="tr-TR" altLang="tr-TR" sz="2400">
                <a:latin typeface="Times New Roman" panose="02020603050405020304" pitchFamily="18" charset="0"/>
              </a:endParaRPr>
            </a:p>
          </p:txBody>
        </p:sp>
        <p:sp>
          <p:nvSpPr>
            <p:cNvPr id="16398" name="Rectangle 15">
              <a:extLst>
                <a:ext uri="{FF2B5EF4-FFF2-40B4-BE49-F238E27FC236}">
                  <a16:creationId xmlns:a16="http://schemas.microsoft.com/office/drawing/2014/main" id="{6878CE55-8F82-38CB-87E2-1506C7AF3C9B}"/>
                </a:ext>
              </a:extLst>
            </p:cNvPr>
            <p:cNvSpPr>
              <a:spLocks noChangeArrowheads="1"/>
            </p:cNvSpPr>
            <p:nvPr/>
          </p:nvSpPr>
          <p:spPr bwMode="auto">
            <a:xfrm>
              <a:off x="3412" y="3644"/>
              <a:ext cx="7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2200">
                  <a:solidFill>
                    <a:srgbClr val="000000"/>
                  </a:solidFill>
                  <a:latin typeface="Helvetica" panose="020B0604020202020204" pitchFamily="34" charset="0"/>
                </a:rPr>
                <a:t>*</a:t>
              </a:r>
              <a:endParaRPr lang="tr-TR" altLang="tr-TR" sz="2400">
                <a:latin typeface="Times New Roman" panose="02020603050405020304" pitchFamily="18" charset="0"/>
              </a:endParaRPr>
            </a:p>
          </p:txBody>
        </p:sp>
        <p:sp>
          <p:nvSpPr>
            <p:cNvPr id="16399" name="Rectangle 28">
              <a:extLst>
                <a:ext uri="{FF2B5EF4-FFF2-40B4-BE49-F238E27FC236}">
                  <a16:creationId xmlns:a16="http://schemas.microsoft.com/office/drawing/2014/main" id="{83946AA9-1E42-19F9-9CA6-0F614659FA8C}"/>
                </a:ext>
              </a:extLst>
            </p:cNvPr>
            <p:cNvSpPr>
              <a:spLocks noChangeArrowheads="1"/>
            </p:cNvSpPr>
            <p:nvPr/>
          </p:nvSpPr>
          <p:spPr bwMode="auto">
            <a:xfrm>
              <a:off x="2151" y="3711"/>
              <a:ext cx="9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800">
                  <a:solidFill>
                    <a:srgbClr val="000000"/>
                  </a:solidFill>
                  <a:latin typeface="Helvetica" panose="020B0604020202020204" pitchFamily="34" charset="0"/>
                </a:rPr>
                <a:t>1</a:t>
              </a:r>
              <a:endParaRPr lang="tr-TR" altLang="tr-TR" sz="2400">
                <a:latin typeface="Times New Roman" panose="02020603050405020304" pitchFamily="18"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1F57EF9-D789-274C-E238-029D55D3BE3F}"/>
              </a:ext>
            </a:extLst>
          </p:cNvPr>
          <p:cNvSpPr>
            <a:spLocks noGrp="1" noChangeArrowheads="1"/>
          </p:cNvSpPr>
          <p:nvPr>
            <p:ph type="title" idx="4294967295"/>
          </p:nvPr>
        </p:nvSpPr>
        <p:spPr/>
        <p:txBody>
          <a:bodyPr/>
          <a:lstStyle/>
          <a:p>
            <a:pPr eaLnBrk="1" hangingPunct="1"/>
            <a:r>
              <a:rPr lang="en-US" altLang="tr-TR"/>
              <a:t>Dependency</a:t>
            </a:r>
            <a:endParaRPr lang="tr-TR" altLang="tr-TR"/>
          </a:p>
        </p:txBody>
      </p:sp>
      <p:sp>
        <p:nvSpPr>
          <p:cNvPr id="267267" name="Rectangle 3">
            <a:extLst>
              <a:ext uri="{FF2B5EF4-FFF2-40B4-BE49-F238E27FC236}">
                <a16:creationId xmlns:a16="http://schemas.microsoft.com/office/drawing/2014/main" id="{57D35F13-9422-25D0-D46D-AA861E1EFCDF}"/>
              </a:ext>
            </a:extLst>
          </p:cNvPr>
          <p:cNvSpPr>
            <a:spLocks noGrp="1" noChangeArrowheads="1"/>
          </p:cNvSpPr>
          <p:nvPr>
            <p:ph type="body" idx="4294967295"/>
          </p:nvPr>
        </p:nvSpPr>
        <p:spPr>
          <a:xfrm>
            <a:off x="228600" y="1546225"/>
            <a:ext cx="8229600" cy="3276600"/>
          </a:xfrm>
        </p:spPr>
        <p:txBody>
          <a:bodyPr/>
          <a:lstStyle/>
          <a:p>
            <a:pPr lvl="1" eaLnBrk="1" hangingPunct="1">
              <a:lnSpc>
                <a:spcPct val="90000"/>
              </a:lnSpc>
              <a:defRPr/>
            </a:pPr>
            <a:r>
              <a:rPr lang="en-US" sz="2400" dirty="0"/>
              <a:t>A client element has knowledge of another supplier element, and</a:t>
            </a:r>
          </a:p>
          <a:p>
            <a:pPr lvl="1" eaLnBrk="1" hangingPunct="1">
              <a:lnSpc>
                <a:spcPct val="90000"/>
              </a:lnSpc>
              <a:defRPr/>
            </a:pPr>
            <a:r>
              <a:rPr lang="en-US" sz="2400" dirty="0"/>
              <a:t>A change in the supplier could affect the client</a:t>
            </a:r>
          </a:p>
          <a:p>
            <a:pPr lvl="1" eaLnBrk="1" hangingPunct="1">
              <a:lnSpc>
                <a:spcPct val="90000"/>
              </a:lnSpc>
              <a:defRPr/>
            </a:pPr>
            <a:endParaRPr lang="en-US" sz="2400" dirty="0"/>
          </a:p>
          <a:p>
            <a:pPr lvl="1" eaLnBrk="1" hangingPunct="1">
              <a:lnSpc>
                <a:spcPct val="90000"/>
              </a:lnSpc>
              <a:defRPr/>
            </a:pPr>
            <a:endParaRPr lang="en-US" sz="2400" dirty="0"/>
          </a:p>
          <a:p>
            <a:pPr eaLnBrk="1" hangingPunct="1">
              <a:lnSpc>
                <a:spcPct val="90000"/>
              </a:lnSpc>
              <a:defRPr/>
            </a:pPr>
            <a:r>
              <a:rPr lang="en-US" sz="2400" dirty="0"/>
              <a:t>use for </a:t>
            </a:r>
            <a:r>
              <a:rPr lang="en-US" sz="2400" dirty="0">
                <a:solidFill>
                  <a:schemeClr val="bg2">
                    <a:lumMod val="40000"/>
                    <a:lumOff val="60000"/>
                  </a:schemeClr>
                </a:solidFill>
              </a:rPr>
              <a:t>depicting global, parameter variable, local variable, and static-method dependency between objects</a:t>
            </a:r>
          </a:p>
          <a:p>
            <a:pPr lvl="1" eaLnBrk="1" hangingPunct="1">
              <a:lnSpc>
                <a:spcPct val="90000"/>
              </a:lnSpc>
              <a:defRPr/>
            </a:pPr>
            <a:r>
              <a:rPr lang="en-US" sz="1800" dirty="0">
                <a:ea typeface="+mn-ea"/>
                <a:cs typeface="+mn-cs"/>
              </a:rPr>
              <a:t>Class </a:t>
            </a:r>
            <a:r>
              <a:rPr lang="en-US" sz="1800" dirty="0"/>
              <a:t>A </a:t>
            </a:r>
            <a:r>
              <a:rPr lang="en-US" sz="1800" dirty="0">
                <a:ea typeface="+mn-ea"/>
                <a:cs typeface="+mn-cs"/>
              </a:rPr>
              <a:t>depends on class B if the B is a parameter variable or local variable of a method of A.</a:t>
            </a:r>
            <a:endParaRPr lang="en-US" sz="1800" dirty="0"/>
          </a:p>
          <a:p>
            <a:pPr eaLnBrk="1" hangingPunct="1">
              <a:lnSpc>
                <a:spcPct val="90000"/>
              </a:lnSpc>
              <a:defRPr/>
            </a:pPr>
            <a:r>
              <a:rPr lang="en-US" sz="2000" dirty="0"/>
              <a:t>To show the type of dependency, a label can be used</a:t>
            </a:r>
            <a:endParaRPr lang="tr-TR" sz="2000" dirty="0"/>
          </a:p>
        </p:txBody>
      </p:sp>
      <p:sp>
        <p:nvSpPr>
          <p:cNvPr id="17412" name="TextBox 1">
            <a:extLst>
              <a:ext uri="{FF2B5EF4-FFF2-40B4-BE49-F238E27FC236}">
                <a16:creationId xmlns:a16="http://schemas.microsoft.com/office/drawing/2014/main" id="{B4351C3E-391F-CBFD-6545-F3401CBDB991}"/>
              </a:ext>
            </a:extLst>
          </p:cNvPr>
          <p:cNvSpPr txBox="1">
            <a:spLocks noChangeArrowheads="1"/>
          </p:cNvSpPr>
          <p:nvPr/>
        </p:nvSpPr>
        <p:spPr bwMode="auto">
          <a:xfrm>
            <a:off x="457200" y="5764213"/>
            <a:ext cx="78835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CarFactory depends on the Car class. Car class could be defined without the knowledge of CarFactory class, but CarFactory requires Car for its definition because it produces Cars</a:t>
            </a:r>
          </a:p>
        </p:txBody>
      </p:sp>
      <p:grpSp>
        <p:nvGrpSpPr>
          <p:cNvPr id="17413" name="Group 2">
            <a:extLst>
              <a:ext uri="{FF2B5EF4-FFF2-40B4-BE49-F238E27FC236}">
                <a16:creationId xmlns:a16="http://schemas.microsoft.com/office/drawing/2014/main" id="{C8F2372F-ECC5-DC61-8067-ACCC5D4FE140}"/>
              </a:ext>
            </a:extLst>
          </p:cNvPr>
          <p:cNvGrpSpPr>
            <a:grpSpLocks/>
          </p:cNvGrpSpPr>
          <p:nvPr/>
        </p:nvGrpSpPr>
        <p:grpSpPr bwMode="auto">
          <a:xfrm>
            <a:off x="1863725" y="2663825"/>
            <a:ext cx="3751263" cy="746125"/>
            <a:chOff x="1919432" y="2913063"/>
            <a:chExt cx="3751407" cy="746125"/>
          </a:xfrm>
        </p:grpSpPr>
        <p:sp>
          <p:nvSpPr>
            <p:cNvPr id="17415" name="Rectangle 4">
              <a:extLst>
                <a:ext uri="{FF2B5EF4-FFF2-40B4-BE49-F238E27FC236}">
                  <a16:creationId xmlns:a16="http://schemas.microsoft.com/office/drawing/2014/main" id="{F2F66B1B-16EC-E9D5-6F4F-AE1B1F441960}"/>
                </a:ext>
              </a:extLst>
            </p:cNvPr>
            <p:cNvSpPr>
              <a:spLocks noChangeArrowheads="1"/>
            </p:cNvSpPr>
            <p:nvPr/>
          </p:nvSpPr>
          <p:spPr bwMode="auto">
            <a:xfrm>
              <a:off x="1919432" y="3187700"/>
              <a:ext cx="1030288"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Helvetica" panose="020B0604020202020204" pitchFamily="34" charset="0"/>
                </a:rPr>
                <a:t>client</a:t>
              </a:r>
              <a:endParaRPr lang="tr-TR" altLang="tr-TR" sz="1800">
                <a:latin typeface="Helvetica" panose="020B0604020202020204" pitchFamily="34" charset="0"/>
              </a:endParaRPr>
            </a:p>
          </p:txBody>
        </p:sp>
        <p:sp>
          <p:nvSpPr>
            <p:cNvPr id="17416" name="Rectangle 5">
              <a:extLst>
                <a:ext uri="{FF2B5EF4-FFF2-40B4-BE49-F238E27FC236}">
                  <a16:creationId xmlns:a16="http://schemas.microsoft.com/office/drawing/2014/main" id="{2AF1DD8B-7B93-128D-01EE-97263DC8F10C}"/>
                </a:ext>
              </a:extLst>
            </p:cNvPr>
            <p:cNvSpPr>
              <a:spLocks noChangeArrowheads="1"/>
            </p:cNvSpPr>
            <p:nvPr/>
          </p:nvSpPr>
          <p:spPr bwMode="auto">
            <a:xfrm>
              <a:off x="4640552" y="3132137"/>
              <a:ext cx="1030287" cy="4714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Helvetica" panose="020B0604020202020204" pitchFamily="34" charset="0"/>
                </a:rPr>
                <a:t>supplier</a:t>
              </a:r>
              <a:endParaRPr lang="tr-TR" altLang="tr-TR" sz="1800">
                <a:latin typeface="Helvetica" panose="020B0604020202020204" pitchFamily="34" charset="0"/>
              </a:endParaRPr>
            </a:p>
          </p:txBody>
        </p:sp>
        <p:sp>
          <p:nvSpPr>
            <p:cNvPr id="17417" name="Freeform 6">
              <a:extLst>
                <a:ext uri="{FF2B5EF4-FFF2-40B4-BE49-F238E27FC236}">
                  <a16:creationId xmlns:a16="http://schemas.microsoft.com/office/drawing/2014/main" id="{35EC1451-15FE-BF99-8747-764090862B06}"/>
                </a:ext>
              </a:extLst>
            </p:cNvPr>
            <p:cNvSpPr>
              <a:spLocks/>
            </p:cNvSpPr>
            <p:nvPr/>
          </p:nvSpPr>
          <p:spPr bwMode="auto">
            <a:xfrm>
              <a:off x="2949720" y="3111501"/>
              <a:ext cx="1690832" cy="369454"/>
            </a:xfrm>
            <a:custGeom>
              <a:avLst/>
              <a:gdLst>
                <a:gd name="T0" fmla="*/ 2147483646 w 978"/>
                <a:gd name="T1" fmla="*/ 2147483646 h 323"/>
                <a:gd name="T2" fmla="*/ 2147483646 w 978"/>
                <a:gd name="T3" fmla="*/ 2147483646 h 323"/>
                <a:gd name="T4" fmla="*/ 2147483646 w 978"/>
                <a:gd name="T5" fmla="*/ 2147483646 h 323"/>
                <a:gd name="T6" fmla="*/ 2147483646 w 978"/>
                <a:gd name="T7" fmla="*/ 2147483646 h 323"/>
                <a:gd name="T8" fmla="*/ 0 w 978"/>
                <a:gd name="T9" fmla="*/ 2147483646 h 323"/>
                <a:gd name="T10" fmla="*/ 0 60000 65536"/>
                <a:gd name="T11" fmla="*/ 0 60000 65536"/>
                <a:gd name="T12" fmla="*/ 0 60000 65536"/>
                <a:gd name="T13" fmla="*/ 0 60000 65536"/>
                <a:gd name="T14" fmla="*/ 0 60000 65536"/>
                <a:gd name="T15" fmla="*/ 0 w 978"/>
                <a:gd name="T16" fmla="*/ 0 h 323"/>
                <a:gd name="T17" fmla="*/ 978 w 978"/>
                <a:gd name="T18" fmla="*/ 323 h 323"/>
              </a:gdLst>
              <a:ahLst/>
              <a:cxnLst>
                <a:cxn ang="T10">
                  <a:pos x="T0" y="T1"/>
                </a:cxn>
                <a:cxn ang="T11">
                  <a:pos x="T2" y="T3"/>
                </a:cxn>
                <a:cxn ang="T12">
                  <a:pos x="T4" y="T5"/>
                </a:cxn>
                <a:cxn ang="T13">
                  <a:pos x="T6" y="T7"/>
                </a:cxn>
                <a:cxn ang="T14">
                  <a:pos x="T8" y="T9"/>
                </a:cxn>
              </a:cxnLst>
              <a:rect l="T15" t="T16" r="T17" b="T18"/>
              <a:pathLst>
                <a:path w="978" h="323">
                  <a:moveTo>
                    <a:pt x="978" y="322"/>
                  </a:moveTo>
                  <a:cubicBezTo>
                    <a:pt x="954" y="237"/>
                    <a:pt x="931" y="152"/>
                    <a:pt x="878" y="103"/>
                  </a:cubicBezTo>
                  <a:cubicBezTo>
                    <a:pt x="825" y="54"/>
                    <a:pt x="763" y="0"/>
                    <a:pt x="658" y="30"/>
                  </a:cubicBezTo>
                  <a:cubicBezTo>
                    <a:pt x="553" y="60"/>
                    <a:pt x="357" y="249"/>
                    <a:pt x="247" y="286"/>
                  </a:cubicBezTo>
                  <a:cubicBezTo>
                    <a:pt x="137" y="323"/>
                    <a:pt x="68" y="286"/>
                    <a:pt x="0" y="249"/>
                  </a:cubicBezTo>
                </a:path>
              </a:pathLst>
            </a:custGeom>
            <a:noFill/>
            <a:ln w="9525">
              <a:solidFill>
                <a:schemeClr val="tx1"/>
              </a:solidFill>
              <a:prstDash val="dash"/>
              <a:round/>
              <a:headEnd type="arrow" w="lg" len="lg"/>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8" name="Rectangle 7">
              <a:extLst>
                <a:ext uri="{FF2B5EF4-FFF2-40B4-BE49-F238E27FC236}">
                  <a16:creationId xmlns:a16="http://schemas.microsoft.com/office/drawing/2014/main" id="{61CE1D1B-D4E1-6688-D9A5-2236D2FCAED3}"/>
                </a:ext>
              </a:extLst>
            </p:cNvPr>
            <p:cNvSpPr>
              <a:spLocks noChangeArrowheads="1"/>
            </p:cNvSpPr>
            <p:nvPr/>
          </p:nvSpPr>
          <p:spPr bwMode="auto">
            <a:xfrm>
              <a:off x="3857770" y="2913063"/>
              <a:ext cx="64452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r">
                <a:spcBef>
                  <a:spcPct val="0"/>
                </a:spcBef>
                <a:buClrTx/>
                <a:buSzTx/>
                <a:buFontTx/>
                <a:buNone/>
              </a:pPr>
              <a:r>
                <a:rPr lang="en-US" altLang="tr-TR" sz="1300">
                  <a:solidFill>
                    <a:srgbClr val="000000"/>
                  </a:solidFill>
                  <a:cs typeface="Arial" panose="020B0604020202020204" pitchFamily="34" charset="0"/>
                </a:rPr>
                <a:t>«</a:t>
              </a:r>
              <a:r>
                <a:rPr lang="en-US" altLang="tr-TR" sz="1300">
                  <a:solidFill>
                    <a:srgbClr val="000000"/>
                  </a:solidFill>
                </a:rPr>
                <a:t>create</a:t>
              </a:r>
              <a:r>
                <a:rPr lang="en-US" altLang="tr-TR" sz="1300">
                  <a:solidFill>
                    <a:srgbClr val="000000"/>
                  </a:solidFill>
                  <a:cs typeface="Arial" panose="020B0604020202020204" pitchFamily="34" charset="0"/>
                </a:rPr>
                <a:t>»</a:t>
              </a:r>
              <a:endParaRPr lang="en-US" altLang="tr-TR" sz="2400">
                <a:cs typeface="Arial" panose="020B0604020202020204" pitchFamily="34" charset="0"/>
              </a:endParaRPr>
            </a:p>
          </p:txBody>
        </p:sp>
      </p:grpSp>
      <p:pic>
        <p:nvPicPr>
          <p:cNvPr id="17414" name="Picture 9" descr="UML spec inferior example: Car class has an instantiate dependency on the CarFactory class.">
            <a:extLst>
              <a:ext uri="{FF2B5EF4-FFF2-40B4-BE49-F238E27FC236}">
                <a16:creationId xmlns:a16="http://schemas.microsoft.com/office/drawing/2014/main" id="{A1E5ABAE-5D08-5EFB-A3E1-C262169F9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2713" y="5103813"/>
            <a:ext cx="27241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BB8E58-C66E-87D4-5306-AED759241609}"/>
              </a:ext>
            </a:extLst>
          </p:cNvPr>
          <p:cNvSpPr>
            <a:spLocks noGrp="1" noChangeArrowheads="1"/>
          </p:cNvSpPr>
          <p:nvPr>
            <p:ph type="title"/>
          </p:nvPr>
        </p:nvSpPr>
        <p:spPr/>
        <p:txBody>
          <a:bodyPr/>
          <a:lstStyle/>
          <a:p>
            <a:pPr eaLnBrk="1" hangingPunct="1"/>
            <a:r>
              <a:rPr lang="en-US" altLang="tr-TR"/>
              <a:t>Sample Class Diagram</a:t>
            </a:r>
          </a:p>
        </p:txBody>
      </p:sp>
      <p:sp>
        <p:nvSpPr>
          <p:cNvPr id="18435" name="Rectangle 3">
            <a:extLst>
              <a:ext uri="{FF2B5EF4-FFF2-40B4-BE49-F238E27FC236}">
                <a16:creationId xmlns:a16="http://schemas.microsoft.com/office/drawing/2014/main" id="{54961030-7874-C0D6-ACB4-61A03E34F790}"/>
              </a:ext>
            </a:extLst>
          </p:cNvPr>
          <p:cNvSpPr>
            <a:spLocks noChangeArrowheads="1"/>
          </p:cNvSpPr>
          <p:nvPr/>
        </p:nvSpPr>
        <p:spPr bwMode="auto">
          <a:xfrm>
            <a:off x="595313" y="1987550"/>
            <a:ext cx="1655762" cy="5381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Editor</a:t>
            </a:r>
          </a:p>
        </p:txBody>
      </p:sp>
      <p:grpSp>
        <p:nvGrpSpPr>
          <p:cNvPr id="18436" name="Group 4">
            <a:extLst>
              <a:ext uri="{FF2B5EF4-FFF2-40B4-BE49-F238E27FC236}">
                <a16:creationId xmlns:a16="http://schemas.microsoft.com/office/drawing/2014/main" id="{DF2667F5-B458-78BF-9FD8-D879873B6B37}"/>
              </a:ext>
            </a:extLst>
          </p:cNvPr>
          <p:cNvGrpSpPr>
            <a:grpSpLocks/>
          </p:cNvGrpSpPr>
          <p:nvPr/>
        </p:nvGrpSpPr>
        <p:grpSpPr bwMode="auto">
          <a:xfrm>
            <a:off x="596900" y="2427288"/>
            <a:ext cx="1666875" cy="247650"/>
            <a:chOff x="357" y="1564"/>
            <a:chExt cx="1078" cy="156"/>
          </a:xfrm>
        </p:grpSpPr>
        <p:sp>
          <p:nvSpPr>
            <p:cNvPr id="18469" name="Rectangle 5">
              <a:extLst>
                <a:ext uri="{FF2B5EF4-FFF2-40B4-BE49-F238E27FC236}">
                  <a16:creationId xmlns:a16="http://schemas.microsoft.com/office/drawing/2014/main" id="{E8DC61E8-2C61-06FF-371B-3DC94BD8A632}"/>
                </a:ext>
              </a:extLst>
            </p:cNvPr>
            <p:cNvSpPr>
              <a:spLocks noChangeArrowheads="1"/>
            </p:cNvSpPr>
            <p:nvPr/>
          </p:nvSpPr>
          <p:spPr bwMode="auto">
            <a:xfrm>
              <a:off x="357" y="1564"/>
              <a:ext cx="1078" cy="15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70" name="Line 6">
              <a:extLst>
                <a:ext uri="{FF2B5EF4-FFF2-40B4-BE49-F238E27FC236}">
                  <a16:creationId xmlns:a16="http://schemas.microsoft.com/office/drawing/2014/main" id="{C3525F5C-98B2-0A56-7DBD-88F026F9EE57}"/>
                </a:ext>
              </a:extLst>
            </p:cNvPr>
            <p:cNvSpPr>
              <a:spLocks noChangeShapeType="1"/>
            </p:cNvSpPr>
            <p:nvPr/>
          </p:nvSpPr>
          <p:spPr bwMode="auto">
            <a:xfrm>
              <a:off x="357" y="1646"/>
              <a:ext cx="10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8437" name="Group 7">
            <a:extLst>
              <a:ext uri="{FF2B5EF4-FFF2-40B4-BE49-F238E27FC236}">
                <a16:creationId xmlns:a16="http://schemas.microsoft.com/office/drawing/2014/main" id="{094E4C6B-EA9E-E4DA-5E10-5045D155D3E4}"/>
              </a:ext>
            </a:extLst>
          </p:cNvPr>
          <p:cNvGrpSpPr>
            <a:grpSpLocks/>
          </p:cNvGrpSpPr>
          <p:nvPr/>
        </p:nvGrpSpPr>
        <p:grpSpPr bwMode="auto">
          <a:xfrm>
            <a:off x="6170613" y="4914900"/>
            <a:ext cx="2106612" cy="773113"/>
            <a:chOff x="3865" y="2338"/>
            <a:chExt cx="1327" cy="487"/>
          </a:xfrm>
        </p:grpSpPr>
        <p:sp>
          <p:nvSpPr>
            <p:cNvPr id="18465" name="Rectangle 8">
              <a:extLst>
                <a:ext uri="{FF2B5EF4-FFF2-40B4-BE49-F238E27FC236}">
                  <a16:creationId xmlns:a16="http://schemas.microsoft.com/office/drawing/2014/main" id="{60F3D8ED-FAE7-873B-254B-6E8DA61BCC1C}"/>
                </a:ext>
              </a:extLst>
            </p:cNvPr>
            <p:cNvSpPr>
              <a:spLocks noChangeArrowheads="1"/>
            </p:cNvSpPr>
            <p:nvPr/>
          </p:nvSpPr>
          <p:spPr bwMode="auto">
            <a:xfrm>
              <a:off x="3865" y="2338"/>
              <a:ext cx="1327" cy="301"/>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PasteCommand</a:t>
              </a:r>
            </a:p>
          </p:txBody>
        </p:sp>
        <p:grpSp>
          <p:nvGrpSpPr>
            <p:cNvPr id="18466" name="Group 9">
              <a:extLst>
                <a:ext uri="{FF2B5EF4-FFF2-40B4-BE49-F238E27FC236}">
                  <a16:creationId xmlns:a16="http://schemas.microsoft.com/office/drawing/2014/main" id="{C71C4BCB-B6B7-4801-CF72-29E452F4B371}"/>
                </a:ext>
              </a:extLst>
            </p:cNvPr>
            <p:cNvGrpSpPr>
              <a:grpSpLocks/>
            </p:cNvGrpSpPr>
            <p:nvPr/>
          </p:nvGrpSpPr>
          <p:grpSpPr bwMode="auto">
            <a:xfrm>
              <a:off x="3867" y="2624"/>
              <a:ext cx="1322" cy="201"/>
              <a:chOff x="357" y="1564"/>
              <a:chExt cx="1078" cy="156"/>
            </a:xfrm>
          </p:grpSpPr>
          <p:sp>
            <p:nvSpPr>
              <p:cNvPr id="18467" name="Rectangle 10">
                <a:extLst>
                  <a:ext uri="{FF2B5EF4-FFF2-40B4-BE49-F238E27FC236}">
                    <a16:creationId xmlns:a16="http://schemas.microsoft.com/office/drawing/2014/main" id="{123B1B68-F280-3099-14E8-7113CFAC8A28}"/>
                  </a:ext>
                </a:extLst>
              </p:cNvPr>
              <p:cNvSpPr>
                <a:spLocks noChangeArrowheads="1"/>
              </p:cNvSpPr>
              <p:nvPr/>
            </p:nvSpPr>
            <p:spPr bwMode="auto">
              <a:xfrm>
                <a:off x="357" y="1564"/>
                <a:ext cx="1078" cy="15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68" name="Line 11">
                <a:extLst>
                  <a:ext uri="{FF2B5EF4-FFF2-40B4-BE49-F238E27FC236}">
                    <a16:creationId xmlns:a16="http://schemas.microsoft.com/office/drawing/2014/main" id="{5C4DA102-67F3-FEC1-DA55-CD2498691152}"/>
                  </a:ext>
                </a:extLst>
              </p:cNvPr>
              <p:cNvSpPr>
                <a:spLocks noChangeShapeType="1"/>
              </p:cNvSpPr>
              <p:nvPr/>
            </p:nvSpPr>
            <p:spPr bwMode="auto">
              <a:xfrm>
                <a:off x="357" y="1646"/>
                <a:ext cx="10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18438" name="Group 12">
            <a:extLst>
              <a:ext uri="{FF2B5EF4-FFF2-40B4-BE49-F238E27FC236}">
                <a16:creationId xmlns:a16="http://schemas.microsoft.com/office/drawing/2014/main" id="{6653392F-86DF-5991-364A-ABBDC5726D10}"/>
              </a:ext>
            </a:extLst>
          </p:cNvPr>
          <p:cNvGrpSpPr>
            <a:grpSpLocks/>
          </p:cNvGrpSpPr>
          <p:nvPr/>
        </p:nvGrpSpPr>
        <p:grpSpPr bwMode="auto">
          <a:xfrm>
            <a:off x="1939925" y="4013200"/>
            <a:ext cx="2397125" cy="981075"/>
            <a:chOff x="1222" y="2528"/>
            <a:chExt cx="1510" cy="618"/>
          </a:xfrm>
        </p:grpSpPr>
        <p:grpSp>
          <p:nvGrpSpPr>
            <p:cNvPr id="18460" name="Group 13">
              <a:extLst>
                <a:ext uri="{FF2B5EF4-FFF2-40B4-BE49-F238E27FC236}">
                  <a16:creationId xmlns:a16="http://schemas.microsoft.com/office/drawing/2014/main" id="{9B934010-B062-E4A4-A048-4D6464D8FE2A}"/>
                </a:ext>
              </a:extLst>
            </p:cNvPr>
            <p:cNvGrpSpPr>
              <a:grpSpLocks/>
            </p:cNvGrpSpPr>
            <p:nvPr/>
          </p:nvGrpSpPr>
          <p:grpSpPr bwMode="auto">
            <a:xfrm>
              <a:off x="1244" y="2834"/>
              <a:ext cx="1481" cy="312"/>
              <a:chOff x="1280" y="2816"/>
              <a:chExt cx="1225" cy="321"/>
            </a:xfrm>
          </p:grpSpPr>
          <p:sp>
            <p:nvSpPr>
              <p:cNvPr id="18463" name="Rectangle 14">
                <a:extLst>
                  <a:ext uri="{FF2B5EF4-FFF2-40B4-BE49-F238E27FC236}">
                    <a16:creationId xmlns:a16="http://schemas.microsoft.com/office/drawing/2014/main" id="{A22365BB-E203-C6E3-93B4-6945D8FF911A}"/>
                  </a:ext>
                </a:extLst>
              </p:cNvPr>
              <p:cNvSpPr>
                <a:spLocks noChangeArrowheads="1"/>
              </p:cNvSpPr>
              <p:nvPr/>
            </p:nvSpPr>
            <p:spPr bwMode="auto">
              <a:xfrm>
                <a:off x="1280" y="2816"/>
                <a:ext cx="1225" cy="321"/>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64" name="Line 15">
                <a:extLst>
                  <a:ext uri="{FF2B5EF4-FFF2-40B4-BE49-F238E27FC236}">
                    <a16:creationId xmlns:a16="http://schemas.microsoft.com/office/drawing/2014/main" id="{A09BF268-11A1-2EC3-E8A3-72291394309B}"/>
                  </a:ext>
                </a:extLst>
              </p:cNvPr>
              <p:cNvSpPr>
                <a:spLocks noChangeShapeType="1"/>
              </p:cNvSpPr>
              <p:nvPr/>
            </p:nvSpPr>
            <p:spPr bwMode="auto">
              <a:xfrm>
                <a:off x="1289" y="2902"/>
                <a:ext cx="12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61" name="Text Box 16">
              <a:extLst>
                <a:ext uri="{FF2B5EF4-FFF2-40B4-BE49-F238E27FC236}">
                  <a16:creationId xmlns:a16="http://schemas.microsoft.com/office/drawing/2014/main" id="{9AD169CE-EB92-3619-DA15-AEBFC0760543}"/>
                </a:ext>
              </a:extLst>
            </p:cNvPr>
            <p:cNvSpPr txBox="1">
              <a:spLocks noChangeArrowheads="1"/>
            </p:cNvSpPr>
            <p:nvPr/>
          </p:nvSpPr>
          <p:spPr bwMode="auto">
            <a:xfrm>
              <a:off x="1222" y="2923"/>
              <a:ext cx="14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Tahoma" panose="020B0604030504040204" pitchFamily="34" charset="0"/>
                </a:rPr>
                <a:t>+paste(text:String):void</a:t>
              </a:r>
            </a:p>
          </p:txBody>
        </p:sp>
        <p:sp>
          <p:nvSpPr>
            <p:cNvPr id="18462" name="Rectangle 17">
              <a:extLst>
                <a:ext uri="{FF2B5EF4-FFF2-40B4-BE49-F238E27FC236}">
                  <a16:creationId xmlns:a16="http://schemas.microsoft.com/office/drawing/2014/main" id="{1A9040D5-CADE-719E-0B5C-5456E0CD8FCC}"/>
                </a:ext>
              </a:extLst>
            </p:cNvPr>
            <p:cNvSpPr>
              <a:spLocks noChangeArrowheads="1"/>
            </p:cNvSpPr>
            <p:nvPr/>
          </p:nvSpPr>
          <p:spPr bwMode="auto">
            <a:xfrm>
              <a:off x="1249" y="2528"/>
              <a:ext cx="1483" cy="30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TextDocument</a:t>
              </a:r>
            </a:p>
          </p:txBody>
        </p:sp>
      </p:grpSp>
      <p:cxnSp>
        <p:nvCxnSpPr>
          <p:cNvPr id="270354" name="AutoShape 18">
            <a:extLst>
              <a:ext uri="{FF2B5EF4-FFF2-40B4-BE49-F238E27FC236}">
                <a16:creationId xmlns:a16="http://schemas.microsoft.com/office/drawing/2014/main" id="{2D0FB61B-34B4-CD6F-8448-0C10C52EBC6D}"/>
              </a:ext>
            </a:extLst>
          </p:cNvPr>
          <p:cNvCxnSpPr>
            <a:cxnSpLocks noChangeShapeType="1"/>
            <a:stCxn id="18469" idx="1"/>
            <a:endCxn id="18467" idx="1"/>
          </p:cNvCxnSpPr>
          <p:nvPr/>
        </p:nvCxnSpPr>
        <p:spPr bwMode="auto">
          <a:xfrm rot="10800000" flipH="1" flipV="1">
            <a:off x="596900" y="2551113"/>
            <a:ext cx="5576888" cy="2978150"/>
          </a:xfrm>
          <a:prstGeom prst="bentConnector3">
            <a:avLst>
              <a:gd name="adj1" fmla="val -4097"/>
            </a:avLst>
          </a:prstGeom>
          <a:noFill/>
          <a:ln w="38100">
            <a:solidFill>
              <a:schemeClr val="tx1"/>
            </a:solidFill>
            <a:prstDash val="dash"/>
            <a:miter lim="800000"/>
            <a:headEnd/>
            <a:tailEnd type="arrow" w="lg" len="lg"/>
          </a:ln>
          <a:extLst>
            <a:ext uri="{909E8E84-426E-40DD-AFC4-6F175D3DCCD1}">
              <a14:hiddenFill xmlns:a14="http://schemas.microsoft.com/office/drawing/2010/main">
                <a:noFill/>
              </a14:hiddenFill>
            </a:ext>
          </a:extLst>
        </p:spPr>
      </p:cxnSp>
      <p:sp>
        <p:nvSpPr>
          <p:cNvPr id="18440" name="Text Box 19">
            <a:extLst>
              <a:ext uri="{FF2B5EF4-FFF2-40B4-BE49-F238E27FC236}">
                <a16:creationId xmlns:a16="http://schemas.microsoft.com/office/drawing/2014/main" id="{94EC1A42-2B67-FC5E-6664-5484E45EB804}"/>
              </a:ext>
            </a:extLst>
          </p:cNvPr>
          <p:cNvSpPr txBox="1">
            <a:spLocks noChangeArrowheads="1"/>
          </p:cNvSpPr>
          <p:nvPr/>
        </p:nvSpPr>
        <p:spPr bwMode="auto">
          <a:xfrm>
            <a:off x="2709863" y="5492750"/>
            <a:ext cx="1590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&lt;&lt;creates&gt;&gt;</a:t>
            </a:r>
          </a:p>
        </p:txBody>
      </p:sp>
      <p:cxnSp>
        <p:nvCxnSpPr>
          <p:cNvPr id="18441" name="AutoShape 20">
            <a:extLst>
              <a:ext uri="{FF2B5EF4-FFF2-40B4-BE49-F238E27FC236}">
                <a16:creationId xmlns:a16="http://schemas.microsoft.com/office/drawing/2014/main" id="{C91F33DC-A97A-4A86-DC6B-3E33A26A9E82}"/>
              </a:ext>
            </a:extLst>
          </p:cNvPr>
          <p:cNvCxnSpPr>
            <a:cxnSpLocks noChangeShapeType="1"/>
            <a:stCxn id="18469" idx="2"/>
            <a:endCxn id="18462" idx="1"/>
          </p:cNvCxnSpPr>
          <p:nvPr/>
        </p:nvCxnSpPr>
        <p:spPr bwMode="auto">
          <a:xfrm rot="16200000" flipH="1">
            <a:off x="917575" y="3187701"/>
            <a:ext cx="1577975" cy="552450"/>
          </a:xfrm>
          <a:prstGeom prst="bentConnector2">
            <a:avLst/>
          </a:prstGeom>
          <a:noFill/>
          <a:ln w="38100">
            <a:solidFill>
              <a:schemeClr val="tx1"/>
            </a:solidFill>
            <a:miter lim="800000"/>
            <a:headEnd/>
            <a:tailEnd type="arrow" w="lg" len="lg"/>
          </a:ln>
          <a:extLst>
            <a:ext uri="{909E8E84-426E-40DD-AFC4-6F175D3DCCD1}">
              <a14:hiddenFill xmlns:a14="http://schemas.microsoft.com/office/drawing/2010/main">
                <a:noFill/>
              </a14:hiddenFill>
            </a:ext>
          </a:extLst>
        </p:spPr>
      </p:cxnSp>
      <p:cxnSp>
        <p:nvCxnSpPr>
          <p:cNvPr id="18442" name="AutoShape 21">
            <a:extLst>
              <a:ext uri="{FF2B5EF4-FFF2-40B4-BE49-F238E27FC236}">
                <a16:creationId xmlns:a16="http://schemas.microsoft.com/office/drawing/2014/main" id="{A5318C7A-7D33-873B-21B1-22262B9CA18E}"/>
              </a:ext>
            </a:extLst>
          </p:cNvPr>
          <p:cNvCxnSpPr>
            <a:cxnSpLocks noChangeShapeType="1"/>
            <a:stCxn id="18465" idx="1"/>
            <a:endCxn id="18462" idx="3"/>
          </p:cNvCxnSpPr>
          <p:nvPr/>
        </p:nvCxnSpPr>
        <p:spPr bwMode="auto">
          <a:xfrm rot="10800000">
            <a:off x="4337050" y="4252913"/>
            <a:ext cx="1833563" cy="901700"/>
          </a:xfrm>
          <a:prstGeom prst="bentConnector3">
            <a:avLst>
              <a:gd name="adj1" fmla="val 50042"/>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8443" name="AutoShape 22">
            <a:extLst>
              <a:ext uri="{FF2B5EF4-FFF2-40B4-BE49-F238E27FC236}">
                <a16:creationId xmlns:a16="http://schemas.microsoft.com/office/drawing/2014/main" id="{6B36F9C7-531B-F4A1-0B31-DCFA5FAFFC1E}"/>
              </a:ext>
            </a:extLst>
          </p:cNvPr>
          <p:cNvSpPr>
            <a:spLocks noChangeArrowheads="1"/>
          </p:cNvSpPr>
          <p:nvPr/>
        </p:nvSpPr>
        <p:spPr bwMode="auto">
          <a:xfrm>
            <a:off x="5065713" y="2176463"/>
            <a:ext cx="579437" cy="261937"/>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44" name="AutoShape 23">
            <a:extLst>
              <a:ext uri="{FF2B5EF4-FFF2-40B4-BE49-F238E27FC236}">
                <a16:creationId xmlns:a16="http://schemas.microsoft.com/office/drawing/2014/main" id="{91007CC8-0996-1C3D-59B3-D5586948B017}"/>
              </a:ext>
            </a:extLst>
          </p:cNvPr>
          <p:cNvSpPr>
            <a:spLocks noChangeArrowheads="1"/>
          </p:cNvSpPr>
          <p:nvPr/>
        </p:nvSpPr>
        <p:spPr bwMode="auto">
          <a:xfrm>
            <a:off x="7065963" y="3670300"/>
            <a:ext cx="304800" cy="319088"/>
          </a:xfrm>
          <a:prstGeom prst="flowChartExtract">
            <a:avLst/>
          </a:prstGeom>
          <a:solidFill>
            <a:schemeClr val="accent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cxnSp>
        <p:nvCxnSpPr>
          <p:cNvPr id="18445" name="AutoShape 24">
            <a:extLst>
              <a:ext uri="{FF2B5EF4-FFF2-40B4-BE49-F238E27FC236}">
                <a16:creationId xmlns:a16="http://schemas.microsoft.com/office/drawing/2014/main" id="{FA2E10EF-5BA2-D294-D8B9-8C897B0EB166}"/>
              </a:ext>
            </a:extLst>
          </p:cNvPr>
          <p:cNvCxnSpPr>
            <a:cxnSpLocks noChangeShapeType="1"/>
            <a:stCxn id="18444" idx="2"/>
            <a:endCxn id="18465" idx="0"/>
          </p:cNvCxnSpPr>
          <p:nvPr/>
        </p:nvCxnSpPr>
        <p:spPr bwMode="auto">
          <a:xfrm>
            <a:off x="7218363" y="4008438"/>
            <a:ext cx="6350" cy="906462"/>
          </a:xfrm>
          <a:prstGeom prst="straightConnector1">
            <a:avLst/>
          </a:prstGeom>
          <a:noFill/>
          <a:ln w="38100">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18446" name="AutoShape 25">
            <a:extLst>
              <a:ext uri="{FF2B5EF4-FFF2-40B4-BE49-F238E27FC236}">
                <a16:creationId xmlns:a16="http://schemas.microsoft.com/office/drawing/2014/main" id="{4B345CC1-C82C-CA45-DEE8-5C9F88B1F199}"/>
              </a:ext>
            </a:extLst>
          </p:cNvPr>
          <p:cNvCxnSpPr>
            <a:cxnSpLocks noChangeShapeType="1"/>
            <a:stCxn id="18443" idx="3"/>
            <a:endCxn id="18452" idx="0"/>
          </p:cNvCxnSpPr>
          <p:nvPr/>
        </p:nvCxnSpPr>
        <p:spPr bwMode="auto">
          <a:xfrm>
            <a:off x="5645150" y="2308225"/>
            <a:ext cx="1531938" cy="531813"/>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18447" name="AutoShape 26">
            <a:extLst>
              <a:ext uri="{FF2B5EF4-FFF2-40B4-BE49-F238E27FC236}">
                <a16:creationId xmlns:a16="http://schemas.microsoft.com/office/drawing/2014/main" id="{9F0F7522-2ECB-9772-301C-3C71AE164367}"/>
              </a:ext>
            </a:extLst>
          </p:cNvPr>
          <p:cNvCxnSpPr>
            <a:cxnSpLocks noChangeShapeType="1"/>
            <a:stCxn id="18435" idx="3"/>
            <a:endCxn id="18456" idx="1"/>
          </p:cNvCxnSpPr>
          <p:nvPr/>
        </p:nvCxnSpPr>
        <p:spPr bwMode="auto">
          <a:xfrm flipV="1">
            <a:off x="2251075" y="2255838"/>
            <a:ext cx="1136650" cy="1587"/>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grpSp>
        <p:nvGrpSpPr>
          <p:cNvPr id="18448" name="Group 27">
            <a:extLst>
              <a:ext uri="{FF2B5EF4-FFF2-40B4-BE49-F238E27FC236}">
                <a16:creationId xmlns:a16="http://schemas.microsoft.com/office/drawing/2014/main" id="{8CCDCFD2-25CF-6C5C-2EF4-06024A33135E}"/>
              </a:ext>
            </a:extLst>
          </p:cNvPr>
          <p:cNvGrpSpPr>
            <a:grpSpLocks/>
          </p:cNvGrpSpPr>
          <p:nvPr/>
        </p:nvGrpSpPr>
        <p:grpSpPr bwMode="auto">
          <a:xfrm>
            <a:off x="3367088" y="2016125"/>
            <a:ext cx="1668462" cy="892175"/>
            <a:chOff x="2121" y="1270"/>
            <a:chExt cx="1051" cy="562"/>
          </a:xfrm>
        </p:grpSpPr>
        <p:sp>
          <p:nvSpPr>
            <p:cNvPr id="18456" name="Rectangle 28">
              <a:extLst>
                <a:ext uri="{FF2B5EF4-FFF2-40B4-BE49-F238E27FC236}">
                  <a16:creationId xmlns:a16="http://schemas.microsoft.com/office/drawing/2014/main" id="{4AF0C46F-9289-D56A-9240-D78AB8307DA9}"/>
                </a:ext>
              </a:extLst>
            </p:cNvPr>
            <p:cNvSpPr>
              <a:spLocks noChangeArrowheads="1"/>
            </p:cNvSpPr>
            <p:nvPr/>
          </p:nvSpPr>
          <p:spPr bwMode="auto">
            <a:xfrm>
              <a:off x="2134" y="1270"/>
              <a:ext cx="1034" cy="301"/>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Button</a:t>
              </a:r>
            </a:p>
          </p:txBody>
        </p:sp>
        <p:sp>
          <p:nvSpPr>
            <p:cNvPr id="18457" name="Rectangle 29">
              <a:extLst>
                <a:ext uri="{FF2B5EF4-FFF2-40B4-BE49-F238E27FC236}">
                  <a16:creationId xmlns:a16="http://schemas.microsoft.com/office/drawing/2014/main" id="{0E9F3291-1203-77D3-0D37-2DD97E24FC7F}"/>
                </a:ext>
              </a:extLst>
            </p:cNvPr>
            <p:cNvSpPr>
              <a:spLocks noChangeArrowheads="1"/>
            </p:cNvSpPr>
            <p:nvPr/>
          </p:nvSpPr>
          <p:spPr bwMode="auto">
            <a:xfrm>
              <a:off x="2131" y="1565"/>
              <a:ext cx="1041" cy="257"/>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58" name="Line 30">
              <a:extLst>
                <a:ext uri="{FF2B5EF4-FFF2-40B4-BE49-F238E27FC236}">
                  <a16:creationId xmlns:a16="http://schemas.microsoft.com/office/drawing/2014/main" id="{49CCB3AE-76C7-949F-4512-B13DB6FD2E7E}"/>
                </a:ext>
              </a:extLst>
            </p:cNvPr>
            <p:cNvSpPr>
              <a:spLocks noChangeShapeType="1"/>
            </p:cNvSpPr>
            <p:nvPr/>
          </p:nvSpPr>
          <p:spPr bwMode="auto">
            <a:xfrm>
              <a:off x="2131" y="1629"/>
              <a:ext cx="10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9" name="Text Box 31">
              <a:extLst>
                <a:ext uri="{FF2B5EF4-FFF2-40B4-BE49-F238E27FC236}">
                  <a16:creationId xmlns:a16="http://schemas.microsoft.com/office/drawing/2014/main" id="{2983BF4A-317F-6985-EC03-A0107640B3B4}"/>
                </a:ext>
              </a:extLst>
            </p:cNvPr>
            <p:cNvSpPr txBox="1">
              <a:spLocks noChangeArrowheads="1"/>
            </p:cNvSpPr>
            <p:nvPr/>
          </p:nvSpPr>
          <p:spPr bwMode="auto">
            <a:xfrm>
              <a:off x="2121" y="1601"/>
              <a:ext cx="7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+clicked()</a:t>
              </a:r>
            </a:p>
          </p:txBody>
        </p:sp>
      </p:grpSp>
      <p:grpSp>
        <p:nvGrpSpPr>
          <p:cNvPr id="18449" name="Group 32">
            <a:extLst>
              <a:ext uri="{FF2B5EF4-FFF2-40B4-BE49-F238E27FC236}">
                <a16:creationId xmlns:a16="http://schemas.microsoft.com/office/drawing/2014/main" id="{88408EF0-7258-EF61-ED87-764338A55070}"/>
              </a:ext>
            </a:extLst>
          </p:cNvPr>
          <p:cNvGrpSpPr>
            <a:grpSpLocks/>
          </p:cNvGrpSpPr>
          <p:nvPr/>
        </p:nvGrpSpPr>
        <p:grpSpPr bwMode="auto">
          <a:xfrm>
            <a:off x="6330950" y="2840038"/>
            <a:ext cx="1681163" cy="852487"/>
            <a:chOff x="3988" y="1783"/>
            <a:chExt cx="1059" cy="537"/>
          </a:xfrm>
        </p:grpSpPr>
        <p:sp>
          <p:nvSpPr>
            <p:cNvPr id="18452" name="Rectangle 33">
              <a:extLst>
                <a:ext uri="{FF2B5EF4-FFF2-40B4-BE49-F238E27FC236}">
                  <a16:creationId xmlns:a16="http://schemas.microsoft.com/office/drawing/2014/main" id="{E8D45F5E-FF2F-7B6F-D22F-D5224A3AA8E1}"/>
                </a:ext>
              </a:extLst>
            </p:cNvPr>
            <p:cNvSpPr>
              <a:spLocks noChangeArrowheads="1"/>
            </p:cNvSpPr>
            <p:nvPr/>
          </p:nvSpPr>
          <p:spPr bwMode="auto">
            <a:xfrm>
              <a:off x="3995" y="1783"/>
              <a:ext cx="1051" cy="32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i="1">
                  <a:latin typeface="Tahoma" panose="020B0604030504040204" pitchFamily="34" charset="0"/>
                </a:rPr>
                <a:t>Command</a:t>
              </a:r>
            </a:p>
          </p:txBody>
        </p:sp>
        <p:sp>
          <p:nvSpPr>
            <p:cNvPr id="18453" name="Rectangle 34">
              <a:extLst>
                <a:ext uri="{FF2B5EF4-FFF2-40B4-BE49-F238E27FC236}">
                  <a16:creationId xmlns:a16="http://schemas.microsoft.com/office/drawing/2014/main" id="{67B90BFE-C5AA-E5A3-1468-FB7B0F23937D}"/>
                </a:ext>
              </a:extLst>
            </p:cNvPr>
            <p:cNvSpPr>
              <a:spLocks noChangeArrowheads="1"/>
            </p:cNvSpPr>
            <p:nvPr/>
          </p:nvSpPr>
          <p:spPr bwMode="auto">
            <a:xfrm>
              <a:off x="3988" y="2076"/>
              <a:ext cx="1059" cy="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8454" name="Line 35">
              <a:extLst>
                <a:ext uri="{FF2B5EF4-FFF2-40B4-BE49-F238E27FC236}">
                  <a16:creationId xmlns:a16="http://schemas.microsoft.com/office/drawing/2014/main" id="{7EEE82F6-493D-813F-D7E7-02A4DBA68CD5}"/>
                </a:ext>
              </a:extLst>
            </p:cNvPr>
            <p:cNvSpPr>
              <a:spLocks noChangeShapeType="1"/>
            </p:cNvSpPr>
            <p:nvPr/>
          </p:nvSpPr>
          <p:spPr bwMode="auto">
            <a:xfrm>
              <a:off x="3988" y="2135"/>
              <a:ext cx="1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Text Box 36">
              <a:extLst>
                <a:ext uri="{FF2B5EF4-FFF2-40B4-BE49-F238E27FC236}">
                  <a16:creationId xmlns:a16="http://schemas.microsoft.com/office/drawing/2014/main" id="{0719C405-C896-BC14-98CE-BB481BB1E39B}"/>
                </a:ext>
              </a:extLst>
            </p:cNvPr>
            <p:cNvSpPr txBox="1">
              <a:spLocks noChangeArrowheads="1"/>
            </p:cNvSpPr>
            <p:nvPr/>
          </p:nvSpPr>
          <p:spPr bwMode="auto">
            <a:xfrm>
              <a:off x="4024" y="2089"/>
              <a:ext cx="7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i="1">
                  <a:latin typeface="Tahoma" panose="020B0604030504040204" pitchFamily="34" charset="0"/>
                </a:rPr>
                <a:t>+execute</a:t>
              </a:r>
            </a:p>
          </p:txBody>
        </p:sp>
      </p:grpSp>
      <p:sp>
        <p:nvSpPr>
          <p:cNvPr id="270373" name="Text Box 37">
            <a:extLst>
              <a:ext uri="{FF2B5EF4-FFF2-40B4-BE49-F238E27FC236}">
                <a16:creationId xmlns:a16="http://schemas.microsoft.com/office/drawing/2014/main" id="{08E47644-CC15-AEDC-719C-B8BEB4F287CD}"/>
              </a:ext>
            </a:extLst>
          </p:cNvPr>
          <p:cNvSpPr txBox="1">
            <a:spLocks noChangeArrowheads="1"/>
          </p:cNvSpPr>
          <p:nvPr/>
        </p:nvSpPr>
        <p:spPr bwMode="auto">
          <a:xfrm>
            <a:off x="4406900" y="6299200"/>
            <a:ext cx="2068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b="1">
                <a:solidFill>
                  <a:srgbClr val="33CC33"/>
                </a:solidFill>
                <a:latin typeface="Tahoma" panose="020B0604030504040204" pitchFamily="34" charset="0"/>
              </a:rPr>
              <a:t>Dependency</a:t>
            </a:r>
          </a:p>
        </p:txBody>
      </p:sp>
      <p:sp>
        <p:nvSpPr>
          <p:cNvPr id="18451" name="Text Box 38">
            <a:extLst>
              <a:ext uri="{FF2B5EF4-FFF2-40B4-BE49-F238E27FC236}">
                <a16:creationId xmlns:a16="http://schemas.microsoft.com/office/drawing/2014/main" id="{E9D44B35-1F22-810B-D2AE-EB8C9B93AC8D}"/>
              </a:ext>
            </a:extLst>
          </p:cNvPr>
          <p:cNvSpPr txBox="1">
            <a:spLocks noChangeArrowheads="1"/>
          </p:cNvSpPr>
          <p:nvPr/>
        </p:nvSpPr>
        <p:spPr bwMode="auto">
          <a:xfrm>
            <a:off x="2811463" y="1787525"/>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0373"/>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500" fill="hold"/>
                                        <p:tgtEl>
                                          <p:spTgt spid="270354"/>
                                        </p:tgtEl>
                                        <p:attrNameLst>
                                          <p:attrName>stroke.color</p:attrName>
                                        </p:attrNameLst>
                                      </p:cBhvr>
                                      <p:to>
                                        <a:srgbClr val="00FF00"/>
                                      </p:to>
                                    </p:animClr>
                                    <p:set>
                                      <p:cBhvr>
                                        <p:cTn id="9" dur="500" fill="hold"/>
                                        <p:tgtEl>
                                          <p:spTgt spid="27035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7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B7B6A35-AC92-4CFC-43DE-040D98C2DB2D}"/>
              </a:ext>
            </a:extLst>
          </p:cNvPr>
          <p:cNvSpPr>
            <a:spLocks noGrp="1" noChangeArrowheads="1"/>
          </p:cNvSpPr>
          <p:nvPr>
            <p:ph type="title"/>
          </p:nvPr>
        </p:nvSpPr>
        <p:spPr/>
        <p:txBody>
          <a:bodyPr/>
          <a:lstStyle/>
          <a:p>
            <a:pPr eaLnBrk="1" hangingPunct="1"/>
            <a:endParaRPr lang="en-GB" altLang="tr-TR"/>
          </a:p>
        </p:txBody>
      </p:sp>
      <p:sp>
        <p:nvSpPr>
          <p:cNvPr id="19459" name="Rectangle 3">
            <a:extLst>
              <a:ext uri="{FF2B5EF4-FFF2-40B4-BE49-F238E27FC236}">
                <a16:creationId xmlns:a16="http://schemas.microsoft.com/office/drawing/2014/main" id="{A6B8DFAC-BAFA-8D74-E2D8-4E79934BCCA2}"/>
              </a:ext>
            </a:extLst>
          </p:cNvPr>
          <p:cNvSpPr>
            <a:spLocks noGrp="1" noChangeArrowheads="1"/>
          </p:cNvSpPr>
          <p:nvPr>
            <p:ph type="body" idx="1"/>
          </p:nvPr>
        </p:nvSpPr>
        <p:spPr/>
        <p:txBody>
          <a:bodyPr/>
          <a:lstStyle/>
          <a:p>
            <a:pPr eaLnBrk="1" hangingPunct="1"/>
            <a:endParaRPr lang="en-GB" alt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FA2E0E-F453-F783-BAE2-32D369A897EC}"/>
              </a:ext>
            </a:extLst>
          </p:cNvPr>
          <p:cNvSpPr>
            <a:spLocks noGrp="1" noChangeArrowheads="1"/>
          </p:cNvSpPr>
          <p:nvPr>
            <p:ph type="title"/>
          </p:nvPr>
        </p:nvSpPr>
        <p:spPr/>
        <p:txBody>
          <a:bodyPr/>
          <a:lstStyle/>
          <a:p>
            <a:pPr eaLnBrk="1" hangingPunct="1"/>
            <a:r>
              <a:rPr lang="en-US" altLang="tr-TR"/>
              <a:t>Dynamic Behavior Diagrams</a:t>
            </a:r>
          </a:p>
        </p:txBody>
      </p:sp>
      <p:sp>
        <p:nvSpPr>
          <p:cNvPr id="20483" name="Rectangle 3">
            <a:extLst>
              <a:ext uri="{FF2B5EF4-FFF2-40B4-BE49-F238E27FC236}">
                <a16:creationId xmlns:a16="http://schemas.microsoft.com/office/drawing/2014/main" id="{714244C0-2A64-1DBA-A87C-A197240581DC}"/>
              </a:ext>
            </a:extLst>
          </p:cNvPr>
          <p:cNvSpPr>
            <a:spLocks noGrp="1" noChangeArrowheads="1"/>
          </p:cNvSpPr>
          <p:nvPr>
            <p:ph type="body" idx="1"/>
          </p:nvPr>
        </p:nvSpPr>
        <p:spPr/>
        <p:txBody>
          <a:bodyPr/>
          <a:lstStyle/>
          <a:p>
            <a:pPr eaLnBrk="1" hangingPunct="1"/>
            <a:r>
              <a:rPr lang="en-US" altLang="tr-TR"/>
              <a:t>Object diagram</a:t>
            </a:r>
          </a:p>
          <a:p>
            <a:pPr lvl="1" eaLnBrk="1" hangingPunct="1"/>
            <a:r>
              <a:rPr lang="en-US" altLang="tr-TR"/>
              <a:t>to show the object interaction during runtime</a:t>
            </a:r>
          </a:p>
          <a:p>
            <a:pPr eaLnBrk="1" hangingPunct="1"/>
            <a:r>
              <a:rPr lang="en-US" altLang="tr-TR"/>
              <a:t>Sequence diagram</a:t>
            </a:r>
          </a:p>
          <a:p>
            <a:pPr lvl="1" eaLnBrk="1" hangingPunct="1"/>
            <a:r>
              <a:rPr lang="en-US" altLang="tr-TR"/>
              <a:t>to show the sequence of actions that occur in a system</a:t>
            </a:r>
          </a:p>
          <a:p>
            <a:pPr eaLnBrk="1" hangingPunct="1"/>
            <a:r>
              <a:rPr lang="en-US" altLang="tr-TR"/>
              <a:t>Collaboration diagram</a:t>
            </a:r>
          </a:p>
          <a:p>
            <a:pPr lvl="1" eaLnBrk="1" hangingPunct="1"/>
            <a:r>
              <a:rPr lang="en-US" altLang="tr-TR"/>
              <a:t>to show objects, the links connecting them, and the interactions over each link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872BC0D-87D0-30B8-D1CC-89EDCD378337}"/>
              </a:ext>
            </a:extLst>
          </p:cNvPr>
          <p:cNvSpPr>
            <a:spLocks noChangeArrowheads="1"/>
          </p:cNvSpPr>
          <p:nvPr/>
        </p:nvSpPr>
        <p:spPr bwMode="auto">
          <a:xfrm>
            <a:off x="2801938" y="2060575"/>
            <a:ext cx="3163887" cy="293211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21507" name="Rectangle 2">
            <a:extLst>
              <a:ext uri="{FF2B5EF4-FFF2-40B4-BE49-F238E27FC236}">
                <a16:creationId xmlns:a16="http://schemas.microsoft.com/office/drawing/2014/main" id="{3A3319A3-D663-445E-A537-1AD2B11AB909}"/>
              </a:ext>
            </a:extLst>
          </p:cNvPr>
          <p:cNvSpPr>
            <a:spLocks noGrp="1" noChangeArrowheads="1"/>
          </p:cNvSpPr>
          <p:nvPr>
            <p:ph type="title"/>
          </p:nvPr>
        </p:nvSpPr>
        <p:spPr/>
        <p:txBody>
          <a:bodyPr/>
          <a:lstStyle/>
          <a:p>
            <a:pPr eaLnBrk="1" hangingPunct="1"/>
            <a:r>
              <a:rPr lang="en-US" altLang="tr-TR"/>
              <a:t>Object Representation</a:t>
            </a:r>
          </a:p>
        </p:txBody>
      </p:sp>
      <p:sp>
        <p:nvSpPr>
          <p:cNvPr id="21508" name="Text Box 5">
            <a:extLst>
              <a:ext uri="{FF2B5EF4-FFF2-40B4-BE49-F238E27FC236}">
                <a16:creationId xmlns:a16="http://schemas.microsoft.com/office/drawing/2014/main" id="{6C25067F-5C62-0050-87EB-47A291818B37}"/>
              </a:ext>
            </a:extLst>
          </p:cNvPr>
          <p:cNvSpPr txBox="1">
            <a:spLocks noChangeArrowheads="1"/>
          </p:cNvSpPr>
          <p:nvPr/>
        </p:nvSpPr>
        <p:spPr bwMode="auto">
          <a:xfrm>
            <a:off x="2963863" y="2182813"/>
            <a:ext cx="3014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b="1" u="sng">
                <a:solidFill>
                  <a:schemeClr val="tx2"/>
                </a:solidFill>
                <a:latin typeface="Tahoma" panose="020B0604030504040204" pitchFamily="34" charset="0"/>
              </a:rPr>
              <a:t>ObjectName: ClassName</a:t>
            </a:r>
          </a:p>
        </p:txBody>
      </p:sp>
      <p:sp>
        <p:nvSpPr>
          <p:cNvPr id="21509" name="Text Box 6">
            <a:extLst>
              <a:ext uri="{FF2B5EF4-FFF2-40B4-BE49-F238E27FC236}">
                <a16:creationId xmlns:a16="http://schemas.microsoft.com/office/drawing/2014/main" id="{AE5ACE0E-5462-F6D9-FF2C-CB6413BD62B1}"/>
              </a:ext>
            </a:extLst>
          </p:cNvPr>
          <p:cNvSpPr txBox="1">
            <a:spLocks noChangeArrowheads="1"/>
          </p:cNvSpPr>
          <p:nvPr/>
        </p:nvSpPr>
        <p:spPr bwMode="auto">
          <a:xfrm>
            <a:off x="2955925" y="2847975"/>
            <a:ext cx="2840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fields with instance values</a:t>
            </a:r>
          </a:p>
          <a:p>
            <a:pPr>
              <a:spcBef>
                <a:spcPct val="0"/>
              </a:spcBef>
              <a:buClrTx/>
              <a:buSzTx/>
              <a:buFontTx/>
              <a:buNone/>
            </a:pPr>
            <a:r>
              <a:rPr lang="en-US" altLang="tr-TR" sz="1800">
                <a:latin typeface="Tahoma" panose="020B0604030504040204" pitchFamily="34" charset="0"/>
              </a:rPr>
              <a:t>(representing the state</a:t>
            </a:r>
          </a:p>
          <a:p>
            <a:pPr>
              <a:spcBef>
                <a:spcPct val="0"/>
              </a:spcBef>
              <a:buClrTx/>
              <a:buSzTx/>
              <a:buFontTx/>
              <a:buNone/>
            </a:pPr>
            <a:r>
              <a:rPr lang="en-US" altLang="tr-TR" sz="1800">
                <a:latin typeface="Tahoma" panose="020B0604030504040204" pitchFamily="34" charset="0"/>
              </a:rPr>
              <a:t>  of this object)</a:t>
            </a:r>
          </a:p>
          <a:p>
            <a:pPr>
              <a:spcBef>
                <a:spcPct val="0"/>
              </a:spcBef>
              <a:buClrTx/>
              <a:buSzTx/>
              <a:buFontTx/>
              <a:buNone/>
            </a:pPr>
            <a:r>
              <a:rPr lang="en-US" altLang="tr-TR" sz="1800">
                <a:latin typeface="Tahoma" panose="020B0604030504040204" pitchFamily="34" charset="0"/>
              </a:rPr>
              <a:t>Age=44</a:t>
            </a:r>
          </a:p>
        </p:txBody>
      </p:sp>
      <p:sp>
        <p:nvSpPr>
          <p:cNvPr id="21510" name="Line 8">
            <a:extLst>
              <a:ext uri="{FF2B5EF4-FFF2-40B4-BE49-F238E27FC236}">
                <a16:creationId xmlns:a16="http://schemas.microsoft.com/office/drawing/2014/main" id="{2CC68B92-129E-36FA-DD63-9803C71BC0FB}"/>
              </a:ext>
            </a:extLst>
          </p:cNvPr>
          <p:cNvSpPr>
            <a:spLocks noChangeShapeType="1"/>
          </p:cNvSpPr>
          <p:nvPr/>
        </p:nvSpPr>
        <p:spPr bwMode="auto">
          <a:xfrm flipV="1">
            <a:off x="2844800" y="2757488"/>
            <a:ext cx="3121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9">
            <a:extLst>
              <a:ext uri="{FF2B5EF4-FFF2-40B4-BE49-F238E27FC236}">
                <a16:creationId xmlns:a16="http://schemas.microsoft.com/office/drawing/2014/main" id="{094E48F7-93FF-5169-2731-926A50E6AF00}"/>
              </a:ext>
            </a:extLst>
          </p:cNvPr>
          <p:cNvSpPr>
            <a:spLocks noChangeShapeType="1"/>
          </p:cNvSpPr>
          <p:nvPr/>
        </p:nvSpPr>
        <p:spPr bwMode="auto">
          <a:xfrm flipV="1">
            <a:off x="2909888" y="4183063"/>
            <a:ext cx="31210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Text Box 11">
            <a:extLst>
              <a:ext uri="{FF2B5EF4-FFF2-40B4-BE49-F238E27FC236}">
                <a16:creationId xmlns:a16="http://schemas.microsoft.com/office/drawing/2014/main" id="{234381EF-6C2C-F771-13D5-7754F42D1C95}"/>
              </a:ext>
            </a:extLst>
          </p:cNvPr>
          <p:cNvSpPr txBox="1">
            <a:spLocks noChangeArrowheads="1"/>
          </p:cNvSpPr>
          <p:nvPr/>
        </p:nvSpPr>
        <p:spPr bwMode="auto">
          <a:xfrm>
            <a:off x="3054350" y="4405313"/>
            <a:ext cx="2701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Methods called by others</a:t>
            </a:r>
          </a:p>
        </p:txBody>
      </p:sp>
      <p:sp>
        <p:nvSpPr>
          <p:cNvPr id="21513" name="Text Box 15">
            <a:extLst>
              <a:ext uri="{FF2B5EF4-FFF2-40B4-BE49-F238E27FC236}">
                <a16:creationId xmlns:a16="http://schemas.microsoft.com/office/drawing/2014/main" id="{C186B90F-DBE4-7574-9E5C-0FDCF1903A4B}"/>
              </a:ext>
            </a:extLst>
          </p:cNvPr>
          <p:cNvSpPr txBox="1">
            <a:spLocks noChangeArrowheads="1"/>
          </p:cNvSpPr>
          <p:nvPr/>
        </p:nvSpPr>
        <p:spPr bwMode="auto">
          <a:xfrm>
            <a:off x="401638" y="58959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1800">
              <a:latin typeface="Tahom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EDAB3F-1D6A-EF0B-AD34-F7E9C52153CC}"/>
              </a:ext>
            </a:extLst>
          </p:cNvPr>
          <p:cNvSpPr>
            <a:spLocks noGrp="1" noChangeArrowheads="1"/>
          </p:cNvSpPr>
          <p:nvPr>
            <p:ph type="title"/>
          </p:nvPr>
        </p:nvSpPr>
        <p:spPr>
          <a:xfrm>
            <a:off x="406400" y="0"/>
            <a:ext cx="8229600" cy="1371600"/>
          </a:xfrm>
        </p:spPr>
        <p:txBody>
          <a:bodyPr/>
          <a:lstStyle/>
          <a:p>
            <a:pPr eaLnBrk="1" hangingPunct="1"/>
            <a:r>
              <a:rPr lang="en-GB" altLang="tr-TR"/>
              <a:t>UML object diagrams</a:t>
            </a:r>
          </a:p>
        </p:txBody>
      </p:sp>
      <p:sp>
        <p:nvSpPr>
          <p:cNvPr id="23555" name="Rectangle 3">
            <a:extLst>
              <a:ext uri="{FF2B5EF4-FFF2-40B4-BE49-F238E27FC236}">
                <a16:creationId xmlns:a16="http://schemas.microsoft.com/office/drawing/2014/main" id="{80FD0B90-74EA-0B06-FE7C-778E50F35777}"/>
              </a:ext>
            </a:extLst>
          </p:cNvPr>
          <p:cNvSpPr>
            <a:spLocks noGrp="1" noChangeArrowheads="1"/>
          </p:cNvSpPr>
          <p:nvPr>
            <p:ph type="body" idx="1"/>
          </p:nvPr>
        </p:nvSpPr>
        <p:spPr>
          <a:xfrm>
            <a:off x="368300" y="1257300"/>
            <a:ext cx="8229600" cy="1092200"/>
          </a:xfrm>
        </p:spPr>
        <p:txBody>
          <a:bodyPr/>
          <a:lstStyle/>
          <a:p>
            <a:pPr eaLnBrk="1" hangingPunct="1"/>
            <a:r>
              <a:rPr lang="en-GB" altLang="tr-TR"/>
              <a:t>they show objects and the connections between them. </a:t>
            </a:r>
          </a:p>
        </p:txBody>
      </p:sp>
      <p:pic>
        <p:nvPicPr>
          <p:cNvPr id="23556" name="Picture 4" descr="objectDiagram">
            <a:extLst>
              <a:ext uri="{FF2B5EF4-FFF2-40B4-BE49-F238E27FC236}">
                <a16:creationId xmlns:a16="http://schemas.microsoft.com/office/drawing/2014/main" id="{9A20D115-2374-F200-6F2E-93F6D9826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196" y="2384425"/>
            <a:ext cx="5847779" cy="438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5">
            <a:extLst>
              <a:ext uri="{FF2B5EF4-FFF2-40B4-BE49-F238E27FC236}">
                <a16:creationId xmlns:a16="http://schemas.microsoft.com/office/drawing/2014/main" id="{0F07C16C-4B1E-0870-1BCF-AF4089C220B5}"/>
              </a:ext>
            </a:extLst>
          </p:cNvPr>
          <p:cNvSpPr txBox="1">
            <a:spLocks noChangeArrowheads="1"/>
          </p:cNvSpPr>
          <p:nvPr/>
        </p:nvSpPr>
        <p:spPr bwMode="auto">
          <a:xfrm>
            <a:off x="5686425" y="2474913"/>
            <a:ext cx="309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tr-TR" sz="1800"/>
              <a:t>Links instead of associations</a:t>
            </a:r>
            <a:endParaRPr lang="en-GB" altLang="tr-TR" sz="1800"/>
          </a:p>
        </p:txBody>
      </p:sp>
      <p:sp>
        <p:nvSpPr>
          <p:cNvPr id="2" name="TextBox 1">
            <a:extLst>
              <a:ext uri="{FF2B5EF4-FFF2-40B4-BE49-F238E27FC236}">
                <a16:creationId xmlns:a16="http://schemas.microsoft.com/office/drawing/2014/main" id="{A84B8AD2-CCBC-F35F-48F0-2387631E7998}"/>
              </a:ext>
            </a:extLst>
          </p:cNvPr>
          <p:cNvSpPr txBox="1"/>
          <p:nvPr/>
        </p:nvSpPr>
        <p:spPr>
          <a:xfrm>
            <a:off x="-154112" y="6493671"/>
            <a:ext cx="3810659" cy="276999"/>
          </a:xfrm>
          <a:prstGeom prst="rect">
            <a:avLst/>
          </a:prstGeom>
          <a:noFill/>
        </p:spPr>
        <p:txBody>
          <a:bodyPr wrap="none" rtlCol="0">
            <a:spAutoFit/>
          </a:bodyPr>
          <a:lstStyle/>
          <a:p>
            <a:r>
              <a:rPr lang="en-US" sz="1200" dirty="0"/>
              <a:t>https://agilemodeling.com/artifacts/objectdiagram.htm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41FA51C-84DB-C3E9-8312-412E9703630E}"/>
              </a:ext>
            </a:extLst>
          </p:cNvPr>
          <p:cNvSpPr>
            <a:spLocks noGrp="1" noChangeArrowheads="1"/>
          </p:cNvSpPr>
          <p:nvPr>
            <p:ph type="title" idx="4294967295"/>
          </p:nvPr>
        </p:nvSpPr>
        <p:spPr>
          <a:xfrm>
            <a:off x="0" y="228600"/>
            <a:ext cx="7772400" cy="1143000"/>
          </a:xfrm>
        </p:spPr>
        <p:txBody>
          <a:bodyPr/>
          <a:lstStyle/>
          <a:p>
            <a:pPr eaLnBrk="1" hangingPunct="1"/>
            <a:r>
              <a:rPr lang="en-US" altLang="tr-TR"/>
              <a:t>Representing Interactions</a:t>
            </a:r>
            <a:endParaRPr lang="tr-TR" altLang="tr-TR"/>
          </a:p>
        </p:txBody>
      </p:sp>
      <p:sp>
        <p:nvSpPr>
          <p:cNvPr id="24579" name="Rectangle 3">
            <a:extLst>
              <a:ext uri="{FF2B5EF4-FFF2-40B4-BE49-F238E27FC236}">
                <a16:creationId xmlns:a16="http://schemas.microsoft.com/office/drawing/2014/main" id="{B220C178-32F5-D906-DD8D-F92588E9C5A3}"/>
              </a:ext>
            </a:extLst>
          </p:cNvPr>
          <p:cNvSpPr>
            <a:spLocks noGrp="1" noChangeArrowheads="1"/>
          </p:cNvSpPr>
          <p:nvPr>
            <p:ph type="body" idx="4294967295"/>
          </p:nvPr>
        </p:nvSpPr>
        <p:spPr>
          <a:xfrm>
            <a:off x="342900" y="1200150"/>
            <a:ext cx="8699500" cy="2617788"/>
          </a:xfrm>
        </p:spPr>
        <p:txBody>
          <a:bodyPr/>
          <a:lstStyle/>
          <a:p>
            <a:pPr eaLnBrk="1" hangingPunct="1">
              <a:lnSpc>
                <a:spcPct val="90000"/>
              </a:lnSpc>
            </a:pPr>
            <a:r>
              <a:rPr lang="en-US" altLang="tr-TR" sz="2800"/>
              <a:t>Two common diagrams (both can express similar interactions):</a:t>
            </a:r>
          </a:p>
          <a:p>
            <a:pPr lvl="1" eaLnBrk="1" hangingPunct="1">
              <a:lnSpc>
                <a:spcPct val="90000"/>
              </a:lnSpc>
            </a:pPr>
            <a:r>
              <a:rPr lang="en-US" altLang="tr-TR" sz="2400">
                <a:solidFill>
                  <a:srgbClr val="FF0000"/>
                </a:solidFill>
              </a:rPr>
              <a:t>Sequence diagrams:</a:t>
            </a:r>
            <a:r>
              <a:rPr lang="en-US" altLang="tr-TR" sz="2400"/>
              <a:t> illustrate interactions in a kind of fence format</a:t>
            </a:r>
          </a:p>
          <a:p>
            <a:pPr lvl="1" eaLnBrk="1" hangingPunct="1">
              <a:lnSpc>
                <a:spcPct val="90000"/>
              </a:lnSpc>
            </a:pPr>
            <a:r>
              <a:rPr lang="en-US" altLang="tr-TR" sz="2400">
                <a:solidFill>
                  <a:srgbClr val="FF0000"/>
                </a:solidFill>
              </a:rPr>
              <a:t>Communication diagrams: </a:t>
            </a:r>
            <a:r>
              <a:rPr lang="en-US" altLang="tr-TR" sz="2400"/>
              <a:t>illustrate object interactions in a graph or network format</a:t>
            </a:r>
          </a:p>
        </p:txBody>
      </p:sp>
      <p:sp>
        <p:nvSpPr>
          <p:cNvPr id="24580" name="Rectangle 4">
            <a:extLst>
              <a:ext uri="{FF2B5EF4-FFF2-40B4-BE49-F238E27FC236}">
                <a16:creationId xmlns:a16="http://schemas.microsoft.com/office/drawing/2014/main" id="{6A9D560E-D782-4635-41AF-61FC9359577F}"/>
              </a:ext>
            </a:extLst>
          </p:cNvPr>
          <p:cNvSpPr>
            <a:spLocks noChangeArrowheads="1"/>
          </p:cNvSpPr>
          <p:nvPr/>
        </p:nvSpPr>
        <p:spPr bwMode="auto">
          <a:xfrm>
            <a:off x="1160463" y="4087813"/>
            <a:ext cx="555625"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:A</a:t>
            </a:r>
            <a:endParaRPr lang="tr-TR" altLang="tr-TR" sz="1400">
              <a:latin typeface="Helvetica" panose="020B0604020202020204" pitchFamily="34" charset="0"/>
            </a:endParaRPr>
          </a:p>
        </p:txBody>
      </p:sp>
      <p:sp>
        <p:nvSpPr>
          <p:cNvPr id="24581" name="Rectangle 5">
            <a:extLst>
              <a:ext uri="{FF2B5EF4-FFF2-40B4-BE49-F238E27FC236}">
                <a16:creationId xmlns:a16="http://schemas.microsoft.com/office/drawing/2014/main" id="{5BED81B1-783B-1695-EC92-6461F1D9BB6F}"/>
              </a:ext>
            </a:extLst>
          </p:cNvPr>
          <p:cNvSpPr>
            <a:spLocks noChangeArrowheads="1"/>
          </p:cNvSpPr>
          <p:nvPr/>
        </p:nvSpPr>
        <p:spPr bwMode="auto">
          <a:xfrm>
            <a:off x="2019300" y="4087813"/>
            <a:ext cx="830263"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myB : B</a:t>
            </a:r>
            <a:endParaRPr lang="tr-TR" altLang="tr-TR" sz="1400">
              <a:latin typeface="Helvetica" panose="020B0604020202020204" pitchFamily="34" charset="0"/>
            </a:endParaRPr>
          </a:p>
        </p:txBody>
      </p:sp>
      <p:sp>
        <p:nvSpPr>
          <p:cNvPr id="24582" name="Line 6">
            <a:extLst>
              <a:ext uri="{FF2B5EF4-FFF2-40B4-BE49-F238E27FC236}">
                <a16:creationId xmlns:a16="http://schemas.microsoft.com/office/drawing/2014/main" id="{128D31A1-6B4E-E2A0-596B-C650878D12B7}"/>
              </a:ext>
            </a:extLst>
          </p:cNvPr>
          <p:cNvSpPr>
            <a:spLocks noChangeShapeType="1"/>
          </p:cNvSpPr>
          <p:nvPr/>
        </p:nvSpPr>
        <p:spPr bwMode="auto">
          <a:xfrm>
            <a:off x="1458913" y="4445000"/>
            <a:ext cx="0" cy="1462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7">
            <a:extLst>
              <a:ext uri="{FF2B5EF4-FFF2-40B4-BE49-F238E27FC236}">
                <a16:creationId xmlns:a16="http://schemas.microsoft.com/office/drawing/2014/main" id="{0D7D5D37-FFA2-57F7-D037-857CABA45939}"/>
              </a:ext>
            </a:extLst>
          </p:cNvPr>
          <p:cNvSpPr>
            <a:spLocks noChangeShapeType="1"/>
          </p:cNvSpPr>
          <p:nvPr/>
        </p:nvSpPr>
        <p:spPr bwMode="auto">
          <a:xfrm>
            <a:off x="2438400" y="4445000"/>
            <a:ext cx="0" cy="14620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8">
            <a:extLst>
              <a:ext uri="{FF2B5EF4-FFF2-40B4-BE49-F238E27FC236}">
                <a16:creationId xmlns:a16="http://schemas.microsoft.com/office/drawing/2014/main" id="{E12FCF91-1EE5-AADE-2723-1B531525ABCC}"/>
              </a:ext>
            </a:extLst>
          </p:cNvPr>
          <p:cNvSpPr>
            <a:spLocks noChangeShapeType="1"/>
          </p:cNvSpPr>
          <p:nvPr/>
        </p:nvSpPr>
        <p:spPr bwMode="auto">
          <a:xfrm>
            <a:off x="1458913" y="5153025"/>
            <a:ext cx="922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5" name="Text Box 10">
            <a:extLst>
              <a:ext uri="{FF2B5EF4-FFF2-40B4-BE49-F238E27FC236}">
                <a16:creationId xmlns:a16="http://schemas.microsoft.com/office/drawing/2014/main" id="{A74D150E-1BDA-5B73-4646-612192C5D820}"/>
              </a:ext>
            </a:extLst>
          </p:cNvPr>
          <p:cNvSpPr txBox="1">
            <a:spLocks noChangeArrowheads="1"/>
          </p:cNvSpPr>
          <p:nvPr/>
        </p:nvSpPr>
        <p:spPr bwMode="auto">
          <a:xfrm>
            <a:off x="1609725" y="4883150"/>
            <a:ext cx="639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doTwo</a:t>
            </a:r>
            <a:endParaRPr lang="tr-TR" altLang="tr-TR" sz="1200">
              <a:latin typeface="Helvetica" panose="020B0604020202020204" pitchFamily="34" charset="0"/>
            </a:endParaRPr>
          </a:p>
        </p:txBody>
      </p:sp>
      <p:sp>
        <p:nvSpPr>
          <p:cNvPr id="24586" name="Line 11">
            <a:extLst>
              <a:ext uri="{FF2B5EF4-FFF2-40B4-BE49-F238E27FC236}">
                <a16:creationId xmlns:a16="http://schemas.microsoft.com/office/drawing/2014/main" id="{F8386D8C-8BA8-76D0-37C6-E393DE6B79D0}"/>
              </a:ext>
            </a:extLst>
          </p:cNvPr>
          <p:cNvSpPr>
            <a:spLocks noChangeShapeType="1"/>
          </p:cNvSpPr>
          <p:nvPr/>
        </p:nvSpPr>
        <p:spPr bwMode="auto">
          <a:xfrm flipV="1">
            <a:off x="333375" y="5021263"/>
            <a:ext cx="1054100"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7" name="Text Box 12">
            <a:extLst>
              <a:ext uri="{FF2B5EF4-FFF2-40B4-BE49-F238E27FC236}">
                <a16:creationId xmlns:a16="http://schemas.microsoft.com/office/drawing/2014/main" id="{39165FBC-131C-93D2-D083-EA9DCB28FD10}"/>
              </a:ext>
            </a:extLst>
          </p:cNvPr>
          <p:cNvSpPr txBox="1">
            <a:spLocks noChangeArrowheads="1"/>
          </p:cNvSpPr>
          <p:nvPr/>
        </p:nvSpPr>
        <p:spPr bwMode="auto">
          <a:xfrm>
            <a:off x="434975" y="4746625"/>
            <a:ext cx="6397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doOne</a:t>
            </a:r>
            <a:endParaRPr lang="tr-TR" altLang="tr-TR" sz="1200">
              <a:latin typeface="Helvetica" panose="020B0604020202020204" pitchFamily="34" charset="0"/>
            </a:endParaRPr>
          </a:p>
        </p:txBody>
      </p:sp>
      <p:sp>
        <p:nvSpPr>
          <p:cNvPr id="24588" name="Text Box 13">
            <a:extLst>
              <a:ext uri="{FF2B5EF4-FFF2-40B4-BE49-F238E27FC236}">
                <a16:creationId xmlns:a16="http://schemas.microsoft.com/office/drawing/2014/main" id="{C3A9D49F-C4F4-1CB9-30CB-278E556C2C86}"/>
              </a:ext>
            </a:extLst>
          </p:cNvPr>
          <p:cNvSpPr txBox="1">
            <a:spLocks noChangeArrowheads="1"/>
          </p:cNvSpPr>
          <p:nvPr/>
        </p:nvSpPr>
        <p:spPr bwMode="auto">
          <a:xfrm>
            <a:off x="1609725" y="5286375"/>
            <a:ext cx="749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doThree</a:t>
            </a:r>
            <a:endParaRPr lang="tr-TR" altLang="tr-TR" sz="1200">
              <a:latin typeface="Helvetica" panose="020B0604020202020204" pitchFamily="34" charset="0"/>
            </a:endParaRPr>
          </a:p>
        </p:txBody>
      </p:sp>
      <p:sp>
        <p:nvSpPr>
          <p:cNvPr id="24589" name="Line 14">
            <a:extLst>
              <a:ext uri="{FF2B5EF4-FFF2-40B4-BE49-F238E27FC236}">
                <a16:creationId xmlns:a16="http://schemas.microsoft.com/office/drawing/2014/main" id="{1D34AC0A-AA3D-01E5-ABEE-86A510E6D32B}"/>
              </a:ext>
            </a:extLst>
          </p:cNvPr>
          <p:cNvSpPr>
            <a:spLocks noChangeShapeType="1"/>
          </p:cNvSpPr>
          <p:nvPr/>
        </p:nvSpPr>
        <p:spPr bwMode="auto">
          <a:xfrm>
            <a:off x="1458913" y="5556250"/>
            <a:ext cx="922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0" name="Rectangle 15">
            <a:extLst>
              <a:ext uri="{FF2B5EF4-FFF2-40B4-BE49-F238E27FC236}">
                <a16:creationId xmlns:a16="http://schemas.microsoft.com/office/drawing/2014/main" id="{77FFDCAA-42FD-5AE4-2E04-5A4644813792}"/>
              </a:ext>
            </a:extLst>
          </p:cNvPr>
          <p:cNvSpPr>
            <a:spLocks noChangeArrowheads="1"/>
          </p:cNvSpPr>
          <p:nvPr/>
        </p:nvSpPr>
        <p:spPr bwMode="auto">
          <a:xfrm>
            <a:off x="1401763" y="4992688"/>
            <a:ext cx="85725" cy="65405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4591" name="Rectangle 16">
            <a:extLst>
              <a:ext uri="{FF2B5EF4-FFF2-40B4-BE49-F238E27FC236}">
                <a16:creationId xmlns:a16="http://schemas.microsoft.com/office/drawing/2014/main" id="{1184980C-DBD8-5283-91DC-ED9D93CFE6CB}"/>
              </a:ext>
            </a:extLst>
          </p:cNvPr>
          <p:cNvSpPr>
            <a:spLocks noChangeArrowheads="1"/>
          </p:cNvSpPr>
          <p:nvPr/>
        </p:nvSpPr>
        <p:spPr bwMode="auto">
          <a:xfrm>
            <a:off x="2401888" y="5149850"/>
            <a:ext cx="93662" cy="2174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4592" name="Text Box 29">
            <a:extLst>
              <a:ext uri="{FF2B5EF4-FFF2-40B4-BE49-F238E27FC236}">
                <a16:creationId xmlns:a16="http://schemas.microsoft.com/office/drawing/2014/main" id="{67D56F0F-7D97-BC11-0CC8-A9008495B4B4}"/>
              </a:ext>
            </a:extLst>
          </p:cNvPr>
          <p:cNvSpPr txBox="1">
            <a:spLocks noChangeArrowheads="1"/>
          </p:cNvSpPr>
          <p:nvPr/>
        </p:nvSpPr>
        <p:spPr bwMode="auto">
          <a:xfrm>
            <a:off x="1301750" y="5962650"/>
            <a:ext cx="1146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2"/>
                </a:solidFill>
                <a:latin typeface="Comic Sans MS" panose="030F0702030302020204" pitchFamily="66" charset="0"/>
              </a:rPr>
              <a:t>sequence</a:t>
            </a:r>
          </a:p>
          <a:p>
            <a:pPr algn="ctr">
              <a:spcBef>
                <a:spcPct val="0"/>
              </a:spcBef>
              <a:buClrTx/>
              <a:buSzTx/>
              <a:buFontTx/>
              <a:buNone/>
            </a:pPr>
            <a:r>
              <a:rPr lang="en-US" altLang="tr-TR" sz="1800">
                <a:solidFill>
                  <a:schemeClr val="accent2"/>
                </a:solidFill>
                <a:latin typeface="Comic Sans MS" panose="030F0702030302020204" pitchFamily="66" charset="0"/>
              </a:rPr>
              <a:t>diagram</a:t>
            </a:r>
            <a:endParaRPr lang="tr-TR" altLang="tr-TR" sz="1800">
              <a:solidFill>
                <a:schemeClr val="accent2"/>
              </a:solidFill>
              <a:latin typeface="Comic Sans MS" panose="030F0702030302020204" pitchFamily="66" charset="0"/>
            </a:endParaRPr>
          </a:p>
        </p:txBody>
      </p:sp>
      <p:grpSp>
        <p:nvGrpSpPr>
          <p:cNvPr id="24593" name="Group 32">
            <a:extLst>
              <a:ext uri="{FF2B5EF4-FFF2-40B4-BE49-F238E27FC236}">
                <a16:creationId xmlns:a16="http://schemas.microsoft.com/office/drawing/2014/main" id="{1D4B6984-E6CD-29F4-9FD5-B824FAC1C84A}"/>
              </a:ext>
            </a:extLst>
          </p:cNvPr>
          <p:cNvGrpSpPr>
            <a:grpSpLocks/>
          </p:cNvGrpSpPr>
          <p:nvPr/>
        </p:nvGrpSpPr>
        <p:grpSpPr bwMode="auto">
          <a:xfrm>
            <a:off x="5949950" y="3949700"/>
            <a:ext cx="3060700" cy="2654300"/>
            <a:chOff x="2020" y="2488"/>
            <a:chExt cx="1928" cy="1672"/>
          </a:xfrm>
        </p:grpSpPr>
        <p:sp>
          <p:nvSpPr>
            <p:cNvPr id="24602" name="Rectangle 18">
              <a:extLst>
                <a:ext uri="{FF2B5EF4-FFF2-40B4-BE49-F238E27FC236}">
                  <a16:creationId xmlns:a16="http://schemas.microsoft.com/office/drawing/2014/main" id="{D2E70AE5-D2F0-1451-0729-F8146363DE68}"/>
                </a:ext>
              </a:extLst>
            </p:cNvPr>
            <p:cNvSpPr>
              <a:spLocks noChangeArrowheads="1"/>
            </p:cNvSpPr>
            <p:nvPr/>
          </p:nvSpPr>
          <p:spPr bwMode="auto">
            <a:xfrm>
              <a:off x="2639" y="2575"/>
              <a:ext cx="350" cy="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:A</a:t>
              </a:r>
              <a:endParaRPr lang="tr-TR" altLang="tr-TR" sz="1400" u="sng">
                <a:latin typeface="Helvetica" panose="020B0604020202020204" pitchFamily="34" charset="0"/>
              </a:endParaRPr>
            </a:p>
          </p:txBody>
        </p:sp>
        <p:sp>
          <p:nvSpPr>
            <p:cNvPr id="24603" name="Rectangle 19">
              <a:extLst>
                <a:ext uri="{FF2B5EF4-FFF2-40B4-BE49-F238E27FC236}">
                  <a16:creationId xmlns:a16="http://schemas.microsoft.com/office/drawing/2014/main" id="{A89BE3FA-406F-36F8-538E-DCE924068F79}"/>
                </a:ext>
              </a:extLst>
            </p:cNvPr>
            <p:cNvSpPr>
              <a:spLocks noChangeArrowheads="1"/>
            </p:cNvSpPr>
            <p:nvPr/>
          </p:nvSpPr>
          <p:spPr bwMode="auto">
            <a:xfrm>
              <a:off x="3392" y="3256"/>
              <a:ext cx="556" cy="2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 B</a:t>
              </a:r>
              <a:endParaRPr lang="tr-TR" altLang="tr-TR" sz="1400" u="sng">
                <a:latin typeface="Helvetica" panose="020B0604020202020204" pitchFamily="34" charset="0"/>
              </a:endParaRPr>
            </a:p>
          </p:txBody>
        </p:sp>
        <p:sp>
          <p:nvSpPr>
            <p:cNvPr id="24604" name="Line 20">
              <a:extLst>
                <a:ext uri="{FF2B5EF4-FFF2-40B4-BE49-F238E27FC236}">
                  <a16:creationId xmlns:a16="http://schemas.microsoft.com/office/drawing/2014/main" id="{C6632548-9895-DF7B-D459-2943B64A967D}"/>
                </a:ext>
              </a:extLst>
            </p:cNvPr>
            <p:cNvSpPr>
              <a:spLocks noChangeShapeType="1"/>
            </p:cNvSpPr>
            <p:nvPr/>
          </p:nvSpPr>
          <p:spPr bwMode="auto">
            <a:xfrm>
              <a:off x="2222" y="2683"/>
              <a:ext cx="4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21">
              <a:extLst>
                <a:ext uri="{FF2B5EF4-FFF2-40B4-BE49-F238E27FC236}">
                  <a16:creationId xmlns:a16="http://schemas.microsoft.com/office/drawing/2014/main" id="{22D7F766-5097-97B5-541D-7FE2EFF786C2}"/>
                </a:ext>
              </a:extLst>
            </p:cNvPr>
            <p:cNvSpPr>
              <a:spLocks noChangeShapeType="1"/>
            </p:cNvSpPr>
            <p:nvPr/>
          </p:nvSpPr>
          <p:spPr bwMode="auto">
            <a:xfrm>
              <a:off x="2807" y="2800"/>
              <a:ext cx="0" cy="5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22">
              <a:extLst>
                <a:ext uri="{FF2B5EF4-FFF2-40B4-BE49-F238E27FC236}">
                  <a16:creationId xmlns:a16="http://schemas.microsoft.com/office/drawing/2014/main" id="{5D42A0C5-B404-4F09-7058-C08E68501EC1}"/>
                </a:ext>
              </a:extLst>
            </p:cNvPr>
            <p:cNvSpPr>
              <a:spLocks noChangeShapeType="1"/>
            </p:cNvSpPr>
            <p:nvPr/>
          </p:nvSpPr>
          <p:spPr bwMode="auto">
            <a:xfrm>
              <a:off x="2807" y="3372"/>
              <a:ext cx="5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Text Box 23">
              <a:extLst>
                <a:ext uri="{FF2B5EF4-FFF2-40B4-BE49-F238E27FC236}">
                  <a16:creationId xmlns:a16="http://schemas.microsoft.com/office/drawing/2014/main" id="{22E5CEBE-B33B-3D29-730F-C46DC807AFF5}"/>
                </a:ext>
              </a:extLst>
            </p:cNvPr>
            <p:cNvSpPr txBox="1">
              <a:spLocks noChangeArrowheads="1"/>
            </p:cNvSpPr>
            <p:nvPr/>
          </p:nvSpPr>
          <p:spPr bwMode="auto">
            <a:xfrm>
              <a:off x="2020" y="2488"/>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doOne</a:t>
              </a:r>
              <a:endParaRPr lang="tr-TR" altLang="tr-TR" sz="1200">
                <a:latin typeface="Helvetica" panose="020B0604020202020204" pitchFamily="34" charset="0"/>
              </a:endParaRPr>
            </a:p>
          </p:txBody>
        </p:sp>
        <p:sp>
          <p:nvSpPr>
            <p:cNvPr id="24608" name="Text Box 24">
              <a:extLst>
                <a:ext uri="{FF2B5EF4-FFF2-40B4-BE49-F238E27FC236}">
                  <a16:creationId xmlns:a16="http://schemas.microsoft.com/office/drawing/2014/main" id="{A470D6D6-07DB-F759-4C05-23A4CB5B4E3E}"/>
                </a:ext>
              </a:extLst>
            </p:cNvPr>
            <p:cNvSpPr txBox="1">
              <a:spLocks noChangeArrowheads="1"/>
            </p:cNvSpPr>
            <p:nvPr/>
          </p:nvSpPr>
          <p:spPr bwMode="auto">
            <a:xfrm>
              <a:off x="2876" y="2817"/>
              <a:ext cx="5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doTwo</a:t>
              </a:r>
            </a:p>
            <a:p>
              <a:pPr>
                <a:spcBef>
                  <a:spcPct val="0"/>
                </a:spcBef>
                <a:buClrTx/>
                <a:buSzTx/>
                <a:buFontTx/>
                <a:buNone/>
              </a:pPr>
              <a:endParaRPr lang="en-US" altLang="tr-TR" sz="1200">
                <a:latin typeface="Helvetica" panose="020B0604020202020204" pitchFamily="34" charset="0"/>
              </a:endParaRPr>
            </a:p>
            <a:p>
              <a:pPr>
                <a:spcBef>
                  <a:spcPct val="0"/>
                </a:spcBef>
                <a:buClrTx/>
                <a:buSzTx/>
                <a:buFontTx/>
                <a:buNone/>
              </a:pPr>
              <a:r>
                <a:rPr lang="en-US" altLang="tr-TR" sz="1200">
                  <a:latin typeface="Helvetica" panose="020B0604020202020204" pitchFamily="34" charset="0"/>
                </a:rPr>
                <a:t>2: doThree</a:t>
              </a:r>
              <a:endParaRPr lang="tr-TR" altLang="tr-TR" sz="1200">
                <a:latin typeface="Helvetica" panose="020B0604020202020204" pitchFamily="34" charset="0"/>
              </a:endParaRPr>
            </a:p>
          </p:txBody>
        </p:sp>
        <p:sp>
          <p:nvSpPr>
            <p:cNvPr id="24609" name="Line 25">
              <a:extLst>
                <a:ext uri="{FF2B5EF4-FFF2-40B4-BE49-F238E27FC236}">
                  <a16:creationId xmlns:a16="http://schemas.microsoft.com/office/drawing/2014/main" id="{B6B9727E-A089-550C-4D22-1A08043F73BB}"/>
                </a:ext>
              </a:extLst>
            </p:cNvPr>
            <p:cNvSpPr>
              <a:spLocks noChangeShapeType="1"/>
            </p:cNvSpPr>
            <p:nvPr/>
          </p:nvSpPr>
          <p:spPr bwMode="auto">
            <a:xfrm>
              <a:off x="2423" y="2575"/>
              <a:ext cx="1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0" name="Line 26">
              <a:extLst>
                <a:ext uri="{FF2B5EF4-FFF2-40B4-BE49-F238E27FC236}">
                  <a16:creationId xmlns:a16="http://schemas.microsoft.com/office/drawing/2014/main" id="{133FAA77-5DE0-0DA5-4E78-1750292FFAA7}"/>
                </a:ext>
              </a:extLst>
            </p:cNvPr>
            <p:cNvSpPr>
              <a:spLocks noChangeShapeType="1"/>
            </p:cNvSpPr>
            <p:nvPr/>
          </p:nvSpPr>
          <p:spPr bwMode="auto">
            <a:xfrm>
              <a:off x="3455" y="2817"/>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1" name="Line 27">
              <a:extLst>
                <a:ext uri="{FF2B5EF4-FFF2-40B4-BE49-F238E27FC236}">
                  <a16:creationId xmlns:a16="http://schemas.microsoft.com/office/drawing/2014/main" id="{ACB7BEDB-AF70-C839-82C9-6B4F946E37E5}"/>
                </a:ext>
              </a:extLst>
            </p:cNvPr>
            <p:cNvSpPr>
              <a:spLocks noChangeShapeType="1"/>
            </p:cNvSpPr>
            <p:nvPr/>
          </p:nvSpPr>
          <p:spPr bwMode="auto">
            <a:xfrm>
              <a:off x="3455" y="3026"/>
              <a:ext cx="0" cy="1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2" name="Text Box 30">
              <a:extLst>
                <a:ext uri="{FF2B5EF4-FFF2-40B4-BE49-F238E27FC236}">
                  <a16:creationId xmlns:a16="http://schemas.microsoft.com/office/drawing/2014/main" id="{A9CC01D5-25B7-AD65-8E29-76D2F852D82A}"/>
                </a:ext>
              </a:extLst>
            </p:cNvPr>
            <p:cNvSpPr txBox="1">
              <a:spLocks noChangeArrowheads="1"/>
            </p:cNvSpPr>
            <p:nvPr/>
          </p:nvSpPr>
          <p:spPr bwMode="auto">
            <a:xfrm>
              <a:off x="2478" y="3756"/>
              <a:ext cx="113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2"/>
                  </a:solidFill>
                  <a:latin typeface="Comic Sans MS" panose="030F0702030302020204" pitchFamily="66" charset="0"/>
                </a:rPr>
                <a:t>communication </a:t>
              </a:r>
            </a:p>
            <a:p>
              <a:pPr algn="ctr">
                <a:spcBef>
                  <a:spcPct val="0"/>
                </a:spcBef>
                <a:buClrTx/>
                <a:buSzTx/>
                <a:buFontTx/>
                <a:buNone/>
              </a:pPr>
              <a:r>
                <a:rPr lang="en-US" altLang="tr-TR" sz="1800">
                  <a:solidFill>
                    <a:schemeClr val="accent2"/>
                  </a:solidFill>
                  <a:latin typeface="Comic Sans MS" panose="030F0702030302020204" pitchFamily="66" charset="0"/>
                </a:rPr>
                <a:t>diagram</a:t>
              </a:r>
              <a:endParaRPr lang="tr-TR" altLang="tr-TR" sz="1800">
                <a:solidFill>
                  <a:schemeClr val="accent2"/>
                </a:solidFill>
                <a:latin typeface="Comic Sans MS" panose="030F0702030302020204" pitchFamily="66" charset="0"/>
              </a:endParaRPr>
            </a:p>
          </p:txBody>
        </p:sp>
      </p:grpSp>
      <p:grpSp>
        <p:nvGrpSpPr>
          <p:cNvPr id="24594" name="Group 34">
            <a:extLst>
              <a:ext uri="{FF2B5EF4-FFF2-40B4-BE49-F238E27FC236}">
                <a16:creationId xmlns:a16="http://schemas.microsoft.com/office/drawing/2014/main" id="{A7D36E77-77E2-060D-8EB9-DE8CB24BE371}"/>
              </a:ext>
            </a:extLst>
          </p:cNvPr>
          <p:cNvGrpSpPr>
            <a:grpSpLocks/>
          </p:cNvGrpSpPr>
          <p:nvPr/>
        </p:nvGrpSpPr>
        <p:grpSpPr bwMode="auto">
          <a:xfrm>
            <a:off x="3148013" y="3949700"/>
            <a:ext cx="2736850" cy="2649538"/>
            <a:chOff x="3972" y="2503"/>
            <a:chExt cx="1724" cy="1669"/>
          </a:xfrm>
        </p:grpSpPr>
        <p:sp>
          <p:nvSpPr>
            <p:cNvPr id="24600" name="Text Box 28">
              <a:extLst>
                <a:ext uri="{FF2B5EF4-FFF2-40B4-BE49-F238E27FC236}">
                  <a16:creationId xmlns:a16="http://schemas.microsoft.com/office/drawing/2014/main" id="{E7B9A908-EF09-D2AC-82BC-F797248EF4D5}"/>
                </a:ext>
              </a:extLst>
            </p:cNvPr>
            <p:cNvSpPr txBox="1">
              <a:spLocks noChangeArrowheads="1"/>
            </p:cNvSpPr>
            <p:nvPr/>
          </p:nvSpPr>
          <p:spPr bwMode="auto">
            <a:xfrm>
              <a:off x="3972" y="2503"/>
              <a:ext cx="1724"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urier New" panose="02070309020205020404" pitchFamily="49" charset="0"/>
                </a:rPr>
                <a:t>public class A{</a:t>
              </a:r>
            </a:p>
            <a:p>
              <a:pPr>
                <a:spcBef>
                  <a:spcPct val="0"/>
                </a:spcBef>
                <a:buClrTx/>
                <a:buSzTx/>
                <a:buFontTx/>
                <a:buNone/>
              </a:pPr>
              <a:r>
                <a:rPr lang="en-US" altLang="tr-TR" sz="1400" b="1">
                  <a:latin typeface="Courier New" panose="02070309020205020404" pitchFamily="49" charset="0"/>
                </a:rPr>
                <a:t>  private B myB = new B;</a:t>
              </a:r>
            </a:p>
            <a:p>
              <a:pPr>
                <a:spcBef>
                  <a:spcPct val="0"/>
                </a:spcBef>
                <a:buClrTx/>
                <a:buSzTx/>
                <a:buFontTx/>
                <a:buNone/>
              </a:pPr>
              <a:r>
                <a:rPr lang="en-US" altLang="tr-TR" sz="1400" b="1">
                  <a:latin typeface="Courier New" panose="02070309020205020404" pitchFamily="49" charset="0"/>
                </a:rPr>
                <a:t>  public void doOne(){</a:t>
              </a:r>
            </a:p>
            <a:p>
              <a:pPr>
                <a:spcBef>
                  <a:spcPct val="0"/>
                </a:spcBef>
                <a:buClrTx/>
                <a:buSzTx/>
                <a:buFontTx/>
                <a:buNone/>
              </a:pPr>
              <a:r>
                <a:rPr lang="en-US" altLang="tr-TR" sz="1400" b="1">
                  <a:latin typeface="Courier New" panose="02070309020205020404" pitchFamily="49" charset="0"/>
                </a:rPr>
                <a:t>    myB.doTwo();</a:t>
              </a:r>
            </a:p>
            <a:p>
              <a:pPr>
                <a:spcBef>
                  <a:spcPct val="0"/>
                </a:spcBef>
                <a:buClrTx/>
                <a:buSzTx/>
                <a:buFontTx/>
                <a:buNone/>
              </a:pPr>
              <a:r>
                <a:rPr lang="en-US" altLang="tr-TR" sz="1400" b="1">
                  <a:latin typeface="Courier New" panose="02070309020205020404" pitchFamily="49" charset="0"/>
                </a:rPr>
                <a:t>    myB.doThree();</a:t>
              </a:r>
            </a:p>
            <a:p>
              <a:pPr>
                <a:spcBef>
                  <a:spcPct val="0"/>
                </a:spcBef>
                <a:buClrTx/>
                <a:buSzTx/>
                <a:buFontTx/>
                <a:buNone/>
              </a:pPr>
              <a:r>
                <a:rPr lang="en-US" altLang="tr-TR" sz="1400" b="1">
                  <a:latin typeface="Courier New" panose="02070309020205020404" pitchFamily="49" charset="0"/>
                </a:rPr>
                <a:t>  }</a:t>
              </a:r>
            </a:p>
            <a:p>
              <a:pPr>
                <a:spcBef>
                  <a:spcPct val="0"/>
                </a:spcBef>
                <a:buClrTx/>
                <a:buSzTx/>
                <a:buFontTx/>
                <a:buNone/>
              </a:pPr>
              <a:r>
                <a:rPr lang="en-US" altLang="tr-TR" sz="1400" b="1">
                  <a:latin typeface="Courier New" panose="02070309020205020404" pitchFamily="49" charset="0"/>
                </a:rPr>
                <a:t>  …</a:t>
              </a:r>
            </a:p>
            <a:p>
              <a:pPr>
                <a:spcBef>
                  <a:spcPct val="0"/>
                </a:spcBef>
                <a:buClrTx/>
                <a:buSzTx/>
                <a:buFontTx/>
                <a:buNone/>
              </a:pPr>
              <a:r>
                <a:rPr lang="en-US" altLang="tr-TR" sz="1400" b="1">
                  <a:latin typeface="Courier New" panose="02070309020205020404" pitchFamily="49" charset="0"/>
                </a:rPr>
                <a:t>}</a:t>
              </a:r>
              <a:endParaRPr lang="tr-TR" altLang="tr-TR" sz="1400" b="1">
                <a:latin typeface="Courier New" panose="02070309020205020404" pitchFamily="49" charset="0"/>
              </a:endParaRPr>
            </a:p>
          </p:txBody>
        </p:sp>
        <p:sp>
          <p:nvSpPr>
            <p:cNvPr id="24601" name="Text Box 31">
              <a:extLst>
                <a:ext uri="{FF2B5EF4-FFF2-40B4-BE49-F238E27FC236}">
                  <a16:creationId xmlns:a16="http://schemas.microsoft.com/office/drawing/2014/main" id="{5E0F39EF-AE3C-16C1-0BB9-70B8537A2E06}"/>
                </a:ext>
              </a:extLst>
            </p:cNvPr>
            <p:cNvSpPr txBox="1">
              <a:spLocks noChangeArrowheads="1"/>
            </p:cNvSpPr>
            <p:nvPr/>
          </p:nvSpPr>
          <p:spPr bwMode="auto">
            <a:xfrm>
              <a:off x="4125" y="3768"/>
              <a:ext cx="125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chemeClr val="accent2"/>
                  </a:solidFill>
                  <a:latin typeface="Comic Sans MS" panose="030F0702030302020204" pitchFamily="66" charset="0"/>
                </a:rPr>
                <a:t>partial definition</a:t>
              </a:r>
            </a:p>
            <a:p>
              <a:pPr algn="ctr">
                <a:spcBef>
                  <a:spcPct val="0"/>
                </a:spcBef>
                <a:buClrTx/>
                <a:buSzTx/>
                <a:buFontTx/>
                <a:buNone/>
              </a:pPr>
              <a:r>
                <a:rPr lang="en-US" altLang="tr-TR" sz="1800">
                  <a:solidFill>
                    <a:schemeClr val="accent2"/>
                  </a:solidFill>
                  <a:latin typeface="Comic Sans MS" panose="030F0702030302020204" pitchFamily="66" charset="0"/>
                </a:rPr>
                <a:t>of class A</a:t>
              </a:r>
              <a:endParaRPr lang="tr-TR" altLang="tr-TR" sz="1800">
                <a:solidFill>
                  <a:schemeClr val="accent2"/>
                </a:solidFill>
                <a:latin typeface="Comic Sans MS" panose="030F0702030302020204" pitchFamily="66" charset="0"/>
              </a:endParaRPr>
            </a:p>
          </p:txBody>
        </p:sp>
      </p:grpSp>
      <p:sp>
        <p:nvSpPr>
          <p:cNvPr id="24595" name="Line 35">
            <a:extLst>
              <a:ext uri="{FF2B5EF4-FFF2-40B4-BE49-F238E27FC236}">
                <a16:creationId xmlns:a16="http://schemas.microsoft.com/office/drawing/2014/main" id="{EDB3BC68-73D3-11FC-304A-0E3B83E16921}"/>
              </a:ext>
            </a:extLst>
          </p:cNvPr>
          <p:cNvSpPr>
            <a:spLocks noChangeShapeType="1"/>
          </p:cNvSpPr>
          <p:nvPr/>
        </p:nvSpPr>
        <p:spPr bwMode="auto">
          <a:xfrm>
            <a:off x="5949950" y="3817938"/>
            <a:ext cx="0" cy="278130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36">
            <a:extLst>
              <a:ext uri="{FF2B5EF4-FFF2-40B4-BE49-F238E27FC236}">
                <a16:creationId xmlns:a16="http://schemas.microsoft.com/office/drawing/2014/main" id="{8E40A5AB-7D15-D3FC-507F-F268F26F59B7}"/>
              </a:ext>
            </a:extLst>
          </p:cNvPr>
          <p:cNvSpPr>
            <a:spLocks noChangeShapeType="1"/>
          </p:cNvSpPr>
          <p:nvPr/>
        </p:nvSpPr>
        <p:spPr bwMode="auto">
          <a:xfrm>
            <a:off x="3148013" y="3817938"/>
            <a:ext cx="0" cy="2786062"/>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Rectangle 37">
            <a:extLst>
              <a:ext uri="{FF2B5EF4-FFF2-40B4-BE49-F238E27FC236}">
                <a16:creationId xmlns:a16="http://schemas.microsoft.com/office/drawing/2014/main" id="{55D49A7E-4757-8CF6-FA37-14FEF7804883}"/>
              </a:ext>
            </a:extLst>
          </p:cNvPr>
          <p:cNvSpPr>
            <a:spLocks noChangeArrowheads="1"/>
          </p:cNvSpPr>
          <p:nvPr/>
        </p:nvSpPr>
        <p:spPr bwMode="auto">
          <a:xfrm>
            <a:off x="2397125" y="5530850"/>
            <a:ext cx="93663" cy="2174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cxnSp>
        <p:nvCxnSpPr>
          <p:cNvPr id="3" name="Straight Connector 2">
            <a:extLst>
              <a:ext uri="{FF2B5EF4-FFF2-40B4-BE49-F238E27FC236}">
                <a16:creationId xmlns:a16="http://schemas.microsoft.com/office/drawing/2014/main" id="{D3E1AB06-20B7-9DE2-38A1-673AFA40C098}"/>
              </a:ext>
            </a:extLst>
          </p:cNvPr>
          <p:cNvCxnSpPr/>
          <p:nvPr/>
        </p:nvCxnSpPr>
        <p:spPr>
          <a:xfrm flipV="1">
            <a:off x="1225550" y="4337050"/>
            <a:ext cx="404813" cy="1588"/>
          </a:xfrm>
          <a:prstGeom prst="line">
            <a:avLst/>
          </a:prstGeom>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464E0150-D3CA-5A8C-ACE4-901F77EAAE35}"/>
              </a:ext>
            </a:extLst>
          </p:cNvPr>
          <p:cNvCxnSpPr/>
          <p:nvPr/>
        </p:nvCxnSpPr>
        <p:spPr>
          <a:xfrm flipV="1">
            <a:off x="2143125" y="4349750"/>
            <a:ext cx="625475" cy="12700"/>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F0999B1-2F3E-0BD2-36E9-6C6EB934893A}"/>
              </a:ext>
            </a:extLst>
          </p:cNvPr>
          <p:cNvSpPr>
            <a:spLocks noGrp="1" noChangeArrowheads="1"/>
          </p:cNvSpPr>
          <p:nvPr>
            <p:ph type="title"/>
          </p:nvPr>
        </p:nvSpPr>
        <p:spPr/>
        <p:txBody>
          <a:bodyPr/>
          <a:lstStyle/>
          <a:p>
            <a:pPr eaLnBrk="1" hangingPunct="1"/>
            <a:r>
              <a:rPr lang="en-US" altLang="tr-TR"/>
              <a:t>Sequence diagrams</a:t>
            </a:r>
          </a:p>
        </p:txBody>
      </p:sp>
      <p:sp>
        <p:nvSpPr>
          <p:cNvPr id="25603" name="Rectangle 3">
            <a:extLst>
              <a:ext uri="{FF2B5EF4-FFF2-40B4-BE49-F238E27FC236}">
                <a16:creationId xmlns:a16="http://schemas.microsoft.com/office/drawing/2014/main" id="{E9007119-1A3B-6BBC-D5BF-D81879824F92}"/>
              </a:ext>
            </a:extLst>
          </p:cNvPr>
          <p:cNvSpPr>
            <a:spLocks noGrp="1" noChangeArrowheads="1"/>
          </p:cNvSpPr>
          <p:nvPr>
            <p:ph type="body" idx="1"/>
          </p:nvPr>
        </p:nvSpPr>
        <p:spPr/>
        <p:txBody>
          <a:bodyPr/>
          <a:lstStyle/>
          <a:p>
            <a:pPr eaLnBrk="1" hangingPunct="1"/>
            <a:r>
              <a:rPr lang="en-US" altLang="tr-TR"/>
              <a:t>To define the sequence of actions that occur in a system</a:t>
            </a:r>
          </a:p>
          <a:p>
            <a:pPr eaLnBrk="1" hangingPunct="1"/>
            <a:r>
              <a:rPr lang="en-US" altLang="tr-TR"/>
              <a:t>Two dimension</a:t>
            </a:r>
          </a:p>
          <a:p>
            <a:pPr lvl="1" eaLnBrk="1" hangingPunct="1"/>
            <a:r>
              <a:rPr lang="en-US" altLang="tr-TR"/>
              <a:t>shows the life of the objects</a:t>
            </a:r>
          </a:p>
          <a:p>
            <a:pPr lvl="1" eaLnBrk="1" hangingPunct="1"/>
            <a:r>
              <a:rPr lang="en-US" altLang="tr-TR"/>
              <a:t>shows the sequence of the creation or invocation of the objects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5FB43D9-6DA3-DA9B-B2CB-5FBD739F2E05}"/>
              </a:ext>
            </a:extLst>
          </p:cNvPr>
          <p:cNvSpPr>
            <a:spLocks noGrp="1" noChangeArrowheads="1"/>
          </p:cNvSpPr>
          <p:nvPr>
            <p:ph type="title"/>
          </p:nvPr>
        </p:nvSpPr>
        <p:spPr/>
        <p:txBody>
          <a:bodyPr/>
          <a:lstStyle/>
          <a:p>
            <a:pPr eaLnBrk="1" hangingPunct="1"/>
            <a:r>
              <a:rPr lang="en-US" altLang="tr-TR"/>
              <a:t>Topics Today</a:t>
            </a:r>
          </a:p>
        </p:txBody>
      </p:sp>
      <p:sp>
        <p:nvSpPr>
          <p:cNvPr id="6147" name="Rectangle 3">
            <a:extLst>
              <a:ext uri="{FF2B5EF4-FFF2-40B4-BE49-F238E27FC236}">
                <a16:creationId xmlns:a16="http://schemas.microsoft.com/office/drawing/2014/main" id="{95E8FFCD-A58D-1D48-6A41-72941EA2658B}"/>
              </a:ext>
            </a:extLst>
          </p:cNvPr>
          <p:cNvSpPr>
            <a:spLocks noGrp="1" noChangeArrowheads="1"/>
          </p:cNvSpPr>
          <p:nvPr>
            <p:ph type="body" idx="1"/>
          </p:nvPr>
        </p:nvSpPr>
        <p:spPr/>
        <p:txBody>
          <a:bodyPr/>
          <a:lstStyle/>
          <a:p>
            <a:pPr eaLnBrk="1" hangingPunct="1"/>
            <a:r>
              <a:rPr lang="en-US" altLang="tr-TR"/>
              <a:t>Diagrams for Static model</a:t>
            </a:r>
          </a:p>
          <a:p>
            <a:pPr lvl="1" eaLnBrk="1" hangingPunct="1"/>
            <a:r>
              <a:rPr lang="en-US" altLang="tr-TR"/>
              <a:t>Class diagrams</a:t>
            </a:r>
          </a:p>
          <a:p>
            <a:pPr eaLnBrk="1" hangingPunct="1"/>
            <a:r>
              <a:rPr lang="en-US" altLang="tr-TR"/>
              <a:t>Diagrams for Dynamic behavior</a:t>
            </a:r>
          </a:p>
          <a:p>
            <a:pPr lvl="1" eaLnBrk="1" hangingPunct="1"/>
            <a:r>
              <a:rPr lang="en-US" altLang="tr-TR"/>
              <a:t>Sequence diagrams</a:t>
            </a:r>
          </a:p>
          <a:p>
            <a:pPr lvl="1" eaLnBrk="1" hangingPunct="1"/>
            <a:r>
              <a:rPr lang="en-US" altLang="tr-TR"/>
              <a:t>Collaboration diagrams</a:t>
            </a:r>
          </a:p>
          <a:p>
            <a:pPr lvl="1" eaLnBrk="1" hangingPunct="1"/>
            <a:r>
              <a:rPr lang="en-US" altLang="tr-TR"/>
              <a:t>State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699A6C1-0E44-8D1D-E145-CB2A1A1F9E03}"/>
              </a:ext>
            </a:extLst>
          </p:cNvPr>
          <p:cNvSpPr>
            <a:spLocks noGrp="1" noChangeArrowheads="1"/>
          </p:cNvSpPr>
          <p:nvPr>
            <p:ph type="title" idx="4294967295"/>
          </p:nvPr>
        </p:nvSpPr>
        <p:spPr>
          <a:xfrm>
            <a:off x="565150" y="41275"/>
            <a:ext cx="8229600" cy="1371600"/>
          </a:xfrm>
        </p:spPr>
        <p:txBody>
          <a:bodyPr/>
          <a:lstStyle/>
          <a:p>
            <a:pPr eaLnBrk="1" hangingPunct="1"/>
            <a:r>
              <a:rPr lang="en-US" altLang="tr-TR"/>
              <a:t>Messages</a:t>
            </a:r>
            <a:endParaRPr lang="tr-TR" altLang="tr-TR"/>
          </a:p>
        </p:txBody>
      </p:sp>
      <p:sp>
        <p:nvSpPr>
          <p:cNvPr id="26627" name="Rectangle 5">
            <a:extLst>
              <a:ext uri="{FF2B5EF4-FFF2-40B4-BE49-F238E27FC236}">
                <a16:creationId xmlns:a16="http://schemas.microsoft.com/office/drawing/2014/main" id="{B5BE4AA8-E433-F91C-9647-E52D0FA1DED1}"/>
              </a:ext>
            </a:extLst>
          </p:cNvPr>
          <p:cNvSpPr>
            <a:spLocks noChangeArrowheads="1"/>
          </p:cNvSpPr>
          <p:nvPr/>
        </p:nvSpPr>
        <p:spPr bwMode="auto">
          <a:xfrm>
            <a:off x="1325563"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26628" name="Rectangle 6">
            <a:extLst>
              <a:ext uri="{FF2B5EF4-FFF2-40B4-BE49-F238E27FC236}">
                <a16:creationId xmlns:a16="http://schemas.microsoft.com/office/drawing/2014/main" id="{3B0BF427-E466-1734-042A-5CFD455C4FF8}"/>
              </a:ext>
            </a:extLst>
          </p:cNvPr>
          <p:cNvSpPr>
            <a:spLocks noChangeArrowheads="1"/>
          </p:cNvSpPr>
          <p:nvPr/>
        </p:nvSpPr>
        <p:spPr bwMode="auto">
          <a:xfrm>
            <a:off x="3468688"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B</a:t>
            </a:r>
            <a:endParaRPr lang="tr-TR" altLang="tr-TR" sz="1400" u="sng">
              <a:latin typeface="Helvetica" panose="020B0604020202020204" pitchFamily="34" charset="0"/>
            </a:endParaRPr>
          </a:p>
        </p:txBody>
      </p:sp>
      <p:sp>
        <p:nvSpPr>
          <p:cNvPr id="26629" name="Rectangle 7">
            <a:extLst>
              <a:ext uri="{FF2B5EF4-FFF2-40B4-BE49-F238E27FC236}">
                <a16:creationId xmlns:a16="http://schemas.microsoft.com/office/drawing/2014/main" id="{A0B7A3E3-14C7-3FA6-49B1-BBE57660446B}"/>
              </a:ext>
            </a:extLst>
          </p:cNvPr>
          <p:cNvSpPr>
            <a:spLocks noChangeArrowheads="1"/>
          </p:cNvSpPr>
          <p:nvPr/>
        </p:nvSpPr>
        <p:spPr bwMode="auto">
          <a:xfrm>
            <a:off x="6078538" y="281940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6630" name="Line 8">
            <a:extLst>
              <a:ext uri="{FF2B5EF4-FFF2-40B4-BE49-F238E27FC236}">
                <a16:creationId xmlns:a16="http://schemas.microsoft.com/office/drawing/2014/main" id="{699D3E71-CC0F-3997-9978-572FC9BB6670}"/>
              </a:ext>
            </a:extLst>
          </p:cNvPr>
          <p:cNvSpPr>
            <a:spLocks noChangeShapeType="1"/>
          </p:cNvSpPr>
          <p:nvPr/>
        </p:nvSpPr>
        <p:spPr bwMode="auto">
          <a:xfrm>
            <a:off x="2090738" y="1692275"/>
            <a:ext cx="0" cy="4954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9">
            <a:extLst>
              <a:ext uri="{FF2B5EF4-FFF2-40B4-BE49-F238E27FC236}">
                <a16:creationId xmlns:a16="http://schemas.microsoft.com/office/drawing/2014/main" id="{1F33E310-7336-A66A-9EBA-D8D0FAD99B25}"/>
              </a:ext>
            </a:extLst>
          </p:cNvPr>
          <p:cNvSpPr>
            <a:spLocks noChangeShapeType="1"/>
          </p:cNvSpPr>
          <p:nvPr/>
        </p:nvSpPr>
        <p:spPr bwMode="auto">
          <a:xfrm>
            <a:off x="4243388" y="1690688"/>
            <a:ext cx="6350" cy="4819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10">
            <a:extLst>
              <a:ext uri="{FF2B5EF4-FFF2-40B4-BE49-F238E27FC236}">
                <a16:creationId xmlns:a16="http://schemas.microsoft.com/office/drawing/2014/main" id="{182D7B3A-2267-953E-1091-C1A92EB8B58E}"/>
              </a:ext>
            </a:extLst>
          </p:cNvPr>
          <p:cNvSpPr>
            <a:spLocks noChangeShapeType="1"/>
          </p:cNvSpPr>
          <p:nvPr/>
        </p:nvSpPr>
        <p:spPr bwMode="auto">
          <a:xfrm flipH="1">
            <a:off x="6791325" y="323056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Rectangle 13">
            <a:extLst>
              <a:ext uri="{FF2B5EF4-FFF2-40B4-BE49-F238E27FC236}">
                <a16:creationId xmlns:a16="http://schemas.microsoft.com/office/drawing/2014/main" id="{295D2C54-7693-AEC0-DBCA-D92702ED5BF8}"/>
              </a:ext>
            </a:extLst>
          </p:cNvPr>
          <p:cNvSpPr>
            <a:spLocks noChangeArrowheads="1"/>
          </p:cNvSpPr>
          <p:nvPr/>
        </p:nvSpPr>
        <p:spPr bwMode="auto">
          <a:xfrm>
            <a:off x="4222750" y="3032125"/>
            <a:ext cx="144463" cy="13065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34" name="Line 14">
            <a:extLst>
              <a:ext uri="{FF2B5EF4-FFF2-40B4-BE49-F238E27FC236}">
                <a16:creationId xmlns:a16="http://schemas.microsoft.com/office/drawing/2014/main" id="{AAF66D50-66ED-5BDA-2AD8-8E88458653B7}"/>
              </a:ext>
            </a:extLst>
          </p:cNvPr>
          <p:cNvSpPr>
            <a:spLocks noChangeShapeType="1"/>
          </p:cNvSpPr>
          <p:nvPr/>
        </p:nvSpPr>
        <p:spPr bwMode="auto">
          <a:xfrm>
            <a:off x="2170113" y="3032125"/>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5" name="Line 15">
            <a:extLst>
              <a:ext uri="{FF2B5EF4-FFF2-40B4-BE49-F238E27FC236}">
                <a16:creationId xmlns:a16="http://schemas.microsoft.com/office/drawing/2014/main" id="{74986729-C15C-EA2B-E1EE-BAEC235FFB9B}"/>
              </a:ext>
            </a:extLst>
          </p:cNvPr>
          <p:cNvSpPr>
            <a:spLocks noChangeShapeType="1"/>
          </p:cNvSpPr>
          <p:nvPr/>
        </p:nvSpPr>
        <p:spPr bwMode="auto">
          <a:xfrm flipV="1">
            <a:off x="736600" y="6034088"/>
            <a:ext cx="3522663" cy="2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6" name="Rectangle 16">
            <a:extLst>
              <a:ext uri="{FF2B5EF4-FFF2-40B4-BE49-F238E27FC236}">
                <a16:creationId xmlns:a16="http://schemas.microsoft.com/office/drawing/2014/main" id="{A589B771-7643-0CBF-6269-BB0996F2A0FC}"/>
              </a:ext>
            </a:extLst>
          </p:cNvPr>
          <p:cNvSpPr>
            <a:spLocks noChangeArrowheads="1"/>
          </p:cNvSpPr>
          <p:nvPr/>
        </p:nvSpPr>
        <p:spPr bwMode="auto">
          <a:xfrm>
            <a:off x="4222750" y="465296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37" name="Line 17">
            <a:extLst>
              <a:ext uri="{FF2B5EF4-FFF2-40B4-BE49-F238E27FC236}">
                <a16:creationId xmlns:a16="http://schemas.microsoft.com/office/drawing/2014/main" id="{4715D4A2-253B-8FE3-9950-161A3D39F6F8}"/>
              </a:ext>
            </a:extLst>
          </p:cNvPr>
          <p:cNvSpPr>
            <a:spLocks noChangeShapeType="1"/>
          </p:cNvSpPr>
          <p:nvPr/>
        </p:nvSpPr>
        <p:spPr bwMode="auto">
          <a:xfrm flipH="1">
            <a:off x="2163763" y="4948238"/>
            <a:ext cx="2058987"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6638" name="Line 18">
            <a:extLst>
              <a:ext uri="{FF2B5EF4-FFF2-40B4-BE49-F238E27FC236}">
                <a16:creationId xmlns:a16="http://schemas.microsoft.com/office/drawing/2014/main" id="{9C1D9E9D-8754-C2AB-029A-43CAAABEEC29}"/>
              </a:ext>
            </a:extLst>
          </p:cNvPr>
          <p:cNvSpPr>
            <a:spLocks noChangeShapeType="1"/>
          </p:cNvSpPr>
          <p:nvPr/>
        </p:nvSpPr>
        <p:spPr bwMode="auto">
          <a:xfrm>
            <a:off x="4375150" y="3167063"/>
            <a:ext cx="16954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39" name="Text Box 19">
            <a:extLst>
              <a:ext uri="{FF2B5EF4-FFF2-40B4-BE49-F238E27FC236}">
                <a16:creationId xmlns:a16="http://schemas.microsoft.com/office/drawing/2014/main" id="{3EC7A0D8-783E-C9EB-B772-4B6A1F2B321C}"/>
              </a:ext>
            </a:extLst>
          </p:cNvPr>
          <p:cNvSpPr txBox="1">
            <a:spLocks noChangeArrowheads="1"/>
          </p:cNvSpPr>
          <p:nvPr/>
        </p:nvSpPr>
        <p:spPr bwMode="auto">
          <a:xfrm>
            <a:off x="2800350" y="26209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doX</a:t>
            </a:r>
            <a:endParaRPr lang="tr-TR" altLang="tr-TR" sz="1200">
              <a:latin typeface="Helvetica" panose="020B0604020202020204" pitchFamily="34" charset="0"/>
            </a:endParaRPr>
          </a:p>
        </p:txBody>
      </p:sp>
      <p:sp>
        <p:nvSpPr>
          <p:cNvPr id="26640" name="Text Box 20">
            <a:extLst>
              <a:ext uri="{FF2B5EF4-FFF2-40B4-BE49-F238E27FC236}">
                <a16:creationId xmlns:a16="http://schemas.microsoft.com/office/drawing/2014/main" id="{80469317-6F0B-71ED-AA32-E5F863D39763}"/>
              </a:ext>
            </a:extLst>
          </p:cNvPr>
          <p:cNvSpPr txBox="1">
            <a:spLocks noChangeArrowheads="1"/>
          </p:cNvSpPr>
          <p:nvPr/>
        </p:nvSpPr>
        <p:spPr bwMode="auto">
          <a:xfrm>
            <a:off x="4721225" y="2911475"/>
            <a:ext cx="781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«create»</a:t>
            </a:r>
          </a:p>
        </p:txBody>
      </p:sp>
      <p:sp>
        <p:nvSpPr>
          <p:cNvPr id="26641" name="Rectangle 21">
            <a:extLst>
              <a:ext uri="{FF2B5EF4-FFF2-40B4-BE49-F238E27FC236}">
                <a16:creationId xmlns:a16="http://schemas.microsoft.com/office/drawing/2014/main" id="{BE011CCB-5E46-E1F5-FE6B-CCA11A2B41C1}"/>
              </a:ext>
            </a:extLst>
          </p:cNvPr>
          <p:cNvSpPr>
            <a:spLocks noChangeArrowheads="1"/>
          </p:cNvSpPr>
          <p:nvPr/>
        </p:nvSpPr>
        <p:spPr bwMode="auto">
          <a:xfrm>
            <a:off x="6719888" y="3579813"/>
            <a:ext cx="144462" cy="4048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2" name="Line 22">
            <a:extLst>
              <a:ext uri="{FF2B5EF4-FFF2-40B4-BE49-F238E27FC236}">
                <a16:creationId xmlns:a16="http://schemas.microsoft.com/office/drawing/2014/main" id="{C3CCD72B-C219-36D7-CC40-191999252A7D}"/>
              </a:ext>
            </a:extLst>
          </p:cNvPr>
          <p:cNvSpPr>
            <a:spLocks noChangeShapeType="1"/>
          </p:cNvSpPr>
          <p:nvPr/>
        </p:nvSpPr>
        <p:spPr bwMode="auto">
          <a:xfrm>
            <a:off x="4368800" y="3579813"/>
            <a:ext cx="23510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3" name="Text Box 23">
            <a:extLst>
              <a:ext uri="{FF2B5EF4-FFF2-40B4-BE49-F238E27FC236}">
                <a16:creationId xmlns:a16="http://schemas.microsoft.com/office/drawing/2014/main" id="{C816417B-D9A6-C131-AFD4-5DB90763C090}"/>
              </a:ext>
            </a:extLst>
          </p:cNvPr>
          <p:cNvSpPr txBox="1">
            <a:spLocks noChangeArrowheads="1"/>
          </p:cNvSpPr>
          <p:nvPr/>
        </p:nvSpPr>
        <p:spPr bwMode="auto">
          <a:xfrm>
            <a:off x="4679950" y="3305175"/>
            <a:ext cx="849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doY(myb)</a:t>
            </a:r>
            <a:endParaRPr lang="tr-TR" altLang="tr-TR" sz="1200">
              <a:latin typeface="Helvetica" panose="020B0604020202020204" pitchFamily="34" charset="0"/>
            </a:endParaRPr>
          </a:p>
        </p:txBody>
      </p:sp>
      <p:sp>
        <p:nvSpPr>
          <p:cNvPr id="26644" name="Rectangle 24">
            <a:extLst>
              <a:ext uri="{FF2B5EF4-FFF2-40B4-BE49-F238E27FC236}">
                <a16:creationId xmlns:a16="http://schemas.microsoft.com/office/drawing/2014/main" id="{AEB71F84-7109-5705-773B-516F59ADFC8C}"/>
              </a:ext>
            </a:extLst>
          </p:cNvPr>
          <p:cNvSpPr>
            <a:spLocks noChangeArrowheads="1"/>
          </p:cNvSpPr>
          <p:nvPr/>
        </p:nvSpPr>
        <p:spPr bwMode="auto">
          <a:xfrm>
            <a:off x="2019300" y="4429125"/>
            <a:ext cx="146050" cy="163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5" name="Line 25">
            <a:extLst>
              <a:ext uri="{FF2B5EF4-FFF2-40B4-BE49-F238E27FC236}">
                <a16:creationId xmlns:a16="http://schemas.microsoft.com/office/drawing/2014/main" id="{1CE509BC-DC2F-9D6E-FDE7-E84756AFA1C8}"/>
              </a:ext>
            </a:extLst>
          </p:cNvPr>
          <p:cNvSpPr>
            <a:spLocks noChangeShapeType="1"/>
          </p:cNvSpPr>
          <p:nvPr/>
        </p:nvSpPr>
        <p:spPr bwMode="auto">
          <a:xfrm>
            <a:off x="914400" y="4429125"/>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6" name="Text Box 26">
            <a:extLst>
              <a:ext uri="{FF2B5EF4-FFF2-40B4-BE49-F238E27FC236}">
                <a16:creationId xmlns:a16="http://schemas.microsoft.com/office/drawing/2014/main" id="{549566D3-D739-80EB-99A4-2D65ECE02C5F}"/>
              </a:ext>
            </a:extLst>
          </p:cNvPr>
          <p:cNvSpPr txBox="1">
            <a:spLocks noChangeArrowheads="1"/>
          </p:cNvSpPr>
          <p:nvPr/>
        </p:nvSpPr>
        <p:spPr bwMode="auto">
          <a:xfrm>
            <a:off x="1135063" y="4135438"/>
            <a:ext cx="446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doZ</a:t>
            </a:r>
            <a:endParaRPr lang="tr-TR" altLang="tr-TR" sz="1200">
              <a:latin typeface="Helvetica" panose="020B0604020202020204" pitchFamily="34" charset="0"/>
            </a:endParaRPr>
          </a:p>
        </p:txBody>
      </p:sp>
      <p:sp>
        <p:nvSpPr>
          <p:cNvPr id="26647" name="Line 27">
            <a:extLst>
              <a:ext uri="{FF2B5EF4-FFF2-40B4-BE49-F238E27FC236}">
                <a16:creationId xmlns:a16="http://schemas.microsoft.com/office/drawing/2014/main" id="{A575C511-EFC1-B051-1F89-87B02BC4876E}"/>
              </a:ext>
            </a:extLst>
          </p:cNvPr>
          <p:cNvSpPr>
            <a:spLocks noChangeShapeType="1"/>
          </p:cNvSpPr>
          <p:nvPr/>
        </p:nvSpPr>
        <p:spPr bwMode="auto">
          <a:xfrm>
            <a:off x="2163763" y="543560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48" name="Rectangle 28">
            <a:extLst>
              <a:ext uri="{FF2B5EF4-FFF2-40B4-BE49-F238E27FC236}">
                <a16:creationId xmlns:a16="http://schemas.microsoft.com/office/drawing/2014/main" id="{A59BD5E3-D685-93E1-9732-3FCC683F68F2}"/>
              </a:ext>
            </a:extLst>
          </p:cNvPr>
          <p:cNvSpPr>
            <a:spLocks noChangeArrowheads="1"/>
          </p:cNvSpPr>
          <p:nvPr/>
        </p:nvSpPr>
        <p:spPr bwMode="auto">
          <a:xfrm>
            <a:off x="4229100" y="5416550"/>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49" name="Text Box 29">
            <a:extLst>
              <a:ext uri="{FF2B5EF4-FFF2-40B4-BE49-F238E27FC236}">
                <a16:creationId xmlns:a16="http://schemas.microsoft.com/office/drawing/2014/main" id="{C781E98F-9792-98B1-9726-056F9BD5EF43}"/>
              </a:ext>
            </a:extLst>
          </p:cNvPr>
          <p:cNvSpPr txBox="1">
            <a:spLocks noChangeArrowheads="1"/>
          </p:cNvSpPr>
          <p:nvPr/>
        </p:nvSpPr>
        <p:spPr bwMode="auto">
          <a:xfrm>
            <a:off x="3016250" y="44100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doW</a:t>
            </a:r>
            <a:endParaRPr lang="tr-TR" altLang="tr-TR" sz="1200">
              <a:latin typeface="Helvetica" panose="020B0604020202020204" pitchFamily="34" charset="0"/>
            </a:endParaRPr>
          </a:p>
        </p:txBody>
      </p:sp>
      <p:sp>
        <p:nvSpPr>
          <p:cNvPr id="26650" name="Text Box 30">
            <a:extLst>
              <a:ext uri="{FF2B5EF4-FFF2-40B4-BE49-F238E27FC236}">
                <a16:creationId xmlns:a16="http://schemas.microsoft.com/office/drawing/2014/main" id="{EAEBE372-B11E-5A0F-733C-8F3E745F22AC}"/>
              </a:ext>
            </a:extLst>
          </p:cNvPr>
          <p:cNvSpPr txBox="1">
            <a:spLocks noChangeArrowheads="1"/>
          </p:cNvSpPr>
          <p:nvPr/>
        </p:nvSpPr>
        <p:spPr bwMode="auto">
          <a:xfrm>
            <a:off x="3117850" y="4699000"/>
            <a:ext cx="311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a:t>
            </a:r>
            <a:endParaRPr lang="tr-TR" altLang="tr-TR" sz="1200">
              <a:latin typeface="Helvetica" panose="020B0604020202020204" pitchFamily="34" charset="0"/>
            </a:endParaRPr>
          </a:p>
        </p:txBody>
      </p:sp>
      <p:sp>
        <p:nvSpPr>
          <p:cNvPr id="26651" name="Text Box 31">
            <a:extLst>
              <a:ext uri="{FF2B5EF4-FFF2-40B4-BE49-F238E27FC236}">
                <a16:creationId xmlns:a16="http://schemas.microsoft.com/office/drawing/2014/main" id="{6325D025-651F-90A5-BFC3-8ACAA27EA858}"/>
              </a:ext>
            </a:extLst>
          </p:cNvPr>
          <p:cNvSpPr txBox="1">
            <a:spLocks noChangeArrowheads="1"/>
          </p:cNvSpPr>
          <p:nvPr/>
        </p:nvSpPr>
        <p:spPr bwMode="auto">
          <a:xfrm>
            <a:off x="3005138" y="5160963"/>
            <a:ext cx="79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 = doW</a:t>
            </a:r>
            <a:endParaRPr lang="tr-TR" altLang="tr-TR" sz="1200">
              <a:latin typeface="Helvetica" panose="020B0604020202020204" pitchFamily="34" charset="0"/>
            </a:endParaRPr>
          </a:p>
        </p:txBody>
      </p:sp>
      <p:sp>
        <p:nvSpPr>
          <p:cNvPr id="26652" name="Line 32">
            <a:extLst>
              <a:ext uri="{FF2B5EF4-FFF2-40B4-BE49-F238E27FC236}">
                <a16:creationId xmlns:a16="http://schemas.microsoft.com/office/drawing/2014/main" id="{9712C3A8-FC57-9D98-E00A-B1AE596A3C8F}"/>
              </a:ext>
            </a:extLst>
          </p:cNvPr>
          <p:cNvSpPr>
            <a:spLocks noChangeShapeType="1"/>
          </p:cNvSpPr>
          <p:nvPr/>
        </p:nvSpPr>
        <p:spPr bwMode="auto">
          <a:xfrm flipH="1">
            <a:off x="4446588" y="3873500"/>
            <a:ext cx="2278062" cy="15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53" name="Rectangle 33">
            <a:extLst>
              <a:ext uri="{FF2B5EF4-FFF2-40B4-BE49-F238E27FC236}">
                <a16:creationId xmlns:a16="http://schemas.microsoft.com/office/drawing/2014/main" id="{C41BDF46-D15B-706A-A4E6-D62B9F70FEE3}"/>
              </a:ext>
            </a:extLst>
          </p:cNvPr>
          <p:cNvSpPr>
            <a:spLocks noChangeArrowheads="1"/>
          </p:cNvSpPr>
          <p:nvPr/>
        </p:nvSpPr>
        <p:spPr bwMode="auto">
          <a:xfrm>
            <a:off x="4302125" y="3856038"/>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54" name="Text Box 34">
            <a:extLst>
              <a:ext uri="{FF2B5EF4-FFF2-40B4-BE49-F238E27FC236}">
                <a16:creationId xmlns:a16="http://schemas.microsoft.com/office/drawing/2014/main" id="{8A2C1121-E61D-C318-1515-BFB85AB6B235}"/>
              </a:ext>
            </a:extLst>
          </p:cNvPr>
          <p:cNvSpPr txBox="1">
            <a:spLocks noChangeArrowheads="1"/>
          </p:cNvSpPr>
          <p:nvPr/>
        </p:nvSpPr>
        <p:spPr bwMode="auto">
          <a:xfrm>
            <a:off x="107950" y="4484688"/>
            <a:ext cx="1936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a found message</a:t>
            </a:r>
          </a:p>
          <a:p>
            <a:pPr>
              <a:spcBef>
                <a:spcPct val="0"/>
              </a:spcBef>
              <a:buClrTx/>
              <a:buSzTx/>
              <a:buFontTx/>
              <a:buNone/>
            </a:pPr>
            <a:r>
              <a:rPr lang="en-US" altLang="tr-TR" sz="1800">
                <a:latin typeface="Comic Sans MS" panose="030F0702030302020204" pitchFamily="66" charset="0"/>
              </a:rPr>
              <a:t>sender will not </a:t>
            </a:r>
          </a:p>
          <a:p>
            <a:pPr>
              <a:spcBef>
                <a:spcPct val="0"/>
              </a:spcBef>
              <a:buClrTx/>
              <a:buSzTx/>
              <a:buFontTx/>
              <a:buNone/>
            </a:pPr>
            <a:r>
              <a:rPr lang="en-US" altLang="tr-TR" sz="1800">
                <a:latin typeface="Comic Sans MS" panose="030F0702030302020204" pitchFamily="66" charset="0"/>
              </a:rPr>
              <a:t>be specified</a:t>
            </a:r>
            <a:endParaRPr lang="tr-TR" altLang="tr-TR" sz="1800">
              <a:latin typeface="Comic Sans MS" panose="030F0702030302020204" pitchFamily="66" charset="0"/>
            </a:endParaRPr>
          </a:p>
        </p:txBody>
      </p:sp>
      <p:sp>
        <p:nvSpPr>
          <p:cNvPr id="26655" name="Text Box 35">
            <a:extLst>
              <a:ext uri="{FF2B5EF4-FFF2-40B4-BE49-F238E27FC236}">
                <a16:creationId xmlns:a16="http://schemas.microsoft.com/office/drawing/2014/main" id="{D9AE08B6-7A76-CAFB-E441-639ED8291575}"/>
              </a:ext>
            </a:extLst>
          </p:cNvPr>
          <p:cNvSpPr txBox="1">
            <a:spLocks noChangeArrowheads="1"/>
          </p:cNvSpPr>
          <p:nvPr/>
        </p:nvSpPr>
        <p:spPr bwMode="auto">
          <a:xfrm>
            <a:off x="4448175" y="4705350"/>
            <a:ext cx="2028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two ways to show</a:t>
            </a:r>
          </a:p>
          <a:p>
            <a:pPr>
              <a:spcBef>
                <a:spcPct val="0"/>
              </a:spcBef>
              <a:buClrTx/>
              <a:buSzTx/>
              <a:buFontTx/>
              <a:buNone/>
            </a:pPr>
            <a:r>
              <a:rPr lang="en-US" altLang="tr-TR" sz="1800">
                <a:latin typeface="Comic Sans MS" panose="030F0702030302020204" pitchFamily="66" charset="0"/>
              </a:rPr>
              <a:t>a return result</a:t>
            </a:r>
          </a:p>
          <a:p>
            <a:pPr>
              <a:spcBef>
                <a:spcPct val="0"/>
              </a:spcBef>
              <a:buClrTx/>
              <a:buSzTx/>
              <a:buFontTx/>
              <a:buNone/>
            </a:pPr>
            <a:r>
              <a:rPr lang="en-US" altLang="tr-TR" sz="1800">
                <a:latin typeface="Comic Sans MS" panose="030F0702030302020204" pitchFamily="66" charset="0"/>
              </a:rPr>
              <a:t>from a message</a:t>
            </a:r>
            <a:endParaRPr lang="tr-TR" altLang="tr-TR" sz="1800">
              <a:latin typeface="Comic Sans MS" panose="030F0702030302020204" pitchFamily="66" charset="0"/>
            </a:endParaRPr>
          </a:p>
        </p:txBody>
      </p:sp>
      <p:sp>
        <p:nvSpPr>
          <p:cNvPr id="26656" name="Text Box 36">
            <a:extLst>
              <a:ext uri="{FF2B5EF4-FFF2-40B4-BE49-F238E27FC236}">
                <a16:creationId xmlns:a16="http://schemas.microsoft.com/office/drawing/2014/main" id="{9AADC562-68B9-FD1C-9640-0127D6F691FD}"/>
              </a:ext>
            </a:extLst>
          </p:cNvPr>
          <p:cNvSpPr txBox="1">
            <a:spLocks noChangeArrowheads="1"/>
          </p:cNvSpPr>
          <p:nvPr/>
        </p:nvSpPr>
        <p:spPr bwMode="auto">
          <a:xfrm>
            <a:off x="2303463" y="5756275"/>
            <a:ext cx="185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doS</a:t>
            </a:r>
          </a:p>
        </p:txBody>
      </p:sp>
      <p:sp>
        <p:nvSpPr>
          <p:cNvPr id="26657" name="Text Box 37">
            <a:extLst>
              <a:ext uri="{FF2B5EF4-FFF2-40B4-BE49-F238E27FC236}">
                <a16:creationId xmlns:a16="http://schemas.microsoft.com/office/drawing/2014/main" id="{A629C48E-85B5-2BC1-1252-9A2F7133083F}"/>
              </a:ext>
            </a:extLst>
          </p:cNvPr>
          <p:cNvSpPr txBox="1">
            <a:spLocks noChangeArrowheads="1"/>
          </p:cNvSpPr>
          <p:nvPr/>
        </p:nvSpPr>
        <p:spPr bwMode="auto">
          <a:xfrm>
            <a:off x="5478463" y="2439988"/>
            <a:ext cx="243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creation of instances</a:t>
            </a:r>
            <a:endParaRPr lang="tr-TR" altLang="tr-TR" sz="1800">
              <a:latin typeface="Comic Sans MS" panose="030F0702030302020204" pitchFamily="66" charset="0"/>
            </a:endParaRPr>
          </a:p>
        </p:txBody>
      </p:sp>
      <p:sp>
        <p:nvSpPr>
          <p:cNvPr id="26658" name="Rectangle 38">
            <a:extLst>
              <a:ext uri="{FF2B5EF4-FFF2-40B4-BE49-F238E27FC236}">
                <a16:creationId xmlns:a16="http://schemas.microsoft.com/office/drawing/2014/main" id="{324674D6-6483-5A4F-A3C7-7EFFA6E63836}"/>
              </a:ext>
            </a:extLst>
          </p:cNvPr>
          <p:cNvSpPr>
            <a:spLocks noChangeArrowheads="1"/>
          </p:cNvSpPr>
          <p:nvPr/>
        </p:nvSpPr>
        <p:spPr bwMode="auto">
          <a:xfrm>
            <a:off x="2149475" y="2022475"/>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59" name="Line 39">
            <a:extLst>
              <a:ext uri="{FF2B5EF4-FFF2-40B4-BE49-F238E27FC236}">
                <a16:creationId xmlns:a16="http://schemas.microsoft.com/office/drawing/2014/main" id="{907CC1DA-69A0-2033-1676-24659F9723D8}"/>
              </a:ext>
            </a:extLst>
          </p:cNvPr>
          <p:cNvSpPr>
            <a:spLocks noChangeShapeType="1"/>
          </p:cNvSpPr>
          <p:nvPr/>
        </p:nvSpPr>
        <p:spPr bwMode="auto">
          <a:xfrm flipV="1">
            <a:off x="2119313" y="1900238"/>
            <a:ext cx="490537"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40">
            <a:extLst>
              <a:ext uri="{FF2B5EF4-FFF2-40B4-BE49-F238E27FC236}">
                <a16:creationId xmlns:a16="http://schemas.microsoft.com/office/drawing/2014/main" id="{DF27062C-E37B-AEDC-15B1-5D8D91DDAD11}"/>
              </a:ext>
            </a:extLst>
          </p:cNvPr>
          <p:cNvSpPr>
            <a:spLocks noChangeShapeType="1"/>
          </p:cNvSpPr>
          <p:nvPr/>
        </p:nvSpPr>
        <p:spPr bwMode="auto">
          <a:xfrm>
            <a:off x="2587625" y="1885950"/>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Line 41">
            <a:extLst>
              <a:ext uri="{FF2B5EF4-FFF2-40B4-BE49-F238E27FC236}">
                <a16:creationId xmlns:a16="http://schemas.microsoft.com/office/drawing/2014/main" id="{A2465BBE-0AB8-2940-140C-AD2930844B6C}"/>
              </a:ext>
            </a:extLst>
          </p:cNvPr>
          <p:cNvSpPr>
            <a:spLocks noChangeShapeType="1"/>
          </p:cNvSpPr>
          <p:nvPr/>
        </p:nvSpPr>
        <p:spPr bwMode="auto">
          <a:xfrm flipH="1">
            <a:off x="2286000" y="2022475"/>
            <a:ext cx="3016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2" name="Text Box 42">
            <a:extLst>
              <a:ext uri="{FF2B5EF4-FFF2-40B4-BE49-F238E27FC236}">
                <a16:creationId xmlns:a16="http://schemas.microsoft.com/office/drawing/2014/main" id="{9A5AE5E8-694D-4445-726C-53001F952C1A}"/>
              </a:ext>
            </a:extLst>
          </p:cNvPr>
          <p:cNvSpPr txBox="1">
            <a:spLocks noChangeArrowheads="1"/>
          </p:cNvSpPr>
          <p:nvPr/>
        </p:nvSpPr>
        <p:spPr bwMode="auto">
          <a:xfrm>
            <a:off x="2792413" y="1766888"/>
            <a:ext cx="108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This.doP</a:t>
            </a:r>
          </a:p>
        </p:txBody>
      </p:sp>
      <p:sp>
        <p:nvSpPr>
          <p:cNvPr id="26663" name="Line 44">
            <a:extLst>
              <a:ext uri="{FF2B5EF4-FFF2-40B4-BE49-F238E27FC236}">
                <a16:creationId xmlns:a16="http://schemas.microsoft.com/office/drawing/2014/main" id="{FC257D11-F0F5-DC34-BEA4-08FB8E180B1C}"/>
              </a:ext>
            </a:extLst>
          </p:cNvPr>
          <p:cNvSpPr>
            <a:spLocks noChangeShapeType="1"/>
          </p:cNvSpPr>
          <p:nvPr/>
        </p:nvSpPr>
        <p:spPr bwMode="auto">
          <a:xfrm>
            <a:off x="4375150" y="6126163"/>
            <a:ext cx="24161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64" name="Line 46">
            <a:extLst>
              <a:ext uri="{FF2B5EF4-FFF2-40B4-BE49-F238E27FC236}">
                <a16:creationId xmlns:a16="http://schemas.microsoft.com/office/drawing/2014/main" id="{BC0C70D7-C642-5676-C3D2-9FB2A6624B79}"/>
              </a:ext>
            </a:extLst>
          </p:cNvPr>
          <p:cNvSpPr>
            <a:spLocks noChangeShapeType="1"/>
          </p:cNvSpPr>
          <p:nvPr/>
        </p:nvSpPr>
        <p:spPr bwMode="auto">
          <a:xfrm>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Line 47">
            <a:extLst>
              <a:ext uri="{FF2B5EF4-FFF2-40B4-BE49-F238E27FC236}">
                <a16:creationId xmlns:a16="http://schemas.microsoft.com/office/drawing/2014/main" id="{1C17AF91-C398-8889-A779-98A9B9B3D91B}"/>
              </a:ext>
            </a:extLst>
          </p:cNvPr>
          <p:cNvSpPr>
            <a:spLocks noChangeShapeType="1"/>
          </p:cNvSpPr>
          <p:nvPr/>
        </p:nvSpPr>
        <p:spPr bwMode="auto">
          <a:xfrm flipH="1">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Rectangle 48">
            <a:extLst>
              <a:ext uri="{FF2B5EF4-FFF2-40B4-BE49-F238E27FC236}">
                <a16:creationId xmlns:a16="http://schemas.microsoft.com/office/drawing/2014/main" id="{8ADE116F-C929-589A-B98A-ED8580260324}"/>
              </a:ext>
            </a:extLst>
          </p:cNvPr>
          <p:cNvSpPr>
            <a:spLocks noChangeArrowheads="1"/>
          </p:cNvSpPr>
          <p:nvPr/>
        </p:nvSpPr>
        <p:spPr bwMode="auto">
          <a:xfrm>
            <a:off x="4222750" y="599281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67" name="Text Box 49">
            <a:extLst>
              <a:ext uri="{FF2B5EF4-FFF2-40B4-BE49-F238E27FC236}">
                <a16:creationId xmlns:a16="http://schemas.microsoft.com/office/drawing/2014/main" id="{7FF0B730-3480-E13C-F36A-8D2E98FA2173}"/>
              </a:ext>
            </a:extLst>
          </p:cNvPr>
          <p:cNvSpPr txBox="1">
            <a:spLocks noChangeArrowheads="1"/>
          </p:cNvSpPr>
          <p:nvPr/>
        </p:nvSpPr>
        <p:spPr bwMode="auto">
          <a:xfrm>
            <a:off x="5013325" y="58547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«destroy»</a:t>
            </a:r>
          </a:p>
        </p:txBody>
      </p:sp>
      <p:sp>
        <p:nvSpPr>
          <p:cNvPr id="26668" name="Text Box 50">
            <a:extLst>
              <a:ext uri="{FF2B5EF4-FFF2-40B4-BE49-F238E27FC236}">
                <a16:creationId xmlns:a16="http://schemas.microsoft.com/office/drawing/2014/main" id="{A0789A54-C007-24F8-FF55-11E1CB0D9595}"/>
              </a:ext>
            </a:extLst>
          </p:cNvPr>
          <p:cNvSpPr txBox="1">
            <a:spLocks noChangeArrowheads="1"/>
          </p:cNvSpPr>
          <p:nvPr/>
        </p:nvSpPr>
        <p:spPr bwMode="auto">
          <a:xfrm>
            <a:off x="7011988" y="5870575"/>
            <a:ext cx="1901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Object</a:t>
            </a:r>
          </a:p>
          <a:p>
            <a:pPr>
              <a:spcBef>
                <a:spcPct val="0"/>
              </a:spcBef>
              <a:buClrTx/>
              <a:buSzTx/>
              <a:buFontTx/>
              <a:buNone/>
            </a:pPr>
            <a:r>
              <a:rPr lang="en-US" altLang="tr-TR" sz="1800">
                <a:latin typeface="Comic Sans MS" panose="030F0702030302020204" pitchFamily="66" charset="0"/>
              </a:rPr>
              <a:t>Destruction</a:t>
            </a:r>
          </a:p>
          <a:p>
            <a:pPr>
              <a:spcBef>
                <a:spcPct val="0"/>
              </a:spcBef>
              <a:buClrTx/>
              <a:buSzTx/>
              <a:buFontTx/>
              <a:buNone/>
            </a:pPr>
            <a:r>
              <a:rPr lang="en-US" altLang="tr-TR" sz="1800">
                <a:latin typeface="Comic Sans MS" panose="030F0702030302020204" pitchFamily="66" charset="0"/>
              </a:rPr>
              <a:t>-dealloc or Free</a:t>
            </a:r>
          </a:p>
        </p:txBody>
      </p:sp>
      <p:sp>
        <p:nvSpPr>
          <p:cNvPr id="26669" name="Text Box 51">
            <a:extLst>
              <a:ext uri="{FF2B5EF4-FFF2-40B4-BE49-F238E27FC236}">
                <a16:creationId xmlns:a16="http://schemas.microsoft.com/office/drawing/2014/main" id="{AF62F3EB-6851-6BAB-DB8D-B8436E9521D2}"/>
              </a:ext>
            </a:extLst>
          </p:cNvPr>
          <p:cNvSpPr txBox="1">
            <a:spLocks noChangeArrowheads="1"/>
          </p:cNvSpPr>
          <p:nvPr/>
        </p:nvSpPr>
        <p:spPr bwMode="auto">
          <a:xfrm>
            <a:off x="322263" y="2857500"/>
            <a:ext cx="16668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mic Sans MS" panose="030F0702030302020204" pitchFamily="66" charset="0"/>
              </a:rPr>
              <a:t>Execution </a:t>
            </a:r>
          </a:p>
          <a:p>
            <a:pPr>
              <a:spcBef>
                <a:spcPct val="0"/>
              </a:spcBef>
              <a:buClrTx/>
              <a:buSzTx/>
              <a:buFontTx/>
              <a:buNone/>
            </a:pPr>
            <a:r>
              <a:rPr lang="en-US" altLang="tr-TR" sz="1400" b="1">
                <a:latin typeface="Comic Sans MS" panose="030F0702030302020204" pitchFamily="66" charset="0"/>
              </a:rPr>
              <a:t>specification</a:t>
            </a:r>
          </a:p>
          <a:p>
            <a:pPr>
              <a:spcBef>
                <a:spcPct val="0"/>
              </a:spcBef>
              <a:buClrTx/>
              <a:buSzTx/>
              <a:buFontTx/>
              <a:buNone/>
            </a:pPr>
            <a:r>
              <a:rPr lang="en-US" altLang="tr-TR" sz="1400" b="1">
                <a:latin typeface="Comic Sans MS" panose="030F0702030302020204" pitchFamily="66" charset="0"/>
              </a:rPr>
              <a:t>bar</a:t>
            </a:r>
          </a:p>
          <a:p>
            <a:pPr>
              <a:spcBef>
                <a:spcPct val="0"/>
              </a:spcBef>
              <a:buClrTx/>
              <a:buSzTx/>
              <a:buFontTx/>
              <a:buNone/>
            </a:pPr>
            <a:r>
              <a:rPr lang="en-US" altLang="tr-TR" sz="1400">
                <a:latin typeface="Comic Sans MS" panose="030F0702030302020204" pitchFamily="66" charset="0"/>
              </a:rPr>
              <a:t>indicates focus</a:t>
            </a:r>
          </a:p>
          <a:p>
            <a:pPr>
              <a:spcBef>
                <a:spcPct val="0"/>
              </a:spcBef>
              <a:buClrTx/>
              <a:buSzTx/>
              <a:buFontTx/>
              <a:buNone/>
            </a:pPr>
            <a:r>
              <a:rPr lang="en-US" altLang="tr-TR" sz="1400">
                <a:latin typeface="Comic Sans MS" panose="030F0702030302020204" pitchFamily="66" charset="0"/>
              </a:rPr>
              <a:t>of control</a:t>
            </a:r>
          </a:p>
        </p:txBody>
      </p:sp>
      <p:sp>
        <p:nvSpPr>
          <p:cNvPr id="26670" name="Rectangle 12">
            <a:extLst>
              <a:ext uri="{FF2B5EF4-FFF2-40B4-BE49-F238E27FC236}">
                <a16:creationId xmlns:a16="http://schemas.microsoft.com/office/drawing/2014/main" id="{A0234D59-BC10-DEFF-1EDF-6F71FB5F6CCA}"/>
              </a:ext>
            </a:extLst>
          </p:cNvPr>
          <p:cNvSpPr>
            <a:spLocks noChangeArrowheads="1"/>
          </p:cNvSpPr>
          <p:nvPr/>
        </p:nvSpPr>
        <p:spPr bwMode="auto">
          <a:xfrm>
            <a:off x="2039938" y="1781175"/>
            <a:ext cx="130175" cy="6318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71" name="Line 25">
            <a:extLst>
              <a:ext uri="{FF2B5EF4-FFF2-40B4-BE49-F238E27FC236}">
                <a16:creationId xmlns:a16="http://schemas.microsoft.com/office/drawing/2014/main" id="{1198B0B4-2754-0CA2-CB21-6D9922452164}"/>
              </a:ext>
            </a:extLst>
          </p:cNvPr>
          <p:cNvSpPr>
            <a:spLocks noChangeShapeType="1"/>
          </p:cNvSpPr>
          <p:nvPr/>
        </p:nvSpPr>
        <p:spPr bwMode="auto">
          <a:xfrm>
            <a:off x="914400" y="2709863"/>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2" name="Rectangle 24">
            <a:extLst>
              <a:ext uri="{FF2B5EF4-FFF2-40B4-BE49-F238E27FC236}">
                <a16:creationId xmlns:a16="http://schemas.microsoft.com/office/drawing/2014/main" id="{7B6FCF15-6A54-D9CD-15B7-5ADA60177464}"/>
              </a:ext>
            </a:extLst>
          </p:cNvPr>
          <p:cNvSpPr>
            <a:spLocks noChangeArrowheads="1"/>
          </p:cNvSpPr>
          <p:nvPr/>
        </p:nvSpPr>
        <p:spPr bwMode="auto">
          <a:xfrm>
            <a:off x="2028825" y="2709863"/>
            <a:ext cx="146050" cy="16303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6673" name="Text Box 26">
            <a:extLst>
              <a:ext uri="{FF2B5EF4-FFF2-40B4-BE49-F238E27FC236}">
                <a16:creationId xmlns:a16="http://schemas.microsoft.com/office/drawing/2014/main" id="{2A72888F-B79D-92BF-5C71-CF75BA0B28C7}"/>
              </a:ext>
            </a:extLst>
          </p:cNvPr>
          <p:cNvSpPr txBox="1">
            <a:spLocks noChangeArrowheads="1"/>
          </p:cNvSpPr>
          <p:nvPr/>
        </p:nvSpPr>
        <p:spPr bwMode="auto">
          <a:xfrm>
            <a:off x="1181100" y="24526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6674" name="Text Box 26">
            <a:extLst>
              <a:ext uri="{FF2B5EF4-FFF2-40B4-BE49-F238E27FC236}">
                <a16:creationId xmlns:a16="http://schemas.microsoft.com/office/drawing/2014/main" id="{E1748260-DD78-074D-3200-736215785333}"/>
              </a:ext>
            </a:extLst>
          </p:cNvPr>
          <p:cNvSpPr txBox="1">
            <a:spLocks noChangeArrowheads="1"/>
          </p:cNvSpPr>
          <p:nvPr/>
        </p:nvSpPr>
        <p:spPr bwMode="auto">
          <a:xfrm>
            <a:off x="1304925" y="17287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6675" name="Line 25">
            <a:extLst>
              <a:ext uri="{FF2B5EF4-FFF2-40B4-BE49-F238E27FC236}">
                <a16:creationId xmlns:a16="http://schemas.microsoft.com/office/drawing/2014/main" id="{9D70CDB2-DE1C-45FE-6984-CEC1B74BDBD3}"/>
              </a:ext>
            </a:extLst>
          </p:cNvPr>
          <p:cNvSpPr>
            <a:spLocks noChangeShapeType="1"/>
          </p:cNvSpPr>
          <p:nvPr/>
        </p:nvSpPr>
        <p:spPr bwMode="auto">
          <a:xfrm>
            <a:off x="936625" y="1790700"/>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6676" name="Text Box 23">
            <a:extLst>
              <a:ext uri="{FF2B5EF4-FFF2-40B4-BE49-F238E27FC236}">
                <a16:creationId xmlns:a16="http://schemas.microsoft.com/office/drawing/2014/main" id="{08FE7924-0D4C-4C69-288B-1513F39C272A}"/>
              </a:ext>
            </a:extLst>
          </p:cNvPr>
          <p:cNvSpPr txBox="1">
            <a:spLocks noChangeArrowheads="1"/>
          </p:cNvSpPr>
          <p:nvPr/>
        </p:nvSpPr>
        <p:spPr bwMode="auto">
          <a:xfrm>
            <a:off x="5373688" y="38354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T</a:t>
            </a:r>
          </a:p>
        </p:txBody>
      </p:sp>
      <p:sp>
        <p:nvSpPr>
          <p:cNvPr id="26677" name="Line 14">
            <a:extLst>
              <a:ext uri="{FF2B5EF4-FFF2-40B4-BE49-F238E27FC236}">
                <a16:creationId xmlns:a16="http://schemas.microsoft.com/office/drawing/2014/main" id="{86D05502-2A29-60C9-DD52-E1C641252EF1}"/>
              </a:ext>
            </a:extLst>
          </p:cNvPr>
          <p:cNvSpPr>
            <a:spLocks noChangeShapeType="1"/>
          </p:cNvSpPr>
          <p:nvPr/>
        </p:nvSpPr>
        <p:spPr bwMode="auto">
          <a:xfrm>
            <a:off x="2176463" y="467995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DF9C108-B167-4DC4-A141-B80F12DC49C7}"/>
              </a:ext>
            </a:extLst>
          </p:cNvPr>
          <p:cNvSpPr>
            <a:spLocks noGrp="1" noChangeArrowheads="1"/>
          </p:cNvSpPr>
          <p:nvPr>
            <p:ph type="title" idx="4294967295"/>
          </p:nvPr>
        </p:nvSpPr>
        <p:spPr>
          <a:xfrm>
            <a:off x="565150" y="41275"/>
            <a:ext cx="8229600" cy="1371600"/>
          </a:xfrm>
        </p:spPr>
        <p:txBody>
          <a:bodyPr/>
          <a:lstStyle/>
          <a:p>
            <a:pPr eaLnBrk="1" hangingPunct="1"/>
            <a:r>
              <a:rPr lang="en-US" altLang="tr-TR"/>
              <a:t>Messages</a:t>
            </a:r>
            <a:endParaRPr lang="tr-TR" altLang="tr-TR"/>
          </a:p>
        </p:txBody>
      </p:sp>
      <p:sp>
        <p:nvSpPr>
          <p:cNvPr id="27651" name="Rectangle 5">
            <a:extLst>
              <a:ext uri="{FF2B5EF4-FFF2-40B4-BE49-F238E27FC236}">
                <a16:creationId xmlns:a16="http://schemas.microsoft.com/office/drawing/2014/main" id="{C00D5733-C986-0CA8-6804-5EB73C780BDF}"/>
              </a:ext>
            </a:extLst>
          </p:cNvPr>
          <p:cNvSpPr>
            <a:spLocks noChangeArrowheads="1"/>
          </p:cNvSpPr>
          <p:nvPr/>
        </p:nvSpPr>
        <p:spPr bwMode="auto">
          <a:xfrm>
            <a:off x="1325563"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27652" name="Rectangle 6">
            <a:extLst>
              <a:ext uri="{FF2B5EF4-FFF2-40B4-BE49-F238E27FC236}">
                <a16:creationId xmlns:a16="http://schemas.microsoft.com/office/drawing/2014/main" id="{04533FC3-D7DE-EF03-D471-EA7B9574AE6D}"/>
              </a:ext>
            </a:extLst>
          </p:cNvPr>
          <p:cNvSpPr>
            <a:spLocks noChangeArrowheads="1"/>
          </p:cNvSpPr>
          <p:nvPr/>
        </p:nvSpPr>
        <p:spPr bwMode="auto">
          <a:xfrm>
            <a:off x="3468688"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B</a:t>
            </a:r>
            <a:endParaRPr lang="tr-TR" altLang="tr-TR" sz="1400" u="sng">
              <a:latin typeface="Helvetica" panose="020B0604020202020204" pitchFamily="34" charset="0"/>
            </a:endParaRPr>
          </a:p>
        </p:txBody>
      </p:sp>
      <p:sp>
        <p:nvSpPr>
          <p:cNvPr id="27653" name="Rectangle 7">
            <a:extLst>
              <a:ext uri="{FF2B5EF4-FFF2-40B4-BE49-F238E27FC236}">
                <a16:creationId xmlns:a16="http://schemas.microsoft.com/office/drawing/2014/main" id="{21620858-F264-AD78-2247-E514ADA95DAE}"/>
              </a:ext>
            </a:extLst>
          </p:cNvPr>
          <p:cNvSpPr>
            <a:spLocks noChangeArrowheads="1"/>
          </p:cNvSpPr>
          <p:nvPr/>
        </p:nvSpPr>
        <p:spPr bwMode="auto">
          <a:xfrm>
            <a:off x="6078538" y="281940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7654" name="Line 8">
            <a:extLst>
              <a:ext uri="{FF2B5EF4-FFF2-40B4-BE49-F238E27FC236}">
                <a16:creationId xmlns:a16="http://schemas.microsoft.com/office/drawing/2014/main" id="{44DC8409-AC0D-C0F3-C70B-527957D128EE}"/>
              </a:ext>
            </a:extLst>
          </p:cNvPr>
          <p:cNvSpPr>
            <a:spLocks noChangeShapeType="1"/>
          </p:cNvSpPr>
          <p:nvPr/>
        </p:nvSpPr>
        <p:spPr bwMode="auto">
          <a:xfrm>
            <a:off x="2090738" y="1692275"/>
            <a:ext cx="0" cy="4954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9">
            <a:extLst>
              <a:ext uri="{FF2B5EF4-FFF2-40B4-BE49-F238E27FC236}">
                <a16:creationId xmlns:a16="http://schemas.microsoft.com/office/drawing/2014/main" id="{689382C9-444A-1882-6DE8-CDBA9146ABFE}"/>
              </a:ext>
            </a:extLst>
          </p:cNvPr>
          <p:cNvSpPr>
            <a:spLocks noChangeShapeType="1"/>
          </p:cNvSpPr>
          <p:nvPr/>
        </p:nvSpPr>
        <p:spPr bwMode="auto">
          <a:xfrm>
            <a:off x="4243388" y="1690688"/>
            <a:ext cx="6350" cy="4819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10">
            <a:extLst>
              <a:ext uri="{FF2B5EF4-FFF2-40B4-BE49-F238E27FC236}">
                <a16:creationId xmlns:a16="http://schemas.microsoft.com/office/drawing/2014/main" id="{A3330550-8191-5238-FA49-471C02C71FD0}"/>
              </a:ext>
            </a:extLst>
          </p:cNvPr>
          <p:cNvSpPr>
            <a:spLocks noChangeShapeType="1"/>
          </p:cNvSpPr>
          <p:nvPr/>
        </p:nvSpPr>
        <p:spPr bwMode="auto">
          <a:xfrm flipH="1">
            <a:off x="6791325" y="323056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Rectangle 13">
            <a:extLst>
              <a:ext uri="{FF2B5EF4-FFF2-40B4-BE49-F238E27FC236}">
                <a16:creationId xmlns:a16="http://schemas.microsoft.com/office/drawing/2014/main" id="{97B9D060-2773-472D-E904-C10CFB60087A}"/>
              </a:ext>
            </a:extLst>
          </p:cNvPr>
          <p:cNvSpPr>
            <a:spLocks noChangeArrowheads="1"/>
          </p:cNvSpPr>
          <p:nvPr/>
        </p:nvSpPr>
        <p:spPr bwMode="auto">
          <a:xfrm>
            <a:off x="4222750" y="3032125"/>
            <a:ext cx="144463" cy="13065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58" name="Line 14">
            <a:extLst>
              <a:ext uri="{FF2B5EF4-FFF2-40B4-BE49-F238E27FC236}">
                <a16:creationId xmlns:a16="http://schemas.microsoft.com/office/drawing/2014/main" id="{9DFDFE02-EEAB-6EB1-2480-669270FE0C14}"/>
              </a:ext>
            </a:extLst>
          </p:cNvPr>
          <p:cNvSpPr>
            <a:spLocks noChangeShapeType="1"/>
          </p:cNvSpPr>
          <p:nvPr/>
        </p:nvSpPr>
        <p:spPr bwMode="auto">
          <a:xfrm>
            <a:off x="2170113" y="3032125"/>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59" name="Line 15">
            <a:extLst>
              <a:ext uri="{FF2B5EF4-FFF2-40B4-BE49-F238E27FC236}">
                <a16:creationId xmlns:a16="http://schemas.microsoft.com/office/drawing/2014/main" id="{2E0C0F71-3F61-438F-0F91-B356E64FFDE6}"/>
              </a:ext>
            </a:extLst>
          </p:cNvPr>
          <p:cNvSpPr>
            <a:spLocks noChangeShapeType="1"/>
          </p:cNvSpPr>
          <p:nvPr/>
        </p:nvSpPr>
        <p:spPr bwMode="auto">
          <a:xfrm flipV="1">
            <a:off x="736600" y="6034088"/>
            <a:ext cx="3522663" cy="2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60" name="Rectangle 16">
            <a:extLst>
              <a:ext uri="{FF2B5EF4-FFF2-40B4-BE49-F238E27FC236}">
                <a16:creationId xmlns:a16="http://schemas.microsoft.com/office/drawing/2014/main" id="{5AFBDD23-BDB9-CFD7-B984-6661D6ED84B5}"/>
              </a:ext>
            </a:extLst>
          </p:cNvPr>
          <p:cNvSpPr>
            <a:spLocks noChangeArrowheads="1"/>
          </p:cNvSpPr>
          <p:nvPr/>
        </p:nvSpPr>
        <p:spPr bwMode="auto">
          <a:xfrm>
            <a:off x="4222750" y="465296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61" name="Line 17">
            <a:extLst>
              <a:ext uri="{FF2B5EF4-FFF2-40B4-BE49-F238E27FC236}">
                <a16:creationId xmlns:a16="http://schemas.microsoft.com/office/drawing/2014/main" id="{56242B69-CC42-D8B4-2E2F-CCB006615F43}"/>
              </a:ext>
            </a:extLst>
          </p:cNvPr>
          <p:cNvSpPr>
            <a:spLocks noChangeShapeType="1"/>
          </p:cNvSpPr>
          <p:nvPr/>
        </p:nvSpPr>
        <p:spPr bwMode="auto">
          <a:xfrm flipH="1">
            <a:off x="2163763" y="4948238"/>
            <a:ext cx="2058987"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7662" name="Line 18">
            <a:extLst>
              <a:ext uri="{FF2B5EF4-FFF2-40B4-BE49-F238E27FC236}">
                <a16:creationId xmlns:a16="http://schemas.microsoft.com/office/drawing/2014/main" id="{E292BEA0-F74E-243C-879C-1893BB9DE025}"/>
              </a:ext>
            </a:extLst>
          </p:cNvPr>
          <p:cNvSpPr>
            <a:spLocks noChangeShapeType="1"/>
          </p:cNvSpPr>
          <p:nvPr/>
        </p:nvSpPr>
        <p:spPr bwMode="auto">
          <a:xfrm>
            <a:off x="4375150" y="3167063"/>
            <a:ext cx="16954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63" name="Text Box 19">
            <a:extLst>
              <a:ext uri="{FF2B5EF4-FFF2-40B4-BE49-F238E27FC236}">
                <a16:creationId xmlns:a16="http://schemas.microsoft.com/office/drawing/2014/main" id="{9C10DED9-59AE-7A50-A9A5-6EC8BB67D3BA}"/>
              </a:ext>
            </a:extLst>
          </p:cNvPr>
          <p:cNvSpPr txBox="1">
            <a:spLocks noChangeArrowheads="1"/>
          </p:cNvSpPr>
          <p:nvPr/>
        </p:nvSpPr>
        <p:spPr bwMode="auto">
          <a:xfrm>
            <a:off x="2800350" y="26209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doX</a:t>
            </a:r>
            <a:endParaRPr lang="tr-TR" altLang="tr-TR" sz="1200">
              <a:latin typeface="Helvetica" panose="020B0604020202020204" pitchFamily="34" charset="0"/>
            </a:endParaRPr>
          </a:p>
        </p:txBody>
      </p:sp>
      <p:sp>
        <p:nvSpPr>
          <p:cNvPr id="27664" name="Text Box 20">
            <a:extLst>
              <a:ext uri="{FF2B5EF4-FFF2-40B4-BE49-F238E27FC236}">
                <a16:creationId xmlns:a16="http://schemas.microsoft.com/office/drawing/2014/main" id="{B39370A6-AB96-86A8-E66E-BA908165A1AA}"/>
              </a:ext>
            </a:extLst>
          </p:cNvPr>
          <p:cNvSpPr txBox="1">
            <a:spLocks noChangeArrowheads="1"/>
          </p:cNvSpPr>
          <p:nvPr/>
        </p:nvSpPr>
        <p:spPr bwMode="auto">
          <a:xfrm>
            <a:off x="4721225" y="2911475"/>
            <a:ext cx="781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«create»</a:t>
            </a:r>
          </a:p>
        </p:txBody>
      </p:sp>
      <p:sp>
        <p:nvSpPr>
          <p:cNvPr id="27665" name="Rectangle 21">
            <a:extLst>
              <a:ext uri="{FF2B5EF4-FFF2-40B4-BE49-F238E27FC236}">
                <a16:creationId xmlns:a16="http://schemas.microsoft.com/office/drawing/2014/main" id="{92A2BB45-4038-AACE-5D8A-094340CDA648}"/>
              </a:ext>
            </a:extLst>
          </p:cNvPr>
          <p:cNvSpPr>
            <a:spLocks noChangeArrowheads="1"/>
          </p:cNvSpPr>
          <p:nvPr/>
        </p:nvSpPr>
        <p:spPr bwMode="auto">
          <a:xfrm>
            <a:off x="6719888" y="3579813"/>
            <a:ext cx="144462" cy="4048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66" name="Line 22">
            <a:extLst>
              <a:ext uri="{FF2B5EF4-FFF2-40B4-BE49-F238E27FC236}">
                <a16:creationId xmlns:a16="http://schemas.microsoft.com/office/drawing/2014/main" id="{8DA5E52D-093A-6553-82FE-09502643E4E9}"/>
              </a:ext>
            </a:extLst>
          </p:cNvPr>
          <p:cNvSpPr>
            <a:spLocks noChangeShapeType="1"/>
          </p:cNvSpPr>
          <p:nvPr/>
        </p:nvSpPr>
        <p:spPr bwMode="auto">
          <a:xfrm>
            <a:off x="4368800" y="3579813"/>
            <a:ext cx="23510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67" name="Text Box 23">
            <a:extLst>
              <a:ext uri="{FF2B5EF4-FFF2-40B4-BE49-F238E27FC236}">
                <a16:creationId xmlns:a16="http://schemas.microsoft.com/office/drawing/2014/main" id="{824D178B-D68B-D9B5-5D1E-D05B13B1B9FD}"/>
              </a:ext>
            </a:extLst>
          </p:cNvPr>
          <p:cNvSpPr txBox="1">
            <a:spLocks noChangeArrowheads="1"/>
          </p:cNvSpPr>
          <p:nvPr/>
        </p:nvSpPr>
        <p:spPr bwMode="auto">
          <a:xfrm>
            <a:off x="4679950" y="3305175"/>
            <a:ext cx="849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doY(myb)</a:t>
            </a:r>
            <a:endParaRPr lang="tr-TR" altLang="tr-TR" sz="1200">
              <a:latin typeface="Helvetica" panose="020B0604020202020204" pitchFamily="34" charset="0"/>
            </a:endParaRPr>
          </a:p>
        </p:txBody>
      </p:sp>
      <p:sp>
        <p:nvSpPr>
          <p:cNvPr id="27668" name="Rectangle 24">
            <a:extLst>
              <a:ext uri="{FF2B5EF4-FFF2-40B4-BE49-F238E27FC236}">
                <a16:creationId xmlns:a16="http://schemas.microsoft.com/office/drawing/2014/main" id="{C4C9C424-2444-E1FB-2345-2A472E17EC8C}"/>
              </a:ext>
            </a:extLst>
          </p:cNvPr>
          <p:cNvSpPr>
            <a:spLocks noChangeArrowheads="1"/>
          </p:cNvSpPr>
          <p:nvPr/>
        </p:nvSpPr>
        <p:spPr bwMode="auto">
          <a:xfrm>
            <a:off x="2019300" y="4429125"/>
            <a:ext cx="146050" cy="163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69" name="Line 25">
            <a:extLst>
              <a:ext uri="{FF2B5EF4-FFF2-40B4-BE49-F238E27FC236}">
                <a16:creationId xmlns:a16="http://schemas.microsoft.com/office/drawing/2014/main" id="{439D449B-0D20-57E3-75ED-36E4F2C0CCF8}"/>
              </a:ext>
            </a:extLst>
          </p:cNvPr>
          <p:cNvSpPr>
            <a:spLocks noChangeShapeType="1"/>
          </p:cNvSpPr>
          <p:nvPr/>
        </p:nvSpPr>
        <p:spPr bwMode="auto">
          <a:xfrm>
            <a:off x="914400" y="4429125"/>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70" name="Text Box 26">
            <a:extLst>
              <a:ext uri="{FF2B5EF4-FFF2-40B4-BE49-F238E27FC236}">
                <a16:creationId xmlns:a16="http://schemas.microsoft.com/office/drawing/2014/main" id="{9FACC432-6B6D-095B-ACE8-AAE5766DA32A}"/>
              </a:ext>
            </a:extLst>
          </p:cNvPr>
          <p:cNvSpPr txBox="1">
            <a:spLocks noChangeArrowheads="1"/>
          </p:cNvSpPr>
          <p:nvPr/>
        </p:nvSpPr>
        <p:spPr bwMode="auto">
          <a:xfrm>
            <a:off x="1135063" y="4135438"/>
            <a:ext cx="446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doZ</a:t>
            </a:r>
            <a:endParaRPr lang="tr-TR" altLang="tr-TR" sz="1200">
              <a:latin typeface="Helvetica" panose="020B0604020202020204" pitchFamily="34" charset="0"/>
            </a:endParaRPr>
          </a:p>
        </p:txBody>
      </p:sp>
      <p:sp>
        <p:nvSpPr>
          <p:cNvPr id="27671" name="Line 27">
            <a:extLst>
              <a:ext uri="{FF2B5EF4-FFF2-40B4-BE49-F238E27FC236}">
                <a16:creationId xmlns:a16="http://schemas.microsoft.com/office/drawing/2014/main" id="{8275D3D4-D7B4-1FB4-A868-3361E05455EE}"/>
              </a:ext>
            </a:extLst>
          </p:cNvPr>
          <p:cNvSpPr>
            <a:spLocks noChangeShapeType="1"/>
          </p:cNvSpPr>
          <p:nvPr/>
        </p:nvSpPr>
        <p:spPr bwMode="auto">
          <a:xfrm>
            <a:off x="2163763" y="543560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72" name="Rectangle 28">
            <a:extLst>
              <a:ext uri="{FF2B5EF4-FFF2-40B4-BE49-F238E27FC236}">
                <a16:creationId xmlns:a16="http://schemas.microsoft.com/office/drawing/2014/main" id="{166B3E29-2BC0-8FC9-59CD-662529079116}"/>
              </a:ext>
            </a:extLst>
          </p:cNvPr>
          <p:cNvSpPr>
            <a:spLocks noChangeArrowheads="1"/>
          </p:cNvSpPr>
          <p:nvPr/>
        </p:nvSpPr>
        <p:spPr bwMode="auto">
          <a:xfrm>
            <a:off x="4229100" y="5416550"/>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73" name="Text Box 29">
            <a:extLst>
              <a:ext uri="{FF2B5EF4-FFF2-40B4-BE49-F238E27FC236}">
                <a16:creationId xmlns:a16="http://schemas.microsoft.com/office/drawing/2014/main" id="{F5B90797-CB09-4340-1C26-C367FF419422}"/>
              </a:ext>
            </a:extLst>
          </p:cNvPr>
          <p:cNvSpPr txBox="1">
            <a:spLocks noChangeArrowheads="1"/>
          </p:cNvSpPr>
          <p:nvPr/>
        </p:nvSpPr>
        <p:spPr bwMode="auto">
          <a:xfrm>
            <a:off x="3016250" y="44100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doW</a:t>
            </a:r>
            <a:endParaRPr lang="tr-TR" altLang="tr-TR" sz="1200">
              <a:latin typeface="Helvetica" panose="020B0604020202020204" pitchFamily="34" charset="0"/>
            </a:endParaRPr>
          </a:p>
        </p:txBody>
      </p:sp>
      <p:sp>
        <p:nvSpPr>
          <p:cNvPr id="27674" name="Text Box 30">
            <a:extLst>
              <a:ext uri="{FF2B5EF4-FFF2-40B4-BE49-F238E27FC236}">
                <a16:creationId xmlns:a16="http://schemas.microsoft.com/office/drawing/2014/main" id="{2135210B-E761-4CB8-3968-57E960A67CBC}"/>
              </a:ext>
            </a:extLst>
          </p:cNvPr>
          <p:cNvSpPr txBox="1">
            <a:spLocks noChangeArrowheads="1"/>
          </p:cNvSpPr>
          <p:nvPr/>
        </p:nvSpPr>
        <p:spPr bwMode="auto">
          <a:xfrm>
            <a:off x="3117850" y="4699000"/>
            <a:ext cx="311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a:t>
            </a:r>
            <a:endParaRPr lang="tr-TR" altLang="tr-TR" sz="1200">
              <a:latin typeface="Helvetica" panose="020B0604020202020204" pitchFamily="34" charset="0"/>
            </a:endParaRPr>
          </a:p>
        </p:txBody>
      </p:sp>
      <p:sp>
        <p:nvSpPr>
          <p:cNvPr id="27675" name="Text Box 31">
            <a:extLst>
              <a:ext uri="{FF2B5EF4-FFF2-40B4-BE49-F238E27FC236}">
                <a16:creationId xmlns:a16="http://schemas.microsoft.com/office/drawing/2014/main" id="{6313E386-351E-C47C-2534-2B1D59EDBA66}"/>
              </a:ext>
            </a:extLst>
          </p:cNvPr>
          <p:cNvSpPr txBox="1">
            <a:spLocks noChangeArrowheads="1"/>
          </p:cNvSpPr>
          <p:nvPr/>
        </p:nvSpPr>
        <p:spPr bwMode="auto">
          <a:xfrm>
            <a:off x="3005138" y="5160963"/>
            <a:ext cx="79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 = doW</a:t>
            </a:r>
            <a:endParaRPr lang="tr-TR" altLang="tr-TR" sz="1200">
              <a:latin typeface="Helvetica" panose="020B0604020202020204" pitchFamily="34" charset="0"/>
            </a:endParaRPr>
          </a:p>
        </p:txBody>
      </p:sp>
      <p:sp>
        <p:nvSpPr>
          <p:cNvPr id="27676" name="Line 32">
            <a:extLst>
              <a:ext uri="{FF2B5EF4-FFF2-40B4-BE49-F238E27FC236}">
                <a16:creationId xmlns:a16="http://schemas.microsoft.com/office/drawing/2014/main" id="{90121451-427B-0957-4FD6-E8A1C359B7E9}"/>
              </a:ext>
            </a:extLst>
          </p:cNvPr>
          <p:cNvSpPr>
            <a:spLocks noChangeShapeType="1"/>
          </p:cNvSpPr>
          <p:nvPr/>
        </p:nvSpPr>
        <p:spPr bwMode="auto">
          <a:xfrm flipH="1">
            <a:off x="4446588" y="3873500"/>
            <a:ext cx="2278062" cy="15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77" name="Rectangle 33">
            <a:extLst>
              <a:ext uri="{FF2B5EF4-FFF2-40B4-BE49-F238E27FC236}">
                <a16:creationId xmlns:a16="http://schemas.microsoft.com/office/drawing/2014/main" id="{7CE62F0D-8D6B-D506-75EF-9C459924D711}"/>
              </a:ext>
            </a:extLst>
          </p:cNvPr>
          <p:cNvSpPr>
            <a:spLocks noChangeArrowheads="1"/>
          </p:cNvSpPr>
          <p:nvPr/>
        </p:nvSpPr>
        <p:spPr bwMode="auto">
          <a:xfrm>
            <a:off x="4302125" y="3856038"/>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78" name="Text Box 34">
            <a:extLst>
              <a:ext uri="{FF2B5EF4-FFF2-40B4-BE49-F238E27FC236}">
                <a16:creationId xmlns:a16="http://schemas.microsoft.com/office/drawing/2014/main" id="{35983DA8-F0FB-4704-CBF7-82E6F2250466}"/>
              </a:ext>
            </a:extLst>
          </p:cNvPr>
          <p:cNvSpPr txBox="1">
            <a:spLocks noChangeArrowheads="1"/>
          </p:cNvSpPr>
          <p:nvPr/>
        </p:nvSpPr>
        <p:spPr bwMode="auto">
          <a:xfrm>
            <a:off x="107950" y="4484688"/>
            <a:ext cx="1936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a found message</a:t>
            </a:r>
          </a:p>
          <a:p>
            <a:pPr>
              <a:spcBef>
                <a:spcPct val="0"/>
              </a:spcBef>
              <a:buClrTx/>
              <a:buSzTx/>
              <a:buFontTx/>
              <a:buNone/>
            </a:pPr>
            <a:r>
              <a:rPr lang="en-US" altLang="tr-TR" sz="1800">
                <a:latin typeface="Comic Sans MS" panose="030F0702030302020204" pitchFamily="66" charset="0"/>
              </a:rPr>
              <a:t>sender will not </a:t>
            </a:r>
          </a:p>
          <a:p>
            <a:pPr>
              <a:spcBef>
                <a:spcPct val="0"/>
              </a:spcBef>
              <a:buClrTx/>
              <a:buSzTx/>
              <a:buFontTx/>
              <a:buNone/>
            </a:pPr>
            <a:r>
              <a:rPr lang="en-US" altLang="tr-TR" sz="1800">
                <a:latin typeface="Comic Sans MS" panose="030F0702030302020204" pitchFamily="66" charset="0"/>
              </a:rPr>
              <a:t>be specified</a:t>
            </a:r>
            <a:endParaRPr lang="tr-TR" altLang="tr-TR" sz="1800">
              <a:latin typeface="Comic Sans MS" panose="030F0702030302020204" pitchFamily="66" charset="0"/>
            </a:endParaRPr>
          </a:p>
        </p:txBody>
      </p:sp>
      <p:sp>
        <p:nvSpPr>
          <p:cNvPr id="27679" name="Text Box 35">
            <a:extLst>
              <a:ext uri="{FF2B5EF4-FFF2-40B4-BE49-F238E27FC236}">
                <a16:creationId xmlns:a16="http://schemas.microsoft.com/office/drawing/2014/main" id="{DDFA62CE-406E-26BD-3109-BBC65DBC02A2}"/>
              </a:ext>
            </a:extLst>
          </p:cNvPr>
          <p:cNvSpPr txBox="1">
            <a:spLocks noChangeArrowheads="1"/>
          </p:cNvSpPr>
          <p:nvPr/>
        </p:nvSpPr>
        <p:spPr bwMode="auto">
          <a:xfrm>
            <a:off x="4448175" y="4705350"/>
            <a:ext cx="2028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two ways to show</a:t>
            </a:r>
          </a:p>
          <a:p>
            <a:pPr>
              <a:spcBef>
                <a:spcPct val="0"/>
              </a:spcBef>
              <a:buClrTx/>
              <a:buSzTx/>
              <a:buFontTx/>
              <a:buNone/>
            </a:pPr>
            <a:r>
              <a:rPr lang="en-US" altLang="tr-TR" sz="1800">
                <a:latin typeface="Comic Sans MS" panose="030F0702030302020204" pitchFamily="66" charset="0"/>
              </a:rPr>
              <a:t>a return result</a:t>
            </a:r>
          </a:p>
          <a:p>
            <a:pPr>
              <a:spcBef>
                <a:spcPct val="0"/>
              </a:spcBef>
              <a:buClrTx/>
              <a:buSzTx/>
              <a:buFontTx/>
              <a:buNone/>
            </a:pPr>
            <a:r>
              <a:rPr lang="en-US" altLang="tr-TR" sz="1800">
                <a:latin typeface="Comic Sans MS" panose="030F0702030302020204" pitchFamily="66" charset="0"/>
              </a:rPr>
              <a:t>from a message</a:t>
            </a:r>
            <a:endParaRPr lang="tr-TR" altLang="tr-TR" sz="1800">
              <a:latin typeface="Comic Sans MS" panose="030F0702030302020204" pitchFamily="66" charset="0"/>
            </a:endParaRPr>
          </a:p>
        </p:txBody>
      </p:sp>
      <p:sp>
        <p:nvSpPr>
          <p:cNvPr id="27680" name="Text Box 36">
            <a:extLst>
              <a:ext uri="{FF2B5EF4-FFF2-40B4-BE49-F238E27FC236}">
                <a16:creationId xmlns:a16="http://schemas.microsoft.com/office/drawing/2014/main" id="{56CCE7B1-A8E3-376F-9D15-4D3D13559572}"/>
              </a:ext>
            </a:extLst>
          </p:cNvPr>
          <p:cNvSpPr txBox="1">
            <a:spLocks noChangeArrowheads="1"/>
          </p:cNvSpPr>
          <p:nvPr/>
        </p:nvSpPr>
        <p:spPr bwMode="auto">
          <a:xfrm>
            <a:off x="2303463" y="5756275"/>
            <a:ext cx="185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doS</a:t>
            </a:r>
          </a:p>
        </p:txBody>
      </p:sp>
      <p:sp>
        <p:nvSpPr>
          <p:cNvPr id="27681" name="Text Box 37">
            <a:extLst>
              <a:ext uri="{FF2B5EF4-FFF2-40B4-BE49-F238E27FC236}">
                <a16:creationId xmlns:a16="http://schemas.microsoft.com/office/drawing/2014/main" id="{BB845518-04B1-A09D-C662-35E6572B7EC2}"/>
              </a:ext>
            </a:extLst>
          </p:cNvPr>
          <p:cNvSpPr txBox="1">
            <a:spLocks noChangeArrowheads="1"/>
          </p:cNvSpPr>
          <p:nvPr/>
        </p:nvSpPr>
        <p:spPr bwMode="auto">
          <a:xfrm>
            <a:off x="5478463" y="2439988"/>
            <a:ext cx="243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creation of instances</a:t>
            </a:r>
            <a:endParaRPr lang="tr-TR" altLang="tr-TR" sz="1800">
              <a:latin typeface="Comic Sans MS" panose="030F0702030302020204" pitchFamily="66" charset="0"/>
            </a:endParaRPr>
          </a:p>
        </p:txBody>
      </p:sp>
      <p:sp>
        <p:nvSpPr>
          <p:cNvPr id="27682" name="Rectangle 38">
            <a:extLst>
              <a:ext uri="{FF2B5EF4-FFF2-40B4-BE49-F238E27FC236}">
                <a16:creationId xmlns:a16="http://schemas.microsoft.com/office/drawing/2014/main" id="{84E224BE-4394-74C6-89A9-64113BCD031A}"/>
              </a:ext>
            </a:extLst>
          </p:cNvPr>
          <p:cNvSpPr>
            <a:spLocks noChangeArrowheads="1"/>
          </p:cNvSpPr>
          <p:nvPr/>
        </p:nvSpPr>
        <p:spPr bwMode="auto">
          <a:xfrm>
            <a:off x="2149475" y="2022475"/>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83" name="Line 39">
            <a:extLst>
              <a:ext uri="{FF2B5EF4-FFF2-40B4-BE49-F238E27FC236}">
                <a16:creationId xmlns:a16="http://schemas.microsoft.com/office/drawing/2014/main" id="{45672650-E545-3F37-4DED-D2241288D7CC}"/>
              </a:ext>
            </a:extLst>
          </p:cNvPr>
          <p:cNvSpPr>
            <a:spLocks noChangeShapeType="1"/>
          </p:cNvSpPr>
          <p:nvPr/>
        </p:nvSpPr>
        <p:spPr bwMode="auto">
          <a:xfrm flipV="1">
            <a:off x="2119313" y="1900238"/>
            <a:ext cx="490537"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4" name="Line 40">
            <a:extLst>
              <a:ext uri="{FF2B5EF4-FFF2-40B4-BE49-F238E27FC236}">
                <a16:creationId xmlns:a16="http://schemas.microsoft.com/office/drawing/2014/main" id="{BADF17F7-CE74-57D9-8C5F-9F79ED52DFEB}"/>
              </a:ext>
            </a:extLst>
          </p:cNvPr>
          <p:cNvSpPr>
            <a:spLocks noChangeShapeType="1"/>
          </p:cNvSpPr>
          <p:nvPr/>
        </p:nvSpPr>
        <p:spPr bwMode="auto">
          <a:xfrm>
            <a:off x="2587625" y="1885950"/>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5" name="Line 41">
            <a:extLst>
              <a:ext uri="{FF2B5EF4-FFF2-40B4-BE49-F238E27FC236}">
                <a16:creationId xmlns:a16="http://schemas.microsoft.com/office/drawing/2014/main" id="{544718AF-3A38-544F-E70A-FA1356A64F93}"/>
              </a:ext>
            </a:extLst>
          </p:cNvPr>
          <p:cNvSpPr>
            <a:spLocks noChangeShapeType="1"/>
          </p:cNvSpPr>
          <p:nvPr/>
        </p:nvSpPr>
        <p:spPr bwMode="auto">
          <a:xfrm flipH="1">
            <a:off x="2286000" y="2022475"/>
            <a:ext cx="3016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86" name="Text Box 42">
            <a:extLst>
              <a:ext uri="{FF2B5EF4-FFF2-40B4-BE49-F238E27FC236}">
                <a16:creationId xmlns:a16="http://schemas.microsoft.com/office/drawing/2014/main" id="{25B9E645-9D70-1EB1-32D4-A2CA7FE4AA28}"/>
              </a:ext>
            </a:extLst>
          </p:cNvPr>
          <p:cNvSpPr txBox="1">
            <a:spLocks noChangeArrowheads="1"/>
          </p:cNvSpPr>
          <p:nvPr/>
        </p:nvSpPr>
        <p:spPr bwMode="auto">
          <a:xfrm>
            <a:off x="2792413" y="1766888"/>
            <a:ext cx="108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This.doP</a:t>
            </a:r>
          </a:p>
        </p:txBody>
      </p:sp>
      <p:sp>
        <p:nvSpPr>
          <p:cNvPr id="27687" name="Line 44">
            <a:extLst>
              <a:ext uri="{FF2B5EF4-FFF2-40B4-BE49-F238E27FC236}">
                <a16:creationId xmlns:a16="http://schemas.microsoft.com/office/drawing/2014/main" id="{9A6DE1F3-A84A-BD9F-37BB-0B67532A760C}"/>
              </a:ext>
            </a:extLst>
          </p:cNvPr>
          <p:cNvSpPr>
            <a:spLocks noChangeShapeType="1"/>
          </p:cNvSpPr>
          <p:nvPr/>
        </p:nvSpPr>
        <p:spPr bwMode="auto">
          <a:xfrm>
            <a:off x="4375150" y="6126163"/>
            <a:ext cx="24161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88" name="Line 46">
            <a:extLst>
              <a:ext uri="{FF2B5EF4-FFF2-40B4-BE49-F238E27FC236}">
                <a16:creationId xmlns:a16="http://schemas.microsoft.com/office/drawing/2014/main" id="{E9F533FC-731D-9D00-0D4F-02773F692DB1}"/>
              </a:ext>
            </a:extLst>
          </p:cNvPr>
          <p:cNvSpPr>
            <a:spLocks noChangeShapeType="1"/>
          </p:cNvSpPr>
          <p:nvPr/>
        </p:nvSpPr>
        <p:spPr bwMode="auto">
          <a:xfrm>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9" name="Line 47">
            <a:extLst>
              <a:ext uri="{FF2B5EF4-FFF2-40B4-BE49-F238E27FC236}">
                <a16:creationId xmlns:a16="http://schemas.microsoft.com/office/drawing/2014/main" id="{B29B15D8-30EC-2A45-67FB-0898F3799AE9}"/>
              </a:ext>
            </a:extLst>
          </p:cNvPr>
          <p:cNvSpPr>
            <a:spLocks noChangeShapeType="1"/>
          </p:cNvSpPr>
          <p:nvPr/>
        </p:nvSpPr>
        <p:spPr bwMode="auto">
          <a:xfrm flipH="1">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90" name="Rectangle 48">
            <a:extLst>
              <a:ext uri="{FF2B5EF4-FFF2-40B4-BE49-F238E27FC236}">
                <a16:creationId xmlns:a16="http://schemas.microsoft.com/office/drawing/2014/main" id="{10973A36-CE82-73B9-930E-26E1C9C74ACC}"/>
              </a:ext>
            </a:extLst>
          </p:cNvPr>
          <p:cNvSpPr>
            <a:spLocks noChangeArrowheads="1"/>
          </p:cNvSpPr>
          <p:nvPr/>
        </p:nvSpPr>
        <p:spPr bwMode="auto">
          <a:xfrm>
            <a:off x="4222750" y="599281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91" name="Text Box 49">
            <a:extLst>
              <a:ext uri="{FF2B5EF4-FFF2-40B4-BE49-F238E27FC236}">
                <a16:creationId xmlns:a16="http://schemas.microsoft.com/office/drawing/2014/main" id="{6C48EF12-003D-BFD1-6BE3-8B1E7014F846}"/>
              </a:ext>
            </a:extLst>
          </p:cNvPr>
          <p:cNvSpPr txBox="1">
            <a:spLocks noChangeArrowheads="1"/>
          </p:cNvSpPr>
          <p:nvPr/>
        </p:nvSpPr>
        <p:spPr bwMode="auto">
          <a:xfrm>
            <a:off x="5013325" y="58547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«destroy»</a:t>
            </a:r>
          </a:p>
        </p:txBody>
      </p:sp>
      <p:sp>
        <p:nvSpPr>
          <p:cNvPr id="27692" name="Text Box 50">
            <a:extLst>
              <a:ext uri="{FF2B5EF4-FFF2-40B4-BE49-F238E27FC236}">
                <a16:creationId xmlns:a16="http://schemas.microsoft.com/office/drawing/2014/main" id="{6FF1A78F-F79C-0A60-A30B-97600B25CD37}"/>
              </a:ext>
            </a:extLst>
          </p:cNvPr>
          <p:cNvSpPr txBox="1">
            <a:spLocks noChangeArrowheads="1"/>
          </p:cNvSpPr>
          <p:nvPr/>
        </p:nvSpPr>
        <p:spPr bwMode="auto">
          <a:xfrm>
            <a:off x="7011988" y="5870575"/>
            <a:ext cx="142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Object</a:t>
            </a:r>
          </a:p>
          <a:p>
            <a:pPr>
              <a:spcBef>
                <a:spcPct val="0"/>
              </a:spcBef>
              <a:buClrTx/>
              <a:buSzTx/>
              <a:buFontTx/>
              <a:buNone/>
            </a:pPr>
            <a:r>
              <a:rPr lang="en-US" altLang="tr-TR" sz="1800">
                <a:latin typeface="Comic Sans MS" panose="030F0702030302020204" pitchFamily="66" charset="0"/>
              </a:rPr>
              <a:t>destruction</a:t>
            </a:r>
          </a:p>
        </p:txBody>
      </p:sp>
      <p:sp>
        <p:nvSpPr>
          <p:cNvPr id="27693" name="Text Box 51">
            <a:extLst>
              <a:ext uri="{FF2B5EF4-FFF2-40B4-BE49-F238E27FC236}">
                <a16:creationId xmlns:a16="http://schemas.microsoft.com/office/drawing/2014/main" id="{80EC34BA-B6E4-66A8-0CB5-C6D57888CBC1}"/>
              </a:ext>
            </a:extLst>
          </p:cNvPr>
          <p:cNvSpPr txBox="1">
            <a:spLocks noChangeArrowheads="1"/>
          </p:cNvSpPr>
          <p:nvPr/>
        </p:nvSpPr>
        <p:spPr bwMode="auto">
          <a:xfrm>
            <a:off x="322263" y="2857500"/>
            <a:ext cx="16668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mic Sans MS" panose="030F0702030302020204" pitchFamily="66" charset="0"/>
              </a:rPr>
              <a:t>Execution </a:t>
            </a:r>
          </a:p>
          <a:p>
            <a:pPr>
              <a:spcBef>
                <a:spcPct val="0"/>
              </a:spcBef>
              <a:buClrTx/>
              <a:buSzTx/>
              <a:buFontTx/>
              <a:buNone/>
            </a:pPr>
            <a:r>
              <a:rPr lang="en-US" altLang="tr-TR" sz="1400" b="1">
                <a:latin typeface="Comic Sans MS" panose="030F0702030302020204" pitchFamily="66" charset="0"/>
              </a:rPr>
              <a:t>specification</a:t>
            </a:r>
          </a:p>
          <a:p>
            <a:pPr>
              <a:spcBef>
                <a:spcPct val="0"/>
              </a:spcBef>
              <a:buClrTx/>
              <a:buSzTx/>
              <a:buFontTx/>
              <a:buNone/>
            </a:pPr>
            <a:r>
              <a:rPr lang="en-US" altLang="tr-TR" sz="1400" b="1">
                <a:latin typeface="Comic Sans MS" panose="030F0702030302020204" pitchFamily="66" charset="0"/>
              </a:rPr>
              <a:t>bar</a:t>
            </a:r>
          </a:p>
          <a:p>
            <a:pPr>
              <a:spcBef>
                <a:spcPct val="0"/>
              </a:spcBef>
              <a:buClrTx/>
              <a:buSzTx/>
              <a:buFontTx/>
              <a:buNone/>
            </a:pPr>
            <a:r>
              <a:rPr lang="en-US" altLang="tr-TR" sz="1400">
                <a:latin typeface="Comic Sans MS" panose="030F0702030302020204" pitchFamily="66" charset="0"/>
              </a:rPr>
              <a:t>indicates focus</a:t>
            </a:r>
          </a:p>
          <a:p>
            <a:pPr>
              <a:spcBef>
                <a:spcPct val="0"/>
              </a:spcBef>
              <a:buClrTx/>
              <a:buSzTx/>
              <a:buFontTx/>
              <a:buNone/>
            </a:pPr>
            <a:r>
              <a:rPr lang="en-US" altLang="tr-TR" sz="1400">
                <a:latin typeface="Comic Sans MS" panose="030F0702030302020204" pitchFamily="66" charset="0"/>
              </a:rPr>
              <a:t>of control</a:t>
            </a:r>
          </a:p>
        </p:txBody>
      </p:sp>
      <p:sp>
        <p:nvSpPr>
          <p:cNvPr id="27694" name="Rectangle 12">
            <a:extLst>
              <a:ext uri="{FF2B5EF4-FFF2-40B4-BE49-F238E27FC236}">
                <a16:creationId xmlns:a16="http://schemas.microsoft.com/office/drawing/2014/main" id="{9E1CEFA8-5197-4CDD-8C70-4100DF7C445A}"/>
              </a:ext>
            </a:extLst>
          </p:cNvPr>
          <p:cNvSpPr>
            <a:spLocks noChangeArrowheads="1"/>
          </p:cNvSpPr>
          <p:nvPr/>
        </p:nvSpPr>
        <p:spPr bwMode="auto">
          <a:xfrm>
            <a:off x="2039938" y="1781175"/>
            <a:ext cx="130175" cy="6318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95" name="Line 25">
            <a:extLst>
              <a:ext uri="{FF2B5EF4-FFF2-40B4-BE49-F238E27FC236}">
                <a16:creationId xmlns:a16="http://schemas.microsoft.com/office/drawing/2014/main" id="{D06C5A8D-CB9B-BBD7-B3B5-AAFC41EBA3C9}"/>
              </a:ext>
            </a:extLst>
          </p:cNvPr>
          <p:cNvSpPr>
            <a:spLocks noChangeShapeType="1"/>
          </p:cNvSpPr>
          <p:nvPr/>
        </p:nvSpPr>
        <p:spPr bwMode="auto">
          <a:xfrm>
            <a:off x="914400" y="2709863"/>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696" name="Rectangle 24">
            <a:extLst>
              <a:ext uri="{FF2B5EF4-FFF2-40B4-BE49-F238E27FC236}">
                <a16:creationId xmlns:a16="http://schemas.microsoft.com/office/drawing/2014/main" id="{F294DCD0-F4FD-D011-E241-CFAE00EB16FB}"/>
              </a:ext>
            </a:extLst>
          </p:cNvPr>
          <p:cNvSpPr>
            <a:spLocks noChangeArrowheads="1"/>
          </p:cNvSpPr>
          <p:nvPr/>
        </p:nvSpPr>
        <p:spPr bwMode="auto">
          <a:xfrm>
            <a:off x="2028825" y="2709863"/>
            <a:ext cx="146050" cy="16303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7697" name="Text Box 26">
            <a:extLst>
              <a:ext uri="{FF2B5EF4-FFF2-40B4-BE49-F238E27FC236}">
                <a16:creationId xmlns:a16="http://schemas.microsoft.com/office/drawing/2014/main" id="{48D7DA21-4A11-7205-A73D-225808061F3A}"/>
              </a:ext>
            </a:extLst>
          </p:cNvPr>
          <p:cNvSpPr txBox="1">
            <a:spLocks noChangeArrowheads="1"/>
          </p:cNvSpPr>
          <p:nvPr/>
        </p:nvSpPr>
        <p:spPr bwMode="auto">
          <a:xfrm>
            <a:off x="1181100" y="24526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7698" name="Text Box 26">
            <a:extLst>
              <a:ext uri="{FF2B5EF4-FFF2-40B4-BE49-F238E27FC236}">
                <a16:creationId xmlns:a16="http://schemas.microsoft.com/office/drawing/2014/main" id="{6325915A-C6DB-1028-11BA-E5BABA2DC596}"/>
              </a:ext>
            </a:extLst>
          </p:cNvPr>
          <p:cNvSpPr txBox="1">
            <a:spLocks noChangeArrowheads="1"/>
          </p:cNvSpPr>
          <p:nvPr/>
        </p:nvSpPr>
        <p:spPr bwMode="auto">
          <a:xfrm>
            <a:off x="1304925" y="17287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7699" name="Line 25">
            <a:extLst>
              <a:ext uri="{FF2B5EF4-FFF2-40B4-BE49-F238E27FC236}">
                <a16:creationId xmlns:a16="http://schemas.microsoft.com/office/drawing/2014/main" id="{976019F6-19AA-7774-83CD-D07FF9C0E010}"/>
              </a:ext>
            </a:extLst>
          </p:cNvPr>
          <p:cNvSpPr>
            <a:spLocks noChangeShapeType="1"/>
          </p:cNvSpPr>
          <p:nvPr/>
        </p:nvSpPr>
        <p:spPr bwMode="auto">
          <a:xfrm>
            <a:off x="936625" y="1790700"/>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700" name="Text Box 23">
            <a:extLst>
              <a:ext uri="{FF2B5EF4-FFF2-40B4-BE49-F238E27FC236}">
                <a16:creationId xmlns:a16="http://schemas.microsoft.com/office/drawing/2014/main" id="{567A75B8-84CE-ABA1-8A25-33EFDEF060C6}"/>
              </a:ext>
            </a:extLst>
          </p:cNvPr>
          <p:cNvSpPr txBox="1">
            <a:spLocks noChangeArrowheads="1"/>
          </p:cNvSpPr>
          <p:nvPr/>
        </p:nvSpPr>
        <p:spPr bwMode="auto">
          <a:xfrm>
            <a:off x="5373688" y="38354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T</a:t>
            </a:r>
          </a:p>
        </p:txBody>
      </p:sp>
      <p:sp>
        <p:nvSpPr>
          <p:cNvPr id="27701" name="Line 14">
            <a:extLst>
              <a:ext uri="{FF2B5EF4-FFF2-40B4-BE49-F238E27FC236}">
                <a16:creationId xmlns:a16="http://schemas.microsoft.com/office/drawing/2014/main" id="{5016A233-997A-968D-81CD-5B92D3F08338}"/>
              </a:ext>
            </a:extLst>
          </p:cNvPr>
          <p:cNvSpPr>
            <a:spLocks noChangeShapeType="1"/>
          </p:cNvSpPr>
          <p:nvPr/>
        </p:nvSpPr>
        <p:spPr bwMode="auto">
          <a:xfrm>
            <a:off x="2176463" y="467995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7702" name="TextBox 1">
            <a:extLst>
              <a:ext uri="{FF2B5EF4-FFF2-40B4-BE49-F238E27FC236}">
                <a16:creationId xmlns:a16="http://schemas.microsoft.com/office/drawing/2014/main" id="{F5F60CE5-8BE7-78C1-B87F-461090469BEB}"/>
              </a:ext>
            </a:extLst>
          </p:cNvPr>
          <p:cNvSpPr txBox="1">
            <a:spLocks noChangeArrowheads="1"/>
          </p:cNvSpPr>
          <p:nvPr/>
        </p:nvSpPr>
        <p:spPr bwMode="auto">
          <a:xfrm>
            <a:off x="8626475" y="3684588"/>
            <a:ext cx="2274888"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class B{</a:t>
            </a:r>
          </a:p>
          <a:p>
            <a:pPr>
              <a:spcBef>
                <a:spcPct val="0"/>
              </a:spcBef>
              <a:buClrTx/>
              <a:buSzTx/>
              <a:buFontTx/>
              <a:buNone/>
            </a:pPr>
            <a:r>
              <a:rPr lang="en-US" altLang="en-US" sz="1800"/>
              <a:t>   private C c1;</a:t>
            </a:r>
          </a:p>
          <a:p>
            <a:pPr>
              <a:spcBef>
                <a:spcPct val="0"/>
              </a:spcBef>
              <a:buClrTx/>
              <a:buSzTx/>
              <a:buFontTx/>
              <a:buNone/>
            </a:pPr>
            <a:r>
              <a:rPr lang="en-US" altLang="en-US" sz="1800"/>
              <a:t>   public xx doX(){</a:t>
            </a:r>
          </a:p>
          <a:p>
            <a:pPr>
              <a:spcBef>
                <a:spcPct val="0"/>
              </a:spcBef>
              <a:buClrTx/>
              <a:buSzTx/>
              <a:buFontTx/>
              <a:buNone/>
            </a:pPr>
            <a:r>
              <a:rPr lang="en-US" altLang="en-US" sz="1800"/>
              <a:t>         c1=new C();</a:t>
            </a:r>
          </a:p>
          <a:p>
            <a:pPr>
              <a:spcBef>
                <a:spcPct val="0"/>
              </a:spcBef>
              <a:buClrTx/>
              <a:buSzTx/>
              <a:buFontTx/>
              <a:buNone/>
            </a:pPr>
            <a:r>
              <a:rPr lang="en-US" altLang="en-US" sz="1800"/>
              <a:t>       c1.doY(this);</a:t>
            </a:r>
          </a:p>
          <a:p>
            <a:pPr>
              <a:spcBef>
                <a:spcPct val="0"/>
              </a:spcBef>
              <a:buClrTx/>
              <a:buSzTx/>
              <a:buFontTx/>
              <a:buNone/>
            </a:pPr>
            <a:r>
              <a:rPr lang="en-US" altLang="en-US" sz="1800"/>
              <a:t>  } </a:t>
            </a:r>
          </a:p>
          <a:p>
            <a:pPr>
              <a:spcBef>
                <a:spcPct val="0"/>
              </a:spcBef>
              <a:buClrTx/>
              <a:buSzTx/>
              <a:buFontTx/>
              <a:buNone/>
            </a:pPr>
            <a:r>
              <a:rPr lang="en-US" altLang="en-US" sz="1800"/>
              <a:t>   public xxx doT(){ }</a:t>
            </a:r>
          </a:p>
          <a:p>
            <a:pPr>
              <a:spcBef>
                <a:spcPct val="0"/>
              </a:spcBef>
              <a:buClrTx/>
              <a:buSzTx/>
              <a:buFontTx/>
              <a:buNone/>
            </a:pPr>
            <a:r>
              <a:rPr lang="en-US" altLang="en-US" sz="1800"/>
              <a:t>   public zzzz doW(){</a:t>
            </a:r>
          </a:p>
          <a:p>
            <a:pPr>
              <a:spcBef>
                <a:spcPct val="0"/>
              </a:spcBef>
              <a:buClrTx/>
              <a:buSzTx/>
              <a:buFontTx/>
              <a:buNone/>
            </a:pPr>
            <a:r>
              <a:rPr lang="en-US" altLang="en-US" sz="1800"/>
              <a:t>    return rv; }</a:t>
            </a:r>
          </a:p>
          <a:p>
            <a:pPr>
              <a:spcBef>
                <a:spcPct val="0"/>
              </a:spcBef>
              <a:buClrTx/>
              <a:buSzTx/>
              <a:buFontTx/>
              <a:buNone/>
            </a:pPr>
            <a:r>
              <a:rPr lang="en-US" altLang="en-US" sz="1800"/>
              <a:t>    public bb doS(){</a:t>
            </a:r>
          </a:p>
          <a:p>
            <a:pPr>
              <a:spcBef>
                <a:spcPct val="0"/>
              </a:spcBef>
              <a:buClrTx/>
              <a:buSzTx/>
              <a:buFontTx/>
              <a:buNone/>
            </a:pPr>
            <a:r>
              <a:rPr lang="en-US" altLang="en-US" sz="1800"/>
              <a:t>       delete c1;}</a:t>
            </a:r>
          </a:p>
          <a:p>
            <a:pPr>
              <a:spcBef>
                <a:spcPct val="0"/>
              </a:spcBef>
              <a:buClrTx/>
              <a:buSzTx/>
              <a:buFontTx/>
              <a:buNone/>
            </a:pPr>
            <a:r>
              <a:rPr lang="en-US" altLang="en-US" sz="1800"/>
              <a:t>;}</a:t>
            </a:r>
          </a:p>
        </p:txBody>
      </p:sp>
      <p:sp>
        <p:nvSpPr>
          <p:cNvPr id="27703" name="TextBox 1">
            <a:extLst>
              <a:ext uri="{FF2B5EF4-FFF2-40B4-BE49-F238E27FC236}">
                <a16:creationId xmlns:a16="http://schemas.microsoft.com/office/drawing/2014/main" id="{5B849D78-B406-0E73-655B-B6E18FD80B78}"/>
              </a:ext>
            </a:extLst>
          </p:cNvPr>
          <p:cNvSpPr txBox="1">
            <a:spLocks noChangeArrowheads="1"/>
          </p:cNvSpPr>
          <p:nvPr/>
        </p:nvSpPr>
        <p:spPr bwMode="auto">
          <a:xfrm>
            <a:off x="8413750" y="703263"/>
            <a:ext cx="2570163"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class A{</a:t>
            </a:r>
          </a:p>
          <a:p>
            <a:pPr>
              <a:spcBef>
                <a:spcPct val="0"/>
              </a:spcBef>
              <a:buClrTx/>
              <a:buSzTx/>
              <a:buFontTx/>
              <a:buNone/>
            </a:pPr>
            <a:r>
              <a:rPr lang="en-US" altLang="en-US" sz="1800"/>
              <a:t>    public xxx doR(){</a:t>
            </a:r>
          </a:p>
          <a:p>
            <a:pPr>
              <a:spcBef>
                <a:spcPct val="0"/>
              </a:spcBef>
              <a:buClrTx/>
              <a:buSzTx/>
              <a:buFontTx/>
              <a:buNone/>
            </a:pPr>
            <a:r>
              <a:rPr lang="en-US" altLang="en-US" sz="1800"/>
              <a:t>      if(ccc)  { this.doZ();}</a:t>
            </a:r>
          </a:p>
          <a:p>
            <a:pPr>
              <a:spcBef>
                <a:spcPct val="0"/>
              </a:spcBef>
              <a:buClrTx/>
              <a:buSzTx/>
              <a:buFontTx/>
              <a:buNone/>
            </a:pPr>
            <a:r>
              <a:rPr lang="en-US" altLang="en-US" sz="1800"/>
              <a:t>      else { myb.doX()}</a:t>
            </a:r>
          </a:p>
          <a:p>
            <a:pPr>
              <a:spcBef>
                <a:spcPct val="0"/>
              </a:spcBef>
              <a:buClrTx/>
              <a:buSzTx/>
              <a:buFontTx/>
              <a:buNone/>
            </a:pPr>
            <a:r>
              <a:rPr lang="en-US" altLang="en-US" sz="1800"/>
              <a:t>   }</a:t>
            </a:r>
          </a:p>
          <a:p>
            <a:pPr>
              <a:spcBef>
                <a:spcPct val="0"/>
              </a:spcBef>
              <a:buClrTx/>
              <a:buSzTx/>
              <a:buFontTx/>
              <a:buNone/>
            </a:pPr>
            <a:r>
              <a:rPr lang="en-US" altLang="en-US" sz="1800"/>
              <a:t>   public xx doZ(){</a:t>
            </a:r>
          </a:p>
          <a:p>
            <a:pPr>
              <a:spcBef>
                <a:spcPct val="0"/>
              </a:spcBef>
              <a:buClrTx/>
              <a:buSzTx/>
              <a:buFontTx/>
              <a:buNone/>
            </a:pPr>
            <a:r>
              <a:rPr lang="en-US" altLang="en-US" sz="1800"/>
              <a:t>       rv=myb.doW();</a:t>
            </a:r>
          </a:p>
          <a:p>
            <a:pPr>
              <a:spcBef>
                <a:spcPct val="0"/>
              </a:spcBef>
              <a:buClrTx/>
              <a:buSzTx/>
              <a:buFontTx/>
              <a:buNone/>
            </a:pPr>
            <a:r>
              <a:rPr lang="en-US" altLang="en-US" sz="1800"/>
              <a:t>      rv=myb.doW();</a:t>
            </a:r>
          </a:p>
          <a:p>
            <a:pPr>
              <a:spcBef>
                <a:spcPct val="0"/>
              </a:spcBef>
              <a:buClrTx/>
              <a:buSzTx/>
              <a:buFontTx/>
              <a:buNone/>
            </a:pPr>
            <a:r>
              <a:rPr lang="en-US" altLang="en-US" sz="1800"/>
              <a:t>   }</a:t>
            </a:r>
          </a:p>
          <a:p>
            <a:pPr>
              <a:spcBef>
                <a:spcPct val="0"/>
              </a:spcBef>
              <a:buClrTx/>
              <a:buSzTx/>
              <a:buFontTx/>
              <a:buNone/>
            </a:pPr>
            <a:r>
              <a:rPr lang="en-US" altLang="en-US" sz="1800"/>
              <a:t>    public x doP(){}</a:t>
            </a:r>
          </a:p>
          <a:p>
            <a:pPr>
              <a:spcBef>
                <a:spcPct val="0"/>
              </a:spcBef>
              <a:buClrTx/>
              <a:buSzTx/>
              <a:buFontTx/>
              <a:buNone/>
            </a:pPr>
            <a:r>
              <a:rPr lang="en-US" altLang="en-US" sz="1800"/>
              <a: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4AD014F-1AE2-5B09-14C4-7B3B88BA34AC}"/>
              </a:ext>
            </a:extLst>
          </p:cNvPr>
          <p:cNvSpPr>
            <a:spLocks noGrp="1" noChangeArrowheads="1"/>
          </p:cNvSpPr>
          <p:nvPr>
            <p:ph type="title" idx="4294967295"/>
          </p:nvPr>
        </p:nvSpPr>
        <p:spPr>
          <a:xfrm>
            <a:off x="565150" y="41275"/>
            <a:ext cx="8229600" cy="1371600"/>
          </a:xfrm>
        </p:spPr>
        <p:txBody>
          <a:bodyPr/>
          <a:lstStyle/>
          <a:p>
            <a:pPr eaLnBrk="1" hangingPunct="1"/>
            <a:r>
              <a:rPr lang="en-US" altLang="tr-TR"/>
              <a:t>Messages</a:t>
            </a:r>
            <a:endParaRPr lang="tr-TR" altLang="tr-TR"/>
          </a:p>
        </p:txBody>
      </p:sp>
      <p:sp>
        <p:nvSpPr>
          <p:cNvPr id="28675" name="Rectangle 5">
            <a:extLst>
              <a:ext uri="{FF2B5EF4-FFF2-40B4-BE49-F238E27FC236}">
                <a16:creationId xmlns:a16="http://schemas.microsoft.com/office/drawing/2014/main" id="{1FB5EB1F-D981-704D-5431-3D566F5A08FC}"/>
              </a:ext>
            </a:extLst>
          </p:cNvPr>
          <p:cNvSpPr>
            <a:spLocks noChangeArrowheads="1"/>
          </p:cNvSpPr>
          <p:nvPr/>
        </p:nvSpPr>
        <p:spPr bwMode="auto">
          <a:xfrm>
            <a:off x="1325563"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28676" name="Rectangle 6">
            <a:extLst>
              <a:ext uri="{FF2B5EF4-FFF2-40B4-BE49-F238E27FC236}">
                <a16:creationId xmlns:a16="http://schemas.microsoft.com/office/drawing/2014/main" id="{40DB1C17-6855-E07A-193D-16EA888DFB3E}"/>
              </a:ext>
            </a:extLst>
          </p:cNvPr>
          <p:cNvSpPr>
            <a:spLocks noChangeArrowheads="1"/>
          </p:cNvSpPr>
          <p:nvPr/>
        </p:nvSpPr>
        <p:spPr bwMode="auto">
          <a:xfrm>
            <a:off x="3468688"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B</a:t>
            </a:r>
            <a:endParaRPr lang="tr-TR" altLang="tr-TR" sz="1400" u="sng">
              <a:latin typeface="Helvetica" panose="020B0604020202020204" pitchFamily="34" charset="0"/>
            </a:endParaRPr>
          </a:p>
        </p:txBody>
      </p:sp>
      <p:sp>
        <p:nvSpPr>
          <p:cNvPr id="28677" name="Rectangle 7">
            <a:extLst>
              <a:ext uri="{FF2B5EF4-FFF2-40B4-BE49-F238E27FC236}">
                <a16:creationId xmlns:a16="http://schemas.microsoft.com/office/drawing/2014/main" id="{99CFE941-6353-4E5B-36EC-0E1632BD9AFB}"/>
              </a:ext>
            </a:extLst>
          </p:cNvPr>
          <p:cNvSpPr>
            <a:spLocks noChangeArrowheads="1"/>
          </p:cNvSpPr>
          <p:nvPr/>
        </p:nvSpPr>
        <p:spPr bwMode="auto">
          <a:xfrm>
            <a:off x="6078538" y="281940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8678" name="Line 8">
            <a:extLst>
              <a:ext uri="{FF2B5EF4-FFF2-40B4-BE49-F238E27FC236}">
                <a16:creationId xmlns:a16="http://schemas.microsoft.com/office/drawing/2014/main" id="{6D3CB8C5-C665-41DB-0689-CF1D6CA4073A}"/>
              </a:ext>
            </a:extLst>
          </p:cNvPr>
          <p:cNvSpPr>
            <a:spLocks noChangeShapeType="1"/>
          </p:cNvSpPr>
          <p:nvPr/>
        </p:nvSpPr>
        <p:spPr bwMode="auto">
          <a:xfrm>
            <a:off x="2090738" y="1692275"/>
            <a:ext cx="0" cy="4954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9">
            <a:extLst>
              <a:ext uri="{FF2B5EF4-FFF2-40B4-BE49-F238E27FC236}">
                <a16:creationId xmlns:a16="http://schemas.microsoft.com/office/drawing/2014/main" id="{5C0D5769-6667-92BF-BF17-8B89E8CC7A46}"/>
              </a:ext>
            </a:extLst>
          </p:cNvPr>
          <p:cNvSpPr>
            <a:spLocks noChangeShapeType="1"/>
          </p:cNvSpPr>
          <p:nvPr/>
        </p:nvSpPr>
        <p:spPr bwMode="auto">
          <a:xfrm>
            <a:off x="4243388" y="1690688"/>
            <a:ext cx="6350" cy="4819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10">
            <a:extLst>
              <a:ext uri="{FF2B5EF4-FFF2-40B4-BE49-F238E27FC236}">
                <a16:creationId xmlns:a16="http://schemas.microsoft.com/office/drawing/2014/main" id="{1C6623AB-72DE-F811-169F-C34A1527255E}"/>
              </a:ext>
            </a:extLst>
          </p:cNvPr>
          <p:cNvSpPr>
            <a:spLocks noChangeShapeType="1"/>
          </p:cNvSpPr>
          <p:nvPr/>
        </p:nvSpPr>
        <p:spPr bwMode="auto">
          <a:xfrm flipH="1">
            <a:off x="6791325" y="323056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Rectangle 13">
            <a:extLst>
              <a:ext uri="{FF2B5EF4-FFF2-40B4-BE49-F238E27FC236}">
                <a16:creationId xmlns:a16="http://schemas.microsoft.com/office/drawing/2014/main" id="{DC4C4019-D568-6210-4835-7CA3305F66BF}"/>
              </a:ext>
            </a:extLst>
          </p:cNvPr>
          <p:cNvSpPr>
            <a:spLocks noChangeArrowheads="1"/>
          </p:cNvSpPr>
          <p:nvPr/>
        </p:nvSpPr>
        <p:spPr bwMode="auto">
          <a:xfrm>
            <a:off x="4222750" y="3032125"/>
            <a:ext cx="144463" cy="13065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682" name="Line 14">
            <a:extLst>
              <a:ext uri="{FF2B5EF4-FFF2-40B4-BE49-F238E27FC236}">
                <a16:creationId xmlns:a16="http://schemas.microsoft.com/office/drawing/2014/main" id="{6F3772C0-05A0-A0DD-6D67-FE98A571E785}"/>
              </a:ext>
            </a:extLst>
          </p:cNvPr>
          <p:cNvSpPr>
            <a:spLocks noChangeShapeType="1"/>
          </p:cNvSpPr>
          <p:nvPr/>
        </p:nvSpPr>
        <p:spPr bwMode="auto">
          <a:xfrm>
            <a:off x="2170113" y="3032125"/>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83" name="Line 15">
            <a:extLst>
              <a:ext uri="{FF2B5EF4-FFF2-40B4-BE49-F238E27FC236}">
                <a16:creationId xmlns:a16="http://schemas.microsoft.com/office/drawing/2014/main" id="{B3EA403D-56E9-FA9E-5BF4-F1AAE1A19269}"/>
              </a:ext>
            </a:extLst>
          </p:cNvPr>
          <p:cNvSpPr>
            <a:spLocks noChangeShapeType="1"/>
          </p:cNvSpPr>
          <p:nvPr/>
        </p:nvSpPr>
        <p:spPr bwMode="auto">
          <a:xfrm flipV="1">
            <a:off x="736600" y="6034088"/>
            <a:ext cx="3522663" cy="2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84" name="Rectangle 16">
            <a:extLst>
              <a:ext uri="{FF2B5EF4-FFF2-40B4-BE49-F238E27FC236}">
                <a16:creationId xmlns:a16="http://schemas.microsoft.com/office/drawing/2014/main" id="{5D44A7D9-A287-8354-EE8E-9B02DFA635CD}"/>
              </a:ext>
            </a:extLst>
          </p:cNvPr>
          <p:cNvSpPr>
            <a:spLocks noChangeArrowheads="1"/>
          </p:cNvSpPr>
          <p:nvPr/>
        </p:nvSpPr>
        <p:spPr bwMode="auto">
          <a:xfrm>
            <a:off x="4222750" y="465296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685" name="Line 17">
            <a:extLst>
              <a:ext uri="{FF2B5EF4-FFF2-40B4-BE49-F238E27FC236}">
                <a16:creationId xmlns:a16="http://schemas.microsoft.com/office/drawing/2014/main" id="{2174E9BB-4A30-7CF0-4D09-EDA1676D7222}"/>
              </a:ext>
            </a:extLst>
          </p:cNvPr>
          <p:cNvSpPr>
            <a:spLocks noChangeShapeType="1"/>
          </p:cNvSpPr>
          <p:nvPr/>
        </p:nvSpPr>
        <p:spPr bwMode="auto">
          <a:xfrm flipH="1">
            <a:off x="2163763" y="4948238"/>
            <a:ext cx="2058987"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8686" name="Line 18">
            <a:extLst>
              <a:ext uri="{FF2B5EF4-FFF2-40B4-BE49-F238E27FC236}">
                <a16:creationId xmlns:a16="http://schemas.microsoft.com/office/drawing/2014/main" id="{A45AF258-2409-70F8-6122-B0B228B14E05}"/>
              </a:ext>
            </a:extLst>
          </p:cNvPr>
          <p:cNvSpPr>
            <a:spLocks noChangeShapeType="1"/>
          </p:cNvSpPr>
          <p:nvPr/>
        </p:nvSpPr>
        <p:spPr bwMode="auto">
          <a:xfrm>
            <a:off x="4375150" y="3167063"/>
            <a:ext cx="16954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87" name="Text Box 19">
            <a:extLst>
              <a:ext uri="{FF2B5EF4-FFF2-40B4-BE49-F238E27FC236}">
                <a16:creationId xmlns:a16="http://schemas.microsoft.com/office/drawing/2014/main" id="{EEF4AE4E-3FF0-94D6-A60F-919E7600D19D}"/>
              </a:ext>
            </a:extLst>
          </p:cNvPr>
          <p:cNvSpPr txBox="1">
            <a:spLocks noChangeArrowheads="1"/>
          </p:cNvSpPr>
          <p:nvPr/>
        </p:nvSpPr>
        <p:spPr bwMode="auto">
          <a:xfrm>
            <a:off x="2800350" y="26209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doX</a:t>
            </a:r>
            <a:endParaRPr lang="tr-TR" altLang="tr-TR" sz="1200">
              <a:latin typeface="Helvetica" panose="020B0604020202020204" pitchFamily="34" charset="0"/>
            </a:endParaRPr>
          </a:p>
        </p:txBody>
      </p:sp>
      <p:sp>
        <p:nvSpPr>
          <p:cNvPr id="28688" name="Text Box 20">
            <a:extLst>
              <a:ext uri="{FF2B5EF4-FFF2-40B4-BE49-F238E27FC236}">
                <a16:creationId xmlns:a16="http://schemas.microsoft.com/office/drawing/2014/main" id="{C00671BB-DEBF-8D94-377C-FEDB96612FC1}"/>
              </a:ext>
            </a:extLst>
          </p:cNvPr>
          <p:cNvSpPr txBox="1">
            <a:spLocks noChangeArrowheads="1"/>
          </p:cNvSpPr>
          <p:nvPr/>
        </p:nvSpPr>
        <p:spPr bwMode="auto">
          <a:xfrm>
            <a:off x="4721225" y="2911475"/>
            <a:ext cx="781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«create»</a:t>
            </a:r>
          </a:p>
        </p:txBody>
      </p:sp>
      <p:sp>
        <p:nvSpPr>
          <p:cNvPr id="28689" name="Rectangle 21">
            <a:extLst>
              <a:ext uri="{FF2B5EF4-FFF2-40B4-BE49-F238E27FC236}">
                <a16:creationId xmlns:a16="http://schemas.microsoft.com/office/drawing/2014/main" id="{9BA609DF-7091-32FD-E93A-642E87058669}"/>
              </a:ext>
            </a:extLst>
          </p:cNvPr>
          <p:cNvSpPr>
            <a:spLocks noChangeArrowheads="1"/>
          </p:cNvSpPr>
          <p:nvPr/>
        </p:nvSpPr>
        <p:spPr bwMode="auto">
          <a:xfrm>
            <a:off x="6719888" y="3579813"/>
            <a:ext cx="144462" cy="4048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690" name="Line 22">
            <a:extLst>
              <a:ext uri="{FF2B5EF4-FFF2-40B4-BE49-F238E27FC236}">
                <a16:creationId xmlns:a16="http://schemas.microsoft.com/office/drawing/2014/main" id="{FD3E6864-BFBA-48F0-F8AB-DE5903C6DD8F}"/>
              </a:ext>
            </a:extLst>
          </p:cNvPr>
          <p:cNvSpPr>
            <a:spLocks noChangeShapeType="1"/>
          </p:cNvSpPr>
          <p:nvPr/>
        </p:nvSpPr>
        <p:spPr bwMode="auto">
          <a:xfrm>
            <a:off x="4368800" y="3579813"/>
            <a:ext cx="23510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91" name="Text Box 23">
            <a:extLst>
              <a:ext uri="{FF2B5EF4-FFF2-40B4-BE49-F238E27FC236}">
                <a16:creationId xmlns:a16="http://schemas.microsoft.com/office/drawing/2014/main" id="{E9E5EB30-C0F8-2065-31D0-F4950DD448C1}"/>
              </a:ext>
            </a:extLst>
          </p:cNvPr>
          <p:cNvSpPr txBox="1">
            <a:spLocks noChangeArrowheads="1"/>
          </p:cNvSpPr>
          <p:nvPr/>
        </p:nvSpPr>
        <p:spPr bwMode="auto">
          <a:xfrm>
            <a:off x="4679950" y="3305175"/>
            <a:ext cx="849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doY(myb)</a:t>
            </a:r>
            <a:endParaRPr lang="tr-TR" altLang="tr-TR" sz="1200">
              <a:latin typeface="Helvetica" panose="020B0604020202020204" pitchFamily="34" charset="0"/>
            </a:endParaRPr>
          </a:p>
        </p:txBody>
      </p:sp>
      <p:sp>
        <p:nvSpPr>
          <p:cNvPr id="28692" name="Rectangle 24">
            <a:extLst>
              <a:ext uri="{FF2B5EF4-FFF2-40B4-BE49-F238E27FC236}">
                <a16:creationId xmlns:a16="http://schemas.microsoft.com/office/drawing/2014/main" id="{664D893A-E37C-D6BA-F1F5-0EF35D549340}"/>
              </a:ext>
            </a:extLst>
          </p:cNvPr>
          <p:cNvSpPr>
            <a:spLocks noChangeArrowheads="1"/>
          </p:cNvSpPr>
          <p:nvPr/>
        </p:nvSpPr>
        <p:spPr bwMode="auto">
          <a:xfrm>
            <a:off x="2019300" y="4429125"/>
            <a:ext cx="146050" cy="163036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693" name="Line 25">
            <a:extLst>
              <a:ext uri="{FF2B5EF4-FFF2-40B4-BE49-F238E27FC236}">
                <a16:creationId xmlns:a16="http://schemas.microsoft.com/office/drawing/2014/main" id="{9FE97BE9-2511-95FF-E624-6170910C4C1D}"/>
              </a:ext>
            </a:extLst>
          </p:cNvPr>
          <p:cNvSpPr>
            <a:spLocks noChangeShapeType="1"/>
          </p:cNvSpPr>
          <p:nvPr/>
        </p:nvSpPr>
        <p:spPr bwMode="auto">
          <a:xfrm>
            <a:off x="914400" y="4429125"/>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94" name="Text Box 26">
            <a:extLst>
              <a:ext uri="{FF2B5EF4-FFF2-40B4-BE49-F238E27FC236}">
                <a16:creationId xmlns:a16="http://schemas.microsoft.com/office/drawing/2014/main" id="{4152AC9B-A741-1D15-9AC9-5C91233BDA67}"/>
              </a:ext>
            </a:extLst>
          </p:cNvPr>
          <p:cNvSpPr txBox="1">
            <a:spLocks noChangeArrowheads="1"/>
          </p:cNvSpPr>
          <p:nvPr/>
        </p:nvSpPr>
        <p:spPr bwMode="auto">
          <a:xfrm>
            <a:off x="1135063" y="4135438"/>
            <a:ext cx="446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doZ</a:t>
            </a:r>
            <a:endParaRPr lang="tr-TR" altLang="tr-TR" sz="1200">
              <a:latin typeface="Helvetica" panose="020B0604020202020204" pitchFamily="34" charset="0"/>
            </a:endParaRPr>
          </a:p>
        </p:txBody>
      </p:sp>
      <p:sp>
        <p:nvSpPr>
          <p:cNvPr id="28695" name="Line 27">
            <a:extLst>
              <a:ext uri="{FF2B5EF4-FFF2-40B4-BE49-F238E27FC236}">
                <a16:creationId xmlns:a16="http://schemas.microsoft.com/office/drawing/2014/main" id="{EB9CF516-0EAC-8F33-E543-C35DA3B9FB2B}"/>
              </a:ext>
            </a:extLst>
          </p:cNvPr>
          <p:cNvSpPr>
            <a:spLocks noChangeShapeType="1"/>
          </p:cNvSpPr>
          <p:nvPr/>
        </p:nvSpPr>
        <p:spPr bwMode="auto">
          <a:xfrm>
            <a:off x="2163763" y="543560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696" name="Rectangle 28">
            <a:extLst>
              <a:ext uri="{FF2B5EF4-FFF2-40B4-BE49-F238E27FC236}">
                <a16:creationId xmlns:a16="http://schemas.microsoft.com/office/drawing/2014/main" id="{7065B0F7-56F0-B8C9-841E-0577174B0274}"/>
              </a:ext>
            </a:extLst>
          </p:cNvPr>
          <p:cNvSpPr>
            <a:spLocks noChangeArrowheads="1"/>
          </p:cNvSpPr>
          <p:nvPr/>
        </p:nvSpPr>
        <p:spPr bwMode="auto">
          <a:xfrm>
            <a:off x="4229100" y="5416550"/>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697" name="Text Box 29">
            <a:extLst>
              <a:ext uri="{FF2B5EF4-FFF2-40B4-BE49-F238E27FC236}">
                <a16:creationId xmlns:a16="http://schemas.microsoft.com/office/drawing/2014/main" id="{1C1309AD-BFB3-F723-E466-81F79DF69E17}"/>
              </a:ext>
            </a:extLst>
          </p:cNvPr>
          <p:cNvSpPr txBox="1">
            <a:spLocks noChangeArrowheads="1"/>
          </p:cNvSpPr>
          <p:nvPr/>
        </p:nvSpPr>
        <p:spPr bwMode="auto">
          <a:xfrm>
            <a:off x="3016250" y="44100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doW</a:t>
            </a:r>
            <a:endParaRPr lang="tr-TR" altLang="tr-TR" sz="1200">
              <a:latin typeface="Helvetica" panose="020B0604020202020204" pitchFamily="34" charset="0"/>
            </a:endParaRPr>
          </a:p>
        </p:txBody>
      </p:sp>
      <p:sp>
        <p:nvSpPr>
          <p:cNvPr id="28698" name="Text Box 30">
            <a:extLst>
              <a:ext uri="{FF2B5EF4-FFF2-40B4-BE49-F238E27FC236}">
                <a16:creationId xmlns:a16="http://schemas.microsoft.com/office/drawing/2014/main" id="{EAE2C39C-1ABC-AB44-3219-6A268684C74B}"/>
              </a:ext>
            </a:extLst>
          </p:cNvPr>
          <p:cNvSpPr txBox="1">
            <a:spLocks noChangeArrowheads="1"/>
          </p:cNvSpPr>
          <p:nvPr/>
        </p:nvSpPr>
        <p:spPr bwMode="auto">
          <a:xfrm>
            <a:off x="3117850" y="4699000"/>
            <a:ext cx="311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a:t>
            </a:r>
            <a:endParaRPr lang="tr-TR" altLang="tr-TR" sz="1200">
              <a:latin typeface="Helvetica" panose="020B0604020202020204" pitchFamily="34" charset="0"/>
            </a:endParaRPr>
          </a:p>
        </p:txBody>
      </p:sp>
      <p:sp>
        <p:nvSpPr>
          <p:cNvPr id="28699" name="Text Box 31">
            <a:extLst>
              <a:ext uri="{FF2B5EF4-FFF2-40B4-BE49-F238E27FC236}">
                <a16:creationId xmlns:a16="http://schemas.microsoft.com/office/drawing/2014/main" id="{C9668343-6547-7344-A47D-A62EE624B5C3}"/>
              </a:ext>
            </a:extLst>
          </p:cNvPr>
          <p:cNvSpPr txBox="1">
            <a:spLocks noChangeArrowheads="1"/>
          </p:cNvSpPr>
          <p:nvPr/>
        </p:nvSpPr>
        <p:spPr bwMode="auto">
          <a:xfrm>
            <a:off x="3005138" y="5160963"/>
            <a:ext cx="79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 = doW</a:t>
            </a:r>
            <a:endParaRPr lang="tr-TR" altLang="tr-TR" sz="1200">
              <a:latin typeface="Helvetica" panose="020B0604020202020204" pitchFamily="34" charset="0"/>
            </a:endParaRPr>
          </a:p>
        </p:txBody>
      </p:sp>
      <p:sp>
        <p:nvSpPr>
          <p:cNvPr id="28700" name="Line 32">
            <a:extLst>
              <a:ext uri="{FF2B5EF4-FFF2-40B4-BE49-F238E27FC236}">
                <a16:creationId xmlns:a16="http://schemas.microsoft.com/office/drawing/2014/main" id="{4D8AF644-9268-33C6-098F-EF232B409B58}"/>
              </a:ext>
            </a:extLst>
          </p:cNvPr>
          <p:cNvSpPr>
            <a:spLocks noChangeShapeType="1"/>
          </p:cNvSpPr>
          <p:nvPr/>
        </p:nvSpPr>
        <p:spPr bwMode="auto">
          <a:xfrm flipH="1">
            <a:off x="4446588" y="3873500"/>
            <a:ext cx="2278062" cy="15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01" name="Rectangle 33">
            <a:extLst>
              <a:ext uri="{FF2B5EF4-FFF2-40B4-BE49-F238E27FC236}">
                <a16:creationId xmlns:a16="http://schemas.microsoft.com/office/drawing/2014/main" id="{F5EF1E2B-EE11-0C20-4B18-C976073F5017}"/>
              </a:ext>
            </a:extLst>
          </p:cNvPr>
          <p:cNvSpPr>
            <a:spLocks noChangeArrowheads="1"/>
          </p:cNvSpPr>
          <p:nvPr/>
        </p:nvSpPr>
        <p:spPr bwMode="auto">
          <a:xfrm>
            <a:off x="4302125" y="3856038"/>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702" name="Text Box 34">
            <a:extLst>
              <a:ext uri="{FF2B5EF4-FFF2-40B4-BE49-F238E27FC236}">
                <a16:creationId xmlns:a16="http://schemas.microsoft.com/office/drawing/2014/main" id="{3498F951-EB8E-BD35-CA2D-A418A718FAE2}"/>
              </a:ext>
            </a:extLst>
          </p:cNvPr>
          <p:cNvSpPr txBox="1">
            <a:spLocks noChangeArrowheads="1"/>
          </p:cNvSpPr>
          <p:nvPr/>
        </p:nvSpPr>
        <p:spPr bwMode="auto">
          <a:xfrm>
            <a:off x="107950" y="4484688"/>
            <a:ext cx="1936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a found message</a:t>
            </a:r>
          </a:p>
          <a:p>
            <a:pPr>
              <a:spcBef>
                <a:spcPct val="0"/>
              </a:spcBef>
              <a:buClrTx/>
              <a:buSzTx/>
              <a:buFontTx/>
              <a:buNone/>
            </a:pPr>
            <a:r>
              <a:rPr lang="en-US" altLang="tr-TR" sz="1800">
                <a:latin typeface="Comic Sans MS" panose="030F0702030302020204" pitchFamily="66" charset="0"/>
              </a:rPr>
              <a:t>sender will not </a:t>
            </a:r>
          </a:p>
          <a:p>
            <a:pPr>
              <a:spcBef>
                <a:spcPct val="0"/>
              </a:spcBef>
              <a:buClrTx/>
              <a:buSzTx/>
              <a:buFontTx/>
              <a:buNone/>
            </a:pPr>
            <a:r>
              <a:rPr lang="en-US" altLang="tr-TR" sz="1800">
                <a:latin typeface="Comic Sans MS" panose="030F0702030302020204" pitchFamily="66" charset="0"/>
              </a:rPr>
              <a:t>be specified</a:t>
            </a:r>
            <a:endParaRPr lang="tr-TR" altLang="tr-TR" sz="1800">
              <a:latin typeface="Comic Sans MS" panose="030F0702030302020204" pitchFamily="66" charset="0"/>
            </a:endParaRPr>
          </a:p>
        </p:txBody>
      </p:sp>
      <p:sp>
        <p:nvSpPr>
          <p:cNvPr id="28703" name="Text Box 35">
            <a:extLst>
              <a:ext uri="{FF2B5EF4-FFF2-40B4-BE49-F238E27FC236}">
                <a16:creationId xmlns:a16="http://schemas.microsoft.com/office/drawing/2014/main" id="{4627B3D4-C307-A69B-B7FC-EA47628F7128}"/>
              </a:ext>
            </a:extLst>
          </p:cNvPr>
          <p:cNvSpPr txBox="1">
            <a:spLocks noChangeArrowheads="1"/>
          </p:cNvSpPr>
          <p:nvPr/>
        </p:nvSpPr>
        <p:spPr bwMode="auto">
          <a:xfrm>
            <a:off x="4448175" y="4705350"/>
            <a:ext cx="2028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two ways to show</a:t>
            </a:r>
          </a:p>
          <a:p>
            <a:pPr>
              <a:spcBef>
                <a:spcPct val="0"/>
              </a:spcBef>
              <a:buClrTx/>
              <a:buSzTx/>
              <a:buFontTx/>
              <a:buNone/>
            </a:pPr>
            <a:r>
              <a:rPr lang="en-US" altLang="tr-TR" sz="1800">
                <a:latin typeface="Comic Sans MS" panose="030F0702030302020204" pitchFamily="66" charset="0"/>
              </a:rPr>
              <a:t>a return result</a:t>
            </a:r>
          </a:p>
          <a:p>
            <a:pPr>
              <a:spcBef>
                <a:spcPct val="0"/>
              </a:spcBef>
              <a:buClrTx/>
              <a:buSzTx/>
              <a:buFontTx/>
              <a:buNone/>
            </a:pPr>
            <a:r>
              <a:rPr lang="en-US" altLang="tr-TR" sz="1800">
                <a:latin typeface="Comic Sans MS" panose="030F0702030302020204" pitchFamily="66" charset="0"/>
              </a:rPr>
              <a:t>from a message</a:t>
            </a:r>
            <a:endParaRPr lang="tr-TR" altLang="tr-TR" sz="1800">
              <a:latin typeface="Comic Sans MS" panose="030F0702030302020204" pitchFamily="66" charset="0"/>
            </a:endParaRPr>
          </a:p>
        </p:txBody>
      </p:sp>
      <p:sp>
        <p:nvSpPr>
          <p:cNvPr id="28704" name="Text Box 36">
            <a:extLst>
              <a:ext uri="{FF2B5EF4-FFF2-40B4-BE49-F238E27FC236}">
                <a16:creationId xmlns:a16="http://schemas.microsoft.com/office/drawing/2014/main" id="{E74EA97D-7D03-8E20-A7FF-0660F5777F16}"/>
              </a:ext>
            </a:extLst>
          </p:cNvPr>
          <p:cNvSpPr txBox="1">
            <a:spLocks noChangeArrowheads="1"/>
          </p:cNvSpPr>
          <p:nvPr/>
        </p:nvSpPr>
        <p:spPr bwMode="auto">
          <a:xfrm>
            <a:off x="2303463" y="5756275"/>
            <a:ext cx="185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doS</a:t>
            </a:r>
          </a:p>
        </p:txBody>
      </p:sp>
      <p:sp>
        <p:nvSpPr>
          <p:cNvPr id="28705" name="Text Box 37">
            <a:extLst>
              <a:ext uri="{FF2B5EF4-FFF2-40B4-BE49-F238E27FC236}">
                <a16:creationId xmlns:a16="http://schemas.microsoft.com/office/drawing/2014/main" id="{0F293262-0A40-A228-8BEA-E521981B202D}"/>
              </a:ext>
            </a:extLst>
          </p:cNvPr>
          <p:cNvSpPr txBox="1">
            <a:spLocks noChangeArrowheads="1"/>
          </p:cNvSpPr>
          <p:nvPr/>
        </p:nvSpPr>
        <p:spPr bwMode="auto">
          <a:xfrm>
            <a:off x="5478463" y="2439988"/>
            <a:ext cx="243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creation of instances</a:t>
            </a:r>
            <a:endParaRPr lang="tr-TR" altLang="tr-TR" sz="1800">
              <a:latin typeface="Comic Sans MS" panose="030F0702030302020204" pitchFamily="66" charset="0"/>
            </a:endParaRPr>
          </a:p>
        </p:txBody>
      </p:sp>
      <p:sp>
        <p:nvSpPr>
          <p:cNvPr id="28706" name="Rectangle 38">
            <a:extLst>
              <a:ext uri="{FF2B5EF4-FFF2-40B4-BE49-F238E27FC236}">
                <a16:creationId xmlns:a16="http://schemas.microsoft.com/office/drawing/2014/main" id="{99DD2C54-EB82-C8BC-E98E-B2A8EE4BCC1A}"/>
              </a:ext>
            </a:extLst>
          </p:cNvPr>
          <p:cNvSpPr>
            <a:spLocks noChangeArrowheads="1"/>
          </p:cNvSpPr>
          <p:nvPr/>
        </p:nvSpPr>
        <p:spPr bwMode="auto">
          <a:xfrm>
            <a:off x="2149475" y="2022475"/>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707" name="Line 39">
            <a:extLst>
              <a:ext uri="{FF2B5EF4-FFF2-40B4-BE49-F238E27FC236}">
                <a16:creationId xmlns:a16="http://schemas.microsoft.com/office/drawing/2014/main" id="{BD0863D1-8FB2-3E33-E70C-06B1710F0C8C}"/>
              </a:ext>
            </a:extLst>
          </p:cNvPr>
          <p:cNvSpPr>
            <a:spLocks noChangeShapeType="1"/>
          </p:cNvSpPr>
          <p:nvPr/>
        </p:nvSpPr>
        <p:spPr bwMode="auto">
          <a:xfrm>
            <a:off x="2170113" y="1912938"/>
            <a:ext cx="376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40">
            <a:extLst>
              <a:ext uri="{FF2B5EF4-FFF2-40B4-BE49-F238E27FC236}">
                <a16:creationId xmlns:a16="http://schemas.microsoft.com/office/drawing/2014/main" id="{42E064DC-AEDF-A780-6504-4BAEEEAD17B8}"/>
              </a:ext>
            </a:extLst>
          </p:cNvPr>
          <p:cNvSpPr>
            <a:spLocks noChangeShapeType="1"/>
          </p:cNvSpPr>
          <p:nvPr/>
        </p:nvSpPr>
        <p:spPr bwMode="auto">
          <a:xfrm>
            <a:off x="2587625" y="1885950"/>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9" name="Line 41">
            <a:extLst>
              <a:ext uri="{FF2B5EF4-FFF2-40B4-BE49-F238E27FC236}">
                <a16:creationId xmlns:a16="http://schemas.microsoft.com/office/drawing/2014/main" id="{3F35EF13-5A83-D166-7758-A46F354EAA50}"/>
              </a:ext>
            </a:extLst>
          </p:cNvPr>
          <p:cNvSpPr>
            <a:spLocks noChangeShapeType="1"/>
          </p:cNvSpPr>
          <p:nvPr/>
        </p:nvSpPr>
        <p:spPr bwMode="auto">
          <a:xfrm flipH="1">
            <a:off x="2286000" y="2022475"/>
            <a:ext cx="3016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10" name="Text Box 42">
            <a:extLst>
              <a:ext uri="{FF2B5EF4-FFF2-40B4-BE49-F238E27FC236}">
                <a16:creationId xmlns:a16="http://schemas.microsoft.com/office/drawing/2014/main" id="{534E5401-F826-49A5-36A7-51AE04A4B33B}"/>
              </a:ext>
            </a:extLst>
          </p:cNvPr>
          <p:cNvSpPr txBox="1">
            <a:spLocks noChangeArrowheads="1"/>
          </p:cNvSpPr>
          <p:nvPr/>
        </p:nvSpPr>
        <p:spPr bwMode="auto">
          <a:xfrm>
            <a:off x="2792413" y="1766888"/>
            <a:ext cx="1123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This.doT</a:t>
            </a:r>
          </a:p>
        </p:txBody>
      </p:sp>
      <p:sp>
        <p:nvSpPr>
          <p:cNvPr id="28711" name="Line 44">
            <a:extLst>
              <a:ext uri="{FF2B5EF4-FFF2-40B4-BE49-F238E27FC236}">
                <a16:creationId xmlns:a16="http://schemas.microsoft.com/office/drawing/2014/main" id="{2607A3FD-5442-A0B8-6972-0302898522FA}"/>
              </a:ext>
            </a:extLst>
          </p:cNvPr>
          <p:cNvSpPr>
            <a:spLocks noChangeShapeType="1"/>
          </p:cNvSpPr>
          <p:nvPr/>
        </p:nvSpPr>
        <p:spPr bwMode="auto">
          <a:xfrm>
            <a:off x="4375150" y="6126163"/>
            <a:ext cx="24161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12" name="Line 46">
            <a:extLst>
              <a:ext uri="{FF2B5EF4-FFF2-40B4-BE49-F238E27FC236}">
                <a16:creationId xmlns:a16="http://schemas.microsoft.com/office/drawing/2014/main" id="{4C07824F-6DEA-E085-1B11-B7D1108B1800}"/>
              </a:ext>
            </a:extLst>
          </p:cNvPr>
          <p:cNvSpPr>
            <a:spLocks noChangeShapeType="1"/>
          </p:cNvSpPr>
          <p:nvPr/>
        </p:nvSpPr>
        <p:spPr bwMode="auto">
          <a:xfrm>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3" name="Line 47">
            <a:extLst>
              <a:ext uri="{FF2B5EF4-FFF2-40B4-BE49-F238E27FC236}">
                <a16:creationId xmlns:a16="http://schemas.microsoft.com/office/drawing/2014/main" id="{A98A3D7F-16B9-7B2F-313A-C868E63F528E}"/>
              </a:ext>
            </a:extLst>
          </p:cNvPr>
          <p:cNvSpPr>
            <a:spLocks noChangeShapeType="1"/>
          </p:cNvSpPr>
          <p:nvPr/>
        </p:nvSpPr>
        <p:spPr bwMode="auto">
          <a:xfrm flipH="1">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Rectangle 48">
            <a:extLst>
              <a:ext uri="{FF2B5EF4-FFF2-40B4-BE49-F238E27FC236}">
                <a16:creationId xmlns:a16="http://schemas.microsoft.com/office/drawing/2014/main" id="{37D5BBBA-C5B6-592F-6BCC-E104B79D228B}"/>
              </a:ext>
            </a:extLst>
          </p:cNvPr>
          <p:cNvSpPr>
            <a:spLocks noChangeArrowheads="1"/>
          </p:cNvSpPr>
          <p:nvPr/>
        </p:nvSpPr>
        <p:spPr bwMode="auto">
          <a:xfrm>
            <a:off x="4222750" y="599281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715" name="Text Box 49">
            <a:extLst>
              <a:ext uri="{FF2B5EF4-FFF2-40B4-BE49-F238E27FC236}">
                <a16:creationId xmlns:a16="http://schemas.microsoft.com/office/drawing/2014/main" id="{13369138-5907-F05D-C464-CE954115B939}"/>
              </a:ext>
            </a:extLst>
          </p:cNvPr>
          <p:cNvSpPr txBox="1">
            <a:spLocks noChangeArrowheads="1"/>
          </p:cNvSpPr>
          <p:nvPr/>
        </p:nvSpPr>
        <p:spPr bwMode="auto">
          <a:xfrm>
            <a:off x="5013325" y="58547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«destroy»</a:t>
            </a:r>
          </a:p>
        </p:txBody>
      </p:sp>
      <p:sp>
        <p:nvSpPr>
          <p:cNvPr id="28716" name="Text Box 50">
            <a:extLst>
              <a:ext uri="{FF2B5EF4-FFF2-40B4-BE49-F238E27FC236}">
                <a16:creationId xmlns:a16="http://schemas.microsoft.com/office/drawing/2014/main" id="{26390674-A5AA-DF0B-BB33-9C97CA74F8A2}"/>
              </a:ext>
            </a:extLst>
          </p:cNvPr>
          <p:cNvSpPr txBox="1">
            <a:spLocks noChangeArrowheads="1"/>
          </p:cNvSpPr>
          <p:nvPr/>
        </p:nvSpPr>
        <p:spPr bwMode="auto">
          <a:xfrm>
            <a:off x="7011988" y="5870575"/>
            <a:ext cx="142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Object</a:t>
            </a:r>
          </a:p>
          <a:p>
            <a:pPr>
              <a:spcBef>
                <a:spcPct val="0"/>
              </a:spcBef>
              <a:buClrTx/>
              <a:buSzTx/>
              <a:buFontTx/>
              <a:buNone/>
            </a:pPr>
            <a:r>
              <a:rPr lang="en-US" altLang="tr-TR" sz="1800">
                <a:latin typeface="Comic Sans MS" panose="030F0702030302020204" pitchFamily="66" charset="0"/>
              </a:rPr>
              <a:t>destruction</a:t>
            </a:r>
          </a:p>
        </p:txBody>
      </p:sp>
      <p:sp>
        <p:nvSpPr>
          <p:cNvPr id="28717" name="Text Box 51">
            <a:extLst>
              <a:ext uri="{FF2B5EF4-FFF2-40B4-BE49-F238E27FC236}">
                <a16:creationId xmlns:a16="http://schemas.microsoft.com/office/drawing/2014/main" id="{5829FC8B-BBAF-347E-CF8D-00CA47FB2F60}"/>
              </a:ext>
            </a:extLst>
          </p:cNvPr>
          <p:cNvSpPr txBox="1">
            <a:spLocks noChangeArrowheads="1"/>
          </p:cNvSpPr>
          <p:nvPr/>
        </p:nvSpPr>
        <p:spPr bwMode="auto">
          <a:xfrm>
            <a:off x="322263" y="2857500"/>
            <a:ext cx="16668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mic Sans MS" panose="030F0702030302020204" pitchFamily="66" charset="0"/>
              </a:rPr>
              <a:t>Execution </a:t>
            </a:r>
          </a:p>
          <a:p>
            <a:pPr>
              <a:spcBef>
                <a:spcPct val="0"/>
              </a:spcBef>
              <a:buClrTx/>
              <a:buSzTx/>
              <a:buFontTx/>
              <a:buNone/>
            </a:pPr>
            <a:r>
              <a:rPr lang="en-US" altLang="tr-TR" sz="1400" b="1">
                <a:latin typeface="Comic Sans MS" panose="030F0702030302020204" pitchFamily="66" charset="0"/>
              </a:rPr>
              <a:t>specification</a:t>
            </a:r>
          </a:p>
          <a:p>
            <a:pPr>
              <a:spcBef>
                <a:spcPct val="0"/>
              </a:spcBef>
              <a:buClrTx/>
              <a:buSzTx/>
              <a:buFontTx/>
              <a:buNone/>
            </a:pPr>
            <a:r>
              <a:rPr lang="en-US" altLang="tr-TR" sz="1400" b="1">
                <a:latin typeface="Comic Sans MS" panose="030F0702030302020204" pitchFamily="66" charset="0"/>
              </a:rPr>
              <a:t>bar</a:t>
            </a:r>
          </a:p>
          <a:p>
            <a:pPr>
              <a:spcBef>
                <a:spcPct val="0"/>
              </a:spcBef>
              <a:buClrTx/>
              <a:buSzTx/>
              <a:buFontTx/>
              <a:buNone/>
            </a:pPr>
            <a:r>
              <a:rPr lang="en-US" altLang="tr-TR" sz="1400">
                <a:latin typeface="Comic Sans MS" panose="030F0702030302020204" pitchFamily="66" charset="0"/>
              </a:rPr>
              <a:t>indicates focus</a:t>
            </a:r>
          </a:p>
          <a:p>
            <a:pPr>
              <a:spcBef>
                <a:spcPct val="0"/>
              </a:spcBef>
              <a:buClrTx/>
              <a:buSzTx/>
              <a:buFontTx/>
              <a:buNone/>
            </a:pPr>
            <a:r>
              <a:rPr lang="en-US" altLang="tr-TR" sz="1400">
                <a:latin typeface="Comic Sans MS" panose="030F0702030302020204" pitchFamily="66" charset="0"/>
              </a:rPr>
              <a:t>of control</a:t>
            </a:r>
          </a:p>
        </p:txBody>
      </p:sp>
      <p:sp>
        <p:nvSpPr>
          <p:cNvPr id="28718" name="Rectangle 12">
            <a:extLst>
              <a:ext uri="{FF2B5EF4-FFF2-40B4-BE49-F238E27FC236}">
                <a16:creationId xmlns:a16="http://schemas.microsoft.com/office/drawing/2014/main" id="{D3E1A43D-EE31-A6E1-9146-0CBAF6965EB5}"/>
              </a:ext>
            </a:extLst>
          </p:cNvPr>
          <p:cNvSpPr>
            <a:spLocks noChangeArrowheads="1"/>
          </p:cNvSpPr>
          <p:nvPr/>
        </p:nvSpPr>
        <p:spPr bwMode="auto">
          <a:xfrm>
            <a:off x="2039938" y="1781175"/>
            <a:ext cx="130175" cy="6318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719" name="Line 25">
            <a:extLst>
              <a:ext uri="{FF2B5EF4-FFF2-40B4-BE49-F238E27FC236}">
                <a16:creationId xmlns:a16="http://schemas.microsoft.com/office/drawing/2014/main" id="{EBF27832-CDF3-A165-F6C1-24FACAAA2EC5}"/>
              </a:ext>
            </a:extLst>
          </p:cNvPr>
          <p:cNvSpPr>
            <a:spLocks noChangeShapeType="1"/>
          </p:cNvSpPr>
          <p:nvPr/>
        </p:nvSpPr>
        <p:spPr bwMode="auto">
          <a:xfrm>
            <a:off x="914400" y="2709863"/>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20" name="Rectangle 24">
            <a:extLst>
              <a:ext uri="{FF2B5EF4-FFF2-40B4-BE49-F238E27FC236}">
                <a16:creationId xmlns:a16="http://schemas.microsoft.com/office/drawing/2014/main" id="{C0416C3E-4233-8CA4-CE19-3D5342DB6CC1}"/>
              </a:ext>
            </a:extLst>
          </p:cNvPr>
          <p:cNvSpPr>
            <a:spLocks noChangeArrowheads="1"/>
          </p:cNvSpPr>
          <p:nvPr/>
        </p:nvSpPr>
        <p:spPr bwMode="auto">
          <a:xfrm>
            <a:off x="2028825" y="2709863"/>
            <a:ext cx="146050" cy="16303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8721" name="Text Box 26">
            <a:extLst>
              <a:ext uri="{FF2B5EF4-FFF2-40B4-BE49-F238E27FC236}">
                <a16:creationId xmlns:a16="http://schemas.microsoft.com/office/drawing/2014/main" id="{A57514BB-C0F3-AC39-0DEF-D27C2CC6DFDE}"/>
              </a:ext>
            </a:extLst>
          </p:cNvPr>
          <p:cNvSpPr txBox="1">
            <a:spLocks noChangeArrowheads="1"/>
          </p:cNvSpPr>
          <p:nvPr/>
        </p:nvSpPr>
        <p:spPr bwMode="auto">
          <a:xfrm>
            <a:off x="1181100" y="24526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8722" name="Text Box 26">
            <a:extLst>
              <a:ext uri="{FF2B5EF4-FFF2-40B4-BE49-F238E27FC236}">
                <a16:creationId xmlns:a16="http://schemas.microsoft.com/office/drawing/2014/main" id="{7C97E46C-6414-CD80-3B81-6DC55600DA14}"/>
              </a:ext>
            </a:extLst>
          </p:cNvPr>
          <p:cNvSpPr txBox="1">
            <a:spLocks noChangeArrowheads="1"/>
          </p:cNvSpPr>
          <p:nvPr/>
        </p:nvSpPr>
        <p:spPr bwMode="auto">
          <a:xfrm>
            <a:off x="1304925" y="17287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8723" name="Line 25">
            <a:extLst>
              <a:ext uri="{FF2B5EF4-FFF2-40B4-BE49-F238E27FC236}">
                <a16:creationId xmlns:a16="http://schemas.microsoft.com/office/drawing/2014/main" id="{EE4A1209-BDAB-3F27-6E2A-89A28F53B752}"/>
              </a:ext>
            </a:extLst>
          </p:cNvPr>
          <p:cNvSpPr>
            <a:spLocks noChangeShapeType="1"/>
          </p:cNvSpPr>
          <p:nvPr/>
        </p:nvSpPr>
        <p:spPr bwMode="auto">
          <a:xfrm>
            <a:off x="936625" y="1790700"/>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24" name="Text Box 23">
            <a:extLst>
              <a:ext uri="{FF2B5EF4-FFF2-40B4-BE49-F238E27FC236}">
                <a16:creationId xmlns:a16="http://schemas.microsoft.com/office/drawing/2014/main" id="{1DEAA839-BC72-ABC3-730E-2B370DEE4538}"/>
              </a:ext>
            </a:extLst>
          </p:cNvPr>
          <p:cNvSpPr txBox="1">
            <a:spLocks noChangeArrowheads="1"/>
          </p:cNvSpPr>
          <p:nvPr/>
        </p:nvSpPr>
        <p:spPr bwMode="auto">
          <a:xfrm>
            <a:off x="5373688" y="38354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T</a:t>
            </a:r>
          </a:p>
        </p:txBody>
      </p:sp>
      <p:sp>
        <p:nvSpPr>
          <p:cNvPr id="28725" name="Line 14">
            <a:extLst>
              <a:ext uri="{FF2B5EF4-FFF2-40B4-BE49-F238E27FC236}">
                <a16:creationId xmlns:a16="http://schemas.microsoft.com/office/drawing/2014/main" id="{7BCBCCC9-3DC0-9685-5ADF-E7F511E0EE6C}"/>
              </a:ext>
            </a:extLst>
          </p:cNvPr>
          <p:cNvSpPr>
            <a:spLocks noChangeShapeType="1"/>
          </p:cNvSpPr>
          <p:nvPr/>
        </p:nvSpPr>
        <p:spPr bwMode="auto">
          <a:xfrm>
            <a:off x="2176463" y="467995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8726" name="TextBox 2">
            <a:extLst>
              <a:ext uri="{FF2B5EF4-FFF2-40B4-BE49-F238E27FC236}">
                <a16:creationId xmlns:a16="http://schemas.microsoft.com/office/drawing/2014/main" id="{7EA396B4-C22E-F443-B6DA-12E36004158F}"/>
              </a:ext>
            </a:extLst>
          </p:cNvPr>
          <p:cNvSpPr txBox="1">
            <a:spLocks noChangeArrowheads="1"/>
          </p:cNvSpPr>
          <p:nvPr/>
        </p:nvSpPr>
        <p:spPr bwMode="auto">
          <a:xfrm>
            <a:off x="8299450" y="1316038"/>
            <a:ext cx="23209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class A{</a:t>
            </a:r>
          </a:p>
          <a:p>
            <a:pPr>
              <a:spcBef>
                <a:spcPct val="0"/>
              </a:spcBef>
              <a:buClrTx/>
              <a:buSzTx/>
              <a:buFontTx/>
              <a:buNone/>
            </a:pPr>
            <a:r>
              <a:rPr lang="en-US" altLang="en-US" sz="1800"/>
              <a:t>   public </a:t>
            </a:r>
            <a:r>
              <a:rPr lang="en-US" altLang="en-US" sz="1800">
                <a:solidFill>
                  <a:srgbClr val="00B0F0"/>
                </a:solidFill>
              </a:rPr>
              <a:t>void</a:t>
            </a:r>
            <a:r>
              <a:rPr lang="en-US" altLang="en-US" sz="1800"/>
              <a:t> doR(</a:t>
            </a:r>
            <a:r>
              <a:rPr lang="en-US" altLang="en-US" sz="1800">
                <a:solidFill>
                  <a:srgbClr val="00B0F0"/>
                </a:solidFill>
              </a:rPr>
              <a:t> )</a:t>
            </a:r>
            <a:r>
              <a:rPr lang="en-US" altLang="en-US" sz="1800"/>
              <a:t> {</a:t>
            </a:r>
          </a:p>
          <a:p>
            <a:pPr>
              <a:spcBef>
                <a:spcPct val="0"/>
              </a:spcBef>
              <a:buClrTx/>
              <a:buSzTx/>
              <a:buFontTx/>
              <a:buNone/>
            </a:pPr>
            <a:r>
              <a:rPr lang="en-US" altLang="en-US" sz="1800"/>
              <a:t>       if </a:t>
            </a:r>
            <a:r>
              <a:rPr lang="en-US" altLang="en-US" sz="1800">
                <a:solidFill>
                  <a:srgbClr val="00B0F0"/>
                </a:solidFill>
              </a:rPr>
              <a:t>(??)</a:t>
            </a:r>
            <a:r>
              <a:rPr lang="en-US" altLang="en-US" sz="1800"/>
              <a:t> this.doT()</a:t>
            </a:r>
          </a:p>
          <a:p>
            <a:pPr>
              <a:spcBef>
                <a:spcPct val="0"/>
              </a:spcBef>
              <a:buClrTx/>
              <a:buSzTx/>
              <a:buFontTx/>
              <a:buNone/>
            </a:pPr>
            <a:r>
              <a:rPr lang="en-US" altLang="en-US" sz="1800"/>
              <a:t>       else {</a:t>
            </a:r>
          </a:p>
          <a:p>
            <a:pPr>
              <a:spcBef>
                <a:spcPct val="0"/>
              </a:spcBef>
              <a:buClrTx/>
              <a:buSzTx/>
              <a:buFontTx/>
              <a:buNone/>
            </a:pPr>
            <a:r>
              <a:rPr lang="en-US" altLang="en-US" sz="1800"/>
              <a:t>          myb.doX();</a:t>
            </a:r>
          </a:p>
          <a:p>
            <a:pPr>
              <a:spcBef>
                <a:spcPct val="0"/>
              </a:spcBef>
              <a:buClrTx/>
              <a:buSzTx/>
              <a:buFontTx/>
              <a:buNone/>
            </a:pPr>
            <a:r>
              <a:rPr lang="en-US" altLang="en-US" sz="1800"/>
              <a:t>      }</a:t>
            </a:r>
          </a:p>
          <a:p>
            <a:pPr>
              <a:spcBef>
                <a:spcPct val="0"/>
              </a:spcBef>
              <a:buClrTx/>
              <a:buSzTx/>
              <a:buFontTx/>
              <a:buNone/>
            </a:pPr>
            <a:r>
              <a:rPr lang="en-US" altLang="en-US" sz="1800"/>
              <a:t>   }</a:t>
            </a:r>
          </a:p>
          <a:p>
            <a:pPr>
              <a:spcBef>
                <a:spcPct val="0"/>
              </a:spcBef>
              <a:buClrTx/>
              <a:buSzTx/>
              <a:buFontTx/>
              <a:buNone/>
            </a:pPr>
            <a:r>
              <a:rPr lang="en-US" altLang="en-US" sz="1800"/>
              <a:t>  public </a:t>
            </a:r>
            <a:r>
              <a:rPr lang="en-US" altLang="en-US" sz="1800">
                <a:solidFill>
                  <a:srgbClr val="00B0F0"/>
                </a:solidFill>
              </a:rPr>
              <a:t>void</a:t>
            </a:r>
            <a:r>
              <a:rPr lang="en-US" altLang="en-US" sz="1800"/>
              <a:t> doZ(</a:t>
            </a:r>
            <a:r>
              <a:rPr lang="en-US" altLang="en-US" sz="1800">
                <a:solidFill>
                  <a:srgbClr val="00B0F0"/>
                </a:solidFill>
              </a:rPr>
              <a:t>)</a:t>
            </a:r>
            <a:r>
              <a:rPr lang="en-US" altLang="en-US" sz="1800"/>
              <a:t>{</a:t>
            </a:r>
          </a:p>
          <a:p>
            <a:pPr>
              <a:spcBef>
                <a:spcPct val="0"/>
              </a:spcBef>
              <a:buClrTx/>
              <a:buSzTx/>
              <a:buFontTx/>
              <a:buNone/>
            </a:pPr>
            <a:r>
              <a:rPr lang="en-US" altLang="en-US" sz="1800"/>
              <a:t>    rv=myb.doW(); ….</a:t>
            </a:r>
          </a:p>
          <a:p>
            <a:pPr>
              <a:spcBef>
                <a:spcPct val="0"/>
              </a:spcBef>
              <a:buClrTx/>
              <a:buSzTx/>
              <a:buFontTx/>
              <a:buNone/>
            </a:pPr>
            <a:r>
              <a:rPr lang="en-US" altLang="en-US" sz="1800"/>
              <a:t>    rv=myb.dow();….</a:t>
            </a:r>
          </a:p>
          <a:p>
            <a:pPr>
              <a:spcBef>
                <a:spcPct val="0"/>
              </a:spcBef>
              <a:buClrTx/>
              <a:buSzTx/>
              <a:buFontTx/>
              <a:buNone/>
            </a:pPr>
            <a:r>
              <a:rPr lang="en-US" altLang="en-US" sz="1800"/>
              <a:t>  }</a:t>
            </a:r>
          </a:p>
          <a:p>
            <a:pPr>
              <a:spcBef>
                <a:spcPct val="0"/>
              </a:spcBef>
              <a:buClrTx/>
              <a:buSzTx/>
              <a:buFontTx/>
              <a:buNone/>
            </a:pPr>
            <a:r>
              <a:rPr lang="en-US" altLang="en-US" sz="1800"/>
              <a:t>}</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97297ED-D94E-1B39-0AE3-87BF4DA01811}"/>
              </a:ext>
            </a:extLst>
          </p:cNvPr>
          <p:cNvSpPr>
            <a:spLocks noGrp="1" noChangeArrowheads="1"/>
          </p:cNvSpPr>
          <p:nvPr>
            <p:ph type="title" idx="4294967295"/>
          </p:nvPr>
        </p:nvSpPr>
        <p:spPr>
          <a:xfrm>
            <a:off x="565150" y="41275"/>
            <a:ext cx="8229600" cy="1371600"/>
          </a:xfrm>
        </p:spPr>
        <p:txBody>
          <a:bodyPr/>
          <a:lstStyle/>
          <a:p>
            <a:pPr eaLnBrk="1" hangingPunct="1"/>
            <a:r>
              <a:rPr lang="en-US" altLang="tr-TR"/>
              <a:t>Messages</a:t>
            </a:r>
            <a:endParaRPr lang="tr-TR" altLang="tr-TR"/>
          </a:p>
        </p:txBody>
      </p:sp>
      <p:sp>
        <p:nvSpPr>
          <p:cNvPr id="29699" name="Rectangle 5">
            <a:extLst>
              <a:ext uri="{FF2B5EF4-FFF2-40B4-BE49-F238E27FC236}">
                <a16:creationId xmlns:a16="http://schemas.microsoft.com/office/drawing/2014/main" id="{2759B87E-AF04-C79D-C8A3-2725A68800D3}"/>
              </a:ext>
            </a:extLst>
          </p:cNvPr>
          <p:cNvSpPr>
            <a:spLocks noChangeArrowheads="1"/>
          </p:cNvSpPr>
          <p:nvPr/>
        </p:nvSpPr>
        <p:spPr bwMode="auto">
          <a:xfrm>
            <a:off x="1325563"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29700" name="Rectangle 6">
            <a:extLst>
              <a:ext uri="{FF2B5EF4-FFF2-40B4-BE49-F238E27FC236}">
                <a16:creationId xmlns:a16="http://schemas.microsoft.com/office/drawing/2014/main" id="{894F05F2-F855-3BB4-82ED-0741474913C0}"/>
              </a:ext>
            </a:extLst>
          </p:cNvPr>
          <p:cNvSpPr>
            <a:spLocks noChangeArrowheads="1"/>
          </p:cNvSpPr>
          <p:nvPr/>
        </p:nvSpPr>
        <p:spPr bwMode="auto">
          <a:xfrm>
            <a:off x="3468688" y="12112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myb: B</a:t>
            </a:r>
            <a:endParaRPr lang="tr-TR" altLang="tr-TR" sz="1400" u="sng">
              <a:latin typeface="Helvetica" panose="020B0604020202020204" pitchFamily="34" charset="0"/>
            </a:endParaRPr>
          </a:p>
        </p:txBody>
      </p:sp>
      <p:sp>
        <p:nvSpPr>
          <p:cNvPr id="29701" name="Rectangle 7">
            <a:extLst>
              <a:ext uri="{FF2B5EF4-FFF2-40B4-BE49-F238E27FC236}">
                <a16:creationId xmlns:a16="http://schemas.microsoft.com/office/drawing/2014/main" id="{3859CC88-2955-2A3C-E832-144B17ED856B}"/>
              </a:ext>
            </a:extLst>
          </p:cNvPr>
          <p:cNvSpPr>
            <a:spLocks noChangeArrowheads="1"/>
          </p:cNvSpPr>
          <p:nvPr/>
        </p:nvSpPr>
        <p:spPr bwMode="auto">
          <a:xfrm>
            <a:off x="6078538" y="281940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c1: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9702" name="Line 8">
            <a:extLst>
              <a:ext uri="{FF2B5EF4-FFF2-40B4-BE49-F238E27FC236}">
                <a16:creationId xmlns:a16="http://schemas.microsoft.com/office/drawing/2014/main" id="{FDAB86CD-5610-6492-36A7-16F40BDB6638}"/>
              </a:ext>
            </a:extLst>
          </p:cNvPr>
          <p:cNvSpPr>
            <a:spLocks noChangeShapeType="1"/>
          </p:cNvSpPr>
          <p:nvPr/>
        </p:nvSpPr>
        <p:spPr bwMode="auto">
          <a:xfrm>
            <a:off x="2090738" y="1692275"/>
            <a:ext cx="0" cy="4954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9">
            <a:extLst>
              <a:ext uri="{FF2B5EF4-FFF2-40B4-BE49-F238E27FC236}">
                <a16:creationId xmlns:a16="http://schemas.microsoft.com/office/drawing/2014/main" id="{951D86F0-7CF3-B716-0BC9-6E800B568889}"/>
              </a:ext>
            </a:extLst>
          </p:cNvPr>
          <p:cNvSpPr>
            <a:spLocks noChangeShapeType="1"/>
          </p:cNvSpPr>
          <p:nvPr/>
        </p:nvSpPr>
        <p:spPr bwMode="auto">
          <a:xfrm>
            <a:off x="4243388" y="1690688"/>
            <a:ext cx="6350" cy="48196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10">
            <a:extLst>
              <a:ext uri="{FF2B5EF4-FFF2-40B4-BE49-F238E27FC236}">
                <a16:creationId xmlns:a16="http://schemas.microsoft.com/office/drawing/2014/main" id="{52C45ABA-9255-0928-DF31-032276D10823}"/>
              </a:ext>
            </a:extLst>
          </p:cNvPr>
          <p:cNvSpPr>
            <a:spLocks noChangeShapeType="1"/>
          </p:cNvSpPr>
          <p:nvPr/>
        </p:nvSpPr>
        <p:spPr bwMode="auto">
          <a:xfrm flipH="1">
            <a:off x="6791325" y="323056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Rectangle 13">
            <a:extLst>
              <a:ext uri="{FF2B5EF4-FFF2-40B4-BE49-F238E27FC236}">
                <a16:creationId xmlns:a16="http://schemas.microsoft.com/office/drawing/2014/main" id="{DC4B6F6E-3BFD-D926-E7EB-137D8D157009}"/>
              </a:ext>
            </a:extLst>
          </p:cNvPr>
          <p:cNvSpPr>
            <a:spLocks noChangeArrowheads="1"/>
          </p:cNvSpPr>
          <p:nvPr/>
        </p:nvSpPr>
        <p:spPr bwMode="auto">
          <a:xfrm>
            <a:off x="4222750" y="3032125"/>
            <a:ext cx="144463" cy="1306513"/>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06" name="Line 14">
            <a:extLst>
              <a:ext uri="{FF2B5EF4-FFF2-40B4-BE49-F238E27FC236}">
                <a16:creationId xmlns:a16="http://schemas.microsoft.com/office/drawing/2014/main" id="{4F623F7C-F5A9-1498-9C88-18F475182277}"/>
              </a:ext>
            </a:extLst>
          </p:cNvPr>
          <p:cNvSpPr>
            <a:spLocks noChangeShapeType="1"/>
          </p:cNvSpPr>
          <p:nvPr/>
        </p:nvSpPr>
        <p:spPr bwMode="auto">
          <a:xfrm>
            <a:off x="2170113" y="3032125"/>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7" name="Line 15">
            <a:extLst>
              <a:ext uri="{FF2B5EF4-FFF2-40B4-BE49-F238E27FC236}">
                <a16:creationId xmlns:a16="http://schemas.microsoft.com/office/drawing/2014/main" id="{50D0E089-E738-BBF5-CE7C-E9A9D3544835}"/>
              </a:ext>
            </a:extLst>
          </p:cNvPr>
          <p:cNvSpPr>
            <a:spLocks noChangeShapeType="1"/>
          </p:cNvSpPr>
          <p:nvPr/>
        </p:nvSpPr>
        <p:spPr bwMode="auto">
          <a:xfrm flipV="1">
            <a:off x="736600" y="6034088"/>
            <a:ext cx="3522663" cy="254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08" name="Rectangle 16">
            <a:extLst>
              <a:ext uri="{FF2B5EF4-FFF2-40B4-BE49-F238E27FC236}">
                <a16:creationId xmlns:a16="http://schemas.microsoft.com/office/drawing/2014/main" id="{C19C6222-0E7A-5E12-E06F-501BCFDBC1BE}"/>
              </a:ext>
            </a:extLst>
          </p:cNvPr>
          <p:cNvSpPr>
            <a:spLocks noChangeArrowheads="1"/>
          </p:cNvSpPr>
          <p:nvPr/>
        </p:nvSpPr>
        <p:spPr bwMode="auto">
          <a:xfrm>
            <a:off x="4222750" y="465296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09" name="Line 17">
            <a:extLst>
              <a:ext uri="{FF2B5EF4-FFF2-40B4-BE49-F238E27FC236}">
                <a16:creationId xmlns:a16="http://schemas.microsoft.com/office/drawing/2014/main" id="{CBB70900-243E-5BCB-89A0-BF5C71E3C5B3}"/>
              </a:ext>
            </a:extLst>
          </p:cNvPr>
          <p:cNvSpPr>
            <a:spLocks noChangeShapeType="1"/>
          </p:cNvSpPr>
          <p:nvPr/>
        </p:nvSpPr>
        <p:spPr bwMode="auto">
          <a:xfrm flipH="1">
            <a:off x="2163763" y="4948238"/>
            <a:ext cx="2058987" cy="0"/>
          </a:xfrm>
          <a:prstGeom prst="line">
            <a:avLst/>
          </a:prstGeom>
          <a:noFill/>
          <a:ln w="9525">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9710" name="Line 18">
            <a:extLst>
              <a:ext uri="{FF2B5EF4-FFF2-40B4-BE49-F238E27FC236}">
                <a16:creationId xmlns:a16="http://schemas.microsoft.com/office/drawing/2014/main" id="{8396BAB0-94E4-160C-FCE9-DB1EBD7EA67F}"/>
              </a:ext>
            </a:extLst>
          </p:cNvPr>
          <p:cNvSpPr>
            <a:spLocks noChangeShapeType="1"/>
          </p:cNvSpPr>
          <p:nvPr/>
        </p:nvSpPr>
        <p:spPr bwMode="auto">
          <a:xfrm>
            <a:off x="4375150" y="3167063"/>
            <a:ext cx="169545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11" name="Text Box 19">
            <a:extLst>
              <a:ext uri="{FF2B5EF4-FFF2-40B4-BE49-F238E27FC236}">
                <a16:creationId xmlns:a16="http://schemas.microsoft.com/office/drawing/2014/main" id="{275B9BEC-D0F0-43E0-F7E8-8E0DD819F069}"/>
              </a:ext>
            </a:extLst>
          </p:cNvPr>
          <p:cNvSpPr txBox="1">
            <a:spLocks noChangeArrowheads="1"/>
          </p:cNvSpPr>
          <p:nvPr/>
        </p:nvSpPr>
        <p:spPr bwMode="auto">
          <a:xfrm>
            <a:off x="2800350" y="26209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doX</a:t>
            </a:r>
            <a:endParaRPr lang="tr-TR" altLang="tr-TR" sz="1200">
              <a:latin typeface="Helvetica" panose="020B0604020202020204" pitchFamily="34" charset="0"/>
            </a:endParaRPr>
          </a:p>
        </p:txBody>
      </p:sp>
      <p:sp>
        <p:nvSpPr>
          <p:cNvPr id="29712" name="Text Box 20">
            <a:extLst>
              <a:ext uri="{FF2B5EF4-FFF2-40B4-BE49-F238E27FC236}">
                <a16:creationId xmlns:a16="http://schemas.microsoft.com/office/drawing/2014/main" id="{67E4DB1C-1A7E-6B97-E97A-0E90933CCEC4}"/>
              </a:ext>
            </a:extLst>
          </p:cNvPr>
          <p:cNvSpPr txBox="1">
            <a:spLocks noChangeArrowheads="1"/>
          </p:cNvSpPr>
          <p:nvPr/>
        </p:nvSpPr>
        <p:spPr bwMode="auto">
          <a:xfrm>
            <a:off x="4721225" y="2911475"/>
            <a:ext cx="781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«create»</a:t>
            </a:r>
          </a:p>
        </p:txBody>
      </p:sp>
      <p:sp>
        <p:nvSpPr>
          <p:cNvPr id="29713" name="Rectangle 21">
            <a:extLst>
              <a:ext uri="{FF2B5EF4-FFF2-40B4-BE49-F238E27FC236}">
                <a16:creationId xmlns:a16="http://schemas.microsoft.com/office/drawing/2014/main" id="{8A7CDB38-F68F-5CBE-A007-F6EAAF970AF4}"/>
              </a:ext>
            </a:extLst>
          </p:cNvPr>
          <p:cNvSpPr>
            <a:spLocks noChangeArrowheads="1"/>
          </p:cNvSpPr>
          <p:nvPr/>
        </p:nvSpPr>
        <p:spPr bwMode="auto">
          <a:xfrm>
            <a:off x="6719888" y="3579813"/>
            <a:ext cx="144462" cy="4048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14" name="Line 22">
            <a:extLst>
              <a:ext uri="{FF2B5EF4-FFF2-40B4-BE49-F238E27FC236}">
                <a16:creationId xmlns:a16="http://schemas.microsoft.com/office/drawing/2014/main" id="{70AED2EC-231E-59D2-1997-9ECF8EA3B3ED}"/>
              </a:ext>
            </a:extLst>
          </p:cNvPr>
          <p:cNvSpPr>
            <a:spLocks noChangeShapeType="1"/>
          </p:cNvSpPr>
          <p:nvPr/>
        </p:nvSpPr>
        <p:spPr bwMode="auto">
          <a:xfrm>
            <a:off x="4368800" y="3579813"/>
            <a:ext cx="2351088"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15" name="Text Box 23">
            <a:extLst>
              <a:ext uri="{FF2B5EF4-FFF2-40B4-BE49-F238E27FC236}">
                <a16:creationId xmlns:a16="http://schemas.microsoft.com/office/drawing/2014/main" id="{78C1B79F-63D3-977C-FE45-5915918BC5E2}"/>
              </a:ext>
            </a:extLst>
          </p:cNvPr>
          <p:cNvSpPr txBox="1">
            <a:spLocks noChangeArrowheads="1"/>
          </p:cNvSpPr>
          <p:nvPr/>
        </p:nvSpPr>
        <p:spPr bwMode="auto">
          <a:xfrm>
            <a:off x="4679950" y="3305175"/>
            <a:ext cx="10556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doY(myb,c2)</a:t>
            </a:r>
            <a:endParaRPr lang="tr-TR" altLang="tr-TR" sz="1200">
              <a:latin typeface="Helvetica" panose="020B0604020202020204" pitchFamily="34" charset="0"/>
            </a:endParaRPr>
          </a:p>
        </p:txBody>
      </p:sp>
      <p:sp>
        <p:nvSpPr>
          <p:cNvPr id="29716" name="Rectangle 24">
            <a:extLst>
              <a:ext uri="{FF2B5EF4-FFF2-40B4-BE49-F238E27FC236}">
                <a16:creationId xmlns:a16="http://schemas.microsoft.com/office/drawing/2014/main" id="{AD0E9EEB-54BC-D4E9-574C-683E66E4BA77}"/>
              </a:ext>
            </a:extLst>
          </p:cNvPr>
          <p:cNvSpPr>
            <a:spLocks noChangeArrowheads="1"/>
          </p:cNvSpPr>
          <p:nvPr/>
        </p:nvSpPr>
        <p:spPr bwMode="auto">
          <a:xfrm>
            <a:off x="2009775" y="4471988"/>
            <a:ext cx="139700" cy="138271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17" name="Line 25">
            <a:extLst>
              <a:ext uri="{FF2B5EF4-FFF2-40B4-BE49-F238E27FC236}">
                <a16:creationId xmlns:a16="http://schemas.microsoft.com/office/drawing/2014/main" id="{A4BEF982-32E4-4CFD-CA3B-86D44C9DF984}"/>
              </a:ext>
            </a:extLst>
          </p:cNvPr>
          <p:cNvSpPr>
            <a:spLocks noChangeShapeType="1"/>
          </p:cNvSpPr>
          <p:nvPr/>
        </p:nvSpPr>
        <p:spPr bwMode="auto">
          <a:xfrm>
            <a:off x="914400" y="4429125"/>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18" name="Text Box 26">
            <a:extLst>
              <a:ext uri="{FF2B5EF4-FFF2-40B4-BE49-F238E27FC236}">
                <a16:creationId xmlns:a16="http://schemas.microsoft.com/office/drawing/2014/main" id="{3127144E-A87B-2306-2083-130A1D0B7C87}"/>
              </a:ext>
            </a:extLst>
          </p:cNvPr>
          <p:cNvSpPr txBox="1">
            <a:spLocks noChangeArrowheads="1"/>
          </p:cNvSpPr>
          <p:nvPr/>
        </p:nvSpPr>
        <p:spPr bwMode="auto">
          <a:xfrm>
            <a:off x="1135063" y="4135438"/>
            <a:ext cx="4460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doZ</a:t>
            </a:r>
            <a:endParaRPr lang="tr-TR" altLang="tr-TR" sz="1200">
              <a:latin typeface="Helvetica" panose="020B0604020202020204" pitchFamily="34" charset="0"/>
            </a:endParaRPr>
          </a:p>
        </p:txBody>
      </p:sp>
      <p:sp>
        <p:nvSpPr>
          <p:cNvPr id="29719" name="Line 27">
            <a:extLst>
              <a:ext uri="{FF2B5EF4-FFF2-40B4-BE49-F238E27FC236}">
                <a16:creationId xmlns:a16="http://schemas.microsoft.com/office/drawing/2014/main" id="{5D022CDB-A4A7-51C5-254E-3B23EBB73B3D}"/>
              </a:ext>
            </a:extLst>
          </p:cNvPr>
          <p:cNvSpPr>
            <a:spLocks noChangeShapeType="1"/>
          </p:cNvSpPr>
          <p:nvPr/>
        </p:nvSpPr>
        <p:spPr bwMode="auto">
          <a:xfrm>
            <a:off x="2163763" y="543560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20" name="Rectangle 28">
            <a:extLst>
              <a:ext uri="{FF2B5EF4-FFF2-40B4-BE49-F238E27FC236}">
                <a16:creationId xmlns:a16="http://schemas.microsoft.com/office/drawing/2014/main" id="{9FD79729-0EB8-D906-0FAF-F044995F2CE8}"/>
              </a:ext>
            </a:extLst>
          </p:cNvPr>
          <p:cNvSpPr>
            <a:spLocks noChangeArrowheads="1"/>
          </p:cNvSpPr>
          <p:nvPr/>
        </p:nvSpPr>
        <p:spPr bwMode="auto">
          <a:xfrm>
            <a:off x="4229100" y="5416550"/>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21" name="Text Box 29">
            <a:extLst>
              <a:ext uri="{FF2B5EF4-FFF2-40B4-BE49-F238E27FC236}">
                <a16:creationId xmlns:a16="http://schemas.microsoft.com/office/drawing/2014/main" id="{2482C71B-1F2A-D04A-78C4-31679914A437}"/>
              </a:ext>
            </a:extLst>
          </p:cNvPr>
          <p:cNvSpPr txBox="1">
            <a:spLocks noChangeArrowheads="1"/>
          </p:cNvSpPr>
          <p:nvPr/>
        </p:nvSpPr>
        <p:spPr bwMode="auto">
          <a:xfrm>
            <a:off x="3016250" y="4410075"/>
            <a:ext cx="496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doW</a:t>
            </a:r>
            <a:endParaRPr lang="tr-TR" altLang="tr-TR" sz="1200">
              <a:latin typeface="Helvetica" panose="020B0604020202020204" pitchFamily="34" charset="0"/>
            </a:endParaRPr>
          </a:p>
        </p:txBody>
      </p:sp>
      <p:sp>
        <p:nvSpPr>
          <p:cNvPr id="29722" name="Text Box 30">
            <a:extLst>
              <a:ext uri="{FF2B5EF4-FFF2-40B4-BE49-F238E27FC236}">
                <a16:creationId xmlns:a16="http://schemas.microsoft.com/office/drawing/2014/main" id="{7BA0E987-58A0-1BD9-A9F8-CEA47087C3F0}"/>
              </a:ext>
            </a:extLst>
          </p:cNvPr>
          <p:cNvSpPr txBox="1">
            <a:spLocks noChangeArrowheads="1"/>
          </p:cNvSpPr>
          <p:nvPr/>
        </p:nvSpPr>
        <p:spPr bwMode="auto">
          <a:xfrm>
            <a:off x="3117850" y="4699000"/>
            <a:ext cx="311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a:t>
            </a:r>
            <a:endParaRPr lang="tr-TR" altLang="tr-TR" sz="1200">
              <a:latin typeface="Helvetica" panose="020B0604020202020204" pitchFamily="34" charset="0"/>
            </a:endParaRPr>
          </a:p>
        </p:txBody>
      </p:sp>
      <p:sp>
        <p:nvSpPr>
          <p:cNvPr id="29723" name="Text Box 31">
            <a:extLst>
              <a:ext uri="{FF2B5EF4-FFF2-40B4-BE49-F238E27FC236}">
                <a16:creationId xmlns:a16="http://schemas.microsoft.com/office/drawing/2014/main" id="{955833BA-164B-3769-6CCD-73BC6E6C6A74}"/>
              </a:ext>
            </a:extLst>
          </p:cNvPr>
          <p:cNvSpPr txBox="1">
            <a:spLocks noChangeArrowheads="1"/>
          </p:cNvSpPr>
          <p:nvPr/>
        </p:nvSpPr>
        <p:spPr bwMode="auto">
          <a:xfrm>
            <a:off x="3005138" y="5160963"/>
            <a:ext cx="79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rv = doW</a:t>
            </a:r>
            <a:endParaRPr lang="tr-TR" altLang="tr-TR" sz="1200">
              <a:latin typeface="Helvetica" panose="020B0604020202020204" pitchFamily="34" charset="0"/>
            </a:endParaRPr>
          </a:p>
        </p:txBody>
      </p:sp>
      <p:sp>
        <p:nvSpPr>
          <p:cNvPr id="29724" name="Line 32">
            <a:extLst>
              <a:ext uri="{FF2B5EF4-FFF2-40B4-BE49-F238E27FC236}">
                <a16:creationId xmlns:a16="http://schemas.microsoft.com/office/drawing/2014/main" id="{7A163070-A89B-2CE1-58A5-C91A2A8B3625}"/>
              </a:ext>
            </a:extLst>
          </p:cNvPr>
          <p:cNvSpPr>
            <a:spLocks noChangeShapeType="1"/>
          </p:cNvSpPr>
          <p:nvPr/>
        </p:nvSpPr>
        <p:spPr bwMode="auto">
          <a:xfrm flipH="1">
            <a:off x="4446588" y="3873500"/>
            <a:ext cx="2278062" cy="1588"/>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25" name="Rectangle 33">
            <a:extLst>
              <a:ext uri="{FF2B5EF4-FFF2-40B4-BE49-F238E27FC236}">
                <a16:creationId xmlns:a16="http://schemas.microsoft.com/office/drawing/2014/main" id="{E3A0EFC4-BF77-35B8-1938-4506476989D0}"/>
              </a:ext>
            </a:extLst>
          </p:cNvPr>
          <p:cNvSpPr>
            <a:spLocks noChangeArrowheads="1"/>
          </p:cNvSpPr>
          <p:nvPr/>
        </p:nvSpPr>
        <p:spPr bwMode="auto">
          <a:xfrm>
            <a:off x="4302125" y="3856038"/>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26" name="Text Box 34">
            <a:extLst>
              <a:ext uri="{FF2B5EF4-FFF2-40B4-BE49-F238E27FC236}">
                <a16:creationId xmlns:a16="http://schemas.microsoft.com/office/drawing/2014/main" id="{0208ED0E-A944-B004-6886-08C1B16D1C05}"/>
              </a:ext>
            </a:extLst>
          </p:cNvPr>
          <p:cNvSpPr txBox="1">
            <a:spLocks noChangeArrowheads="1"/>
          </p:cNvSpPr>
          <p:nvPr/>
        </p:nvSpPr>
        <p:spPr bwMode="auto">
          <a:xfrm>
            <a:off x="107950" y="4484688"/>
            <a:ext cx="19367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a found message</a:t>
            </a:r>
          </a:p>
          <a:p>
            <a:pPr>
              <a:spcBef>
                <a:spcPct val="0"/>
              </a:spcBef>
              <a:buClrTx/>
              <a:buSzTx/>
              <a:buFontTx/>
              <a:buNone/>
            </a:pPr>
            <a:r>
              <a:rPr lang="en-US" altLang="tr-TR" sz="1800">
                <a:latin typeface="Comic Sans MS" panose="030F0702030302020204" pitchFamily="66" charset="0"/>
              </a:rPr>
              <a:t>sender will not </a:t>
            </a:r>
          </a:p>
          <a:p>
            <a:pPr>
              <a:spcBef>
                <a:spcPct val="0"/>
              </a:spcBef>
              <a:buClrTx/>
              <a:buSzTx/>
              <a:buFontTx/>
              <a:buNone/>
            </a:pPr>
            <a:r>
              <a:rPr lang="en-US" altLang="tr-TR" sz="1800">
                <a:latin typeface="Comic Sans MS" panose="030F0702030302020204" pitchFamily="66" charset="0"/>
              </a:rPr>
              <a:t>be specified</a:t>
            </a:r>
            <a:endParaRPr lang="tr-TR" altLang="tr-TR" sz="1800">
              <a:latin typeface="Comic Sans MS" panose="030F0702030302020204" pitchFamily="66" charset="0"/>
            </a:endParaRPr>
          </a:p>
        </p:txBody>
      </p:sp>
      <p:sp>
        <p:nvSpPr>
          <p:cNvPr id="29727" name="Text Box 35">
            <a:extLst>
              <a:ext uri="{FF2B5EF4-FFF2-40B4-BE49-F238E27FC236}">
                <a16:creationId xmlns:a16="http://schemas.microsoft.com/office/drawing/2014/main" id="{36DBCC69-6D95-5D54-88D0-055DD422AB96}"/>
              </a:ext>
            </a:extLst>
          </p:cNvPr>
          <p:cNvSpPr txBox="1">
            <a:spLocks noChangeArrowheads="1"/>
          </p:cNvSpPr>
          <p:nvPr/>
        </p:nvSpPr>
        <p:spPr bwMode="auto">
          <a:xfrm>
            <a:off x="4448175" y="4705350"/>
            <a:ext cx="2028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two ways to show</a:t>
            </a:r>
          </a:p>
          <a:p>
            <a:pPr>
              <a:spcBef>
                <a:spcPct val="0"/>
              </a:spcBef>
              <a:buClrTx/>
              <a:buSzTx/>
              <a:buFontTx/>
              <a:buNone/>
            </a:pPr>
            <a:r>
              <a:rPr lang="en-US" altLang="tr-TR" sz="1800">
                <a:latin typeface="Comic Sans MS" panose="030F0702030302020204" pitchFamily="66" charset="0"/>
              </a:rPr>
              <a:t>a return result</a:t>
            </a:r>
          </a:p>
          <a:p>
            <a:pPr>
              <a:spcBef>
                <a:spcPct val="0"/>
              </a:spcBef>
              <a:buClrTx/>
              <a:buSzTx/>
              <a:buFontTx/>
              <a:buNone/>
            </a:pPr>
            <a:r>
              <a:rPr lang="en-US" altLang="tr-TR" sz="1800">
                <a:latin typeface="Comic Sans MS" panose="030F0702030302020204" pitchFamily="66" charset="0"/>
              </a:rPr>
              <a:t>from a message</a:t>
            </a:r>
            <a:endParaRPr lang="tr-TR" altLang="tr-TR" sz="1800">
              <a:latin typeface="Comic Sans MS" panose="030F0702030302020204" pitchFamily="66" charset="0"/>
            </a:endParaRPr>
          </a:p>
        </p:txBody>
      </p:sp>
      <p:sp>
        <p:nvSpPr>
          <p:cNvPr id="29728" name="Text Box 36">
            <a:extLst>
              <a:ext uri="{FF2B5EF4-FFF2-40B4-BE49-F238E27FC236}">
                <a16:creationId xmlns:a16="http://schemas.microsoft.com/office/drawing/2014/main" id="{041CF437-4B18-D4CD-D19C-7EBB8B86EC20}"/>
              </a:ext>
            </a:extLst>
          </p:cNvPr>
          <p:cNvSpPr txBox="1">
            <a:spLocks noChangeArrowheads="1"/>
          </p:cNvSpPr>
          <p:nvPr/>
        </p:nvSpPr>
        <p:spPr bwMode="auto">
          <a:xfrm>
            <a:off x="2303463" y="5756275"/>
            <a:ext cx="185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doS</a:t>
            </a:r>
          </a:p>
        </p:txBody>
      </p:sp>
      <p:sp>
        <p:nvSpPr>
          <p:cNvPr id="29729" name="Text Box 37">
            <a:extLst>
              <a:ext uri="{FF2B5EF4-FFF2-40B4-BE49-F238E27FC236}">
                <a16:creationId xmlns:a16="http://schemas.microsoft.com/office/drawing/2014/main" id="{CC4531E8-98C9-588E-3B52-6E74B87035C2}"/>
              </a:ext>
            </a:extLst>
          </p:cNvPr>
          <p:cNvSpPr txBox="1">
            <a:spLocks noChangeArrowheads="1"/>
          </p:cNvSpPr>
          <p:nvPr/>
        </p:nvSpPr>
        <p:spPr bwMode="auto">
          <a:xfrm>
            <a:off x="5478463" y="2439988"/>
            <a:ext cx="2430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creation of instances</a:t>
            </a:r>
            <a:endParaRPr lang="tr-TR" altLang="tr-TR" sz="1800">
              <a:latin typeface="Comic Sans MS" panose="030F0702030302020204" pitchFamily="66" charset="0"/>
            </a:endParaRPr>
          </a:p>
        </p:txBody>
      </p:sp>
      <p:sp>
        <p:nvSpPr>
          <p:cNvPr id="29730" name="Rectangle 38">
            <a:extLst>
              <a:ext uri="{FF2B5EF4-FFF2-40B4-BE49-F238E27FC236}">
                <a16:creationId xmlns:a16="http://schemas.microsoft.com/office/drawing/2014/main" id="{06994922-8CC4-B240-E669-D000746CDAB2}"/>
              </a:ext>
            </a:extLst>
          </p:cNvPr>
          <p:cNvSpPr>
            <a:spLocks noChangeArrowheads="1"/>
          </p:cNvSpPr>
          <p:nvPr/>
        </p:nvSpPr>
        <p:spPr bwMode="auto">
          <a:xfrm>
            <a:off x="2149475" y="2022475"/>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31" name="Line 39">
            <a:extLst>
              <a:ext uri="{FF2B5EF4-FFF2-40B4-BE49-F238E27FC236}">
                <a16:creationId xmlns:a16="http://schemas.microsoft.com/office/drawing/2014/main" id="{7CF68AD7-AA6F-D5B4-DF50-9A3B357A97C9}"/>
              </a:ext>
            </a:extLst>
          </p:cNvPr>
          <p:cNvSpPr>
            <a:spLocks noChangeShapeType="1"/>
          </p:cNvSpPr>
          <p:nvPr/>
        </p:nvSpPr>
        <p:spPr bwMode="auto">
          <a:xfrm>
            <a:off x="2170113" y="1912938"/>
            <a:ext cx="376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Line 40">
            <a:extLst>
              <a:ext uri="{FF2B5EF4-FFF2-40B4-BE49-F238E27FC236}">
                <a16:creationId xmlns:a16="http://schemas.microsoft.com/office/drawing/2014/main" id="{67A318C7-669D-C232-E8D5-8F778A2062F2}"/>
              </a:ext>
            </a:extLst>
          </p:cNvPr>
          <p:cNvSpPr>
            <a:spLocks noChangeShapeType="1"/>
          </p:cNvSpPr>
          <p:nvPr/>
        </p:nvSpPr>
        <p:spPr bwMode="auto">
          <a:xfrm>
            <a:off x="2587625" y="1885950"/>
            <a:ext cx="0" cy="136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3" name="Line 41">
            <a:extLst>
              <a:ext uri="{FF2B5EF4-FFF2-40B4-BE49-F238E27FC236}">
                <a16:creationId xmlns:a16="http://schemas.microsoft.com/office/drawing/2014/main" id="{3150941E-5E63-39CB-BA33-69318C3185CD}"/>
              </a:ext>
            </a:extLst>
          </p:cNvPr>
          <p:cNvSpPr>
            <a:spLocks noChangeShapeType="1"/>
          </p:cNvSpPr>
          <p:nvPr/>
        </p:nvSpPr>
        <p:spPr bwMode="auto">
          <a:xfrm flipH="1">
            <a:off x="2286000" y="2022475"/>
            <a:ext cx="30162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34" name="Text Box 42">
            <a:extLst>
              <a:ext uri="{FF2B5EF4-FFF2-40B4-BE49-F238E27FC236}">
                <a16:creationId xmlns:a16="http://schemas.microsoft.com/office/drawing/2014/main" id="{797596C6-AB12-75EB-A8CB-D6B4A8DF7477}"/>
              </a:ext>
            </a:extLst>
          </p:cNvPr>
          <p:cNvSpPr txBox="1">
            <a:spLocks noChangeArrowheads="1"/>
          </p:cNvSpPr>
          <p:nvPr/>
        </p:nvSpPr>
        <p:spPr bwMode="auto">
          <a:xfrm>
            <a:off x="2792413" y="1766888"/>
            <a:ext cx="1123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This.doT</a:t>
            </a:r>
          </a:p>
        </p:txBody>
      </p:sp>
      <p:sp>
        <p:nvSpPr>
          <p:cNvPr id="29735" name="Line 44">
            <a:extLst>
              <a:ext uri="{FF2B5EF4-FFF2-40B4-BE49-F238E27FC236}">
                <a16:creationId xmlns:a16="http://schemas.microsoft.com/office/drawing/2014/main" id="{6D72B36E-D0F8-2EBB-BA79-57FFA9D18D24}"/>
              </a:ext>
            </a:extLst>
          </p:cNvPr>
          <p:cNvSpPr>
            <a:spLocks noChangeShapeType="1"/>
          </p:cNvSpPr>
          <p:nvPr/>
        </p:nvSpPr>
        <p:spPr bwMode="auto">
          <a:xfrm>
            <a:off x="4375150" y="6126163"/>
            <a:ext cx="2416175"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36" name="Line 46">
            <a:extLst>
              <a:ext uri="{FF2B5EF4-FFF2-40B4-BE49-F238E27FC236}">
                <a16:creationId xmlns:a16="http://schemas.microsoft.com/office/drawing/2014/main" id="{514D0654-225F-352E-6E55-4A1BAD902D1D}"/>
              </a:ext>
            </a:extLst>
          </p:cNvPr>
          <p:cNvSpPr>
            <a:spLocks noChangeShapeType="1"/>
          </p:cNvSpPr>
          <p:nvPr/>
        </p:nvSpPr>
        <p:spPr bwMode="auto">
          <a:xfrm>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7" name="Line 47">
            <a:extLst>
              <a:ext uri="{FF2B5EF4-FFF2-40B4-BE49-F238E27FC236}">
                <a16:creationId xmlns:a16="http://schemas.microsoft.com/office/drawing/2014/main" id="{207B2D06-339D-B8F9-4C75-1D0777AD2228}"/>
              </a:ext>
            </a:extLst>
          </p:cNvPr>
          <p:cNvSpPr>
            <a:spLocks noChangeShapeType="1"/>
          </p:cNvSpPr>
          <p:nvPr/>
        </p:nvSpPr>
        <p:spPr bwMode="auto">
          <a:xfrm flipH="1">
            <a:off x="6719888" y="5992813"/>
            <a:ext cx="146050" cy="276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8" name="Rectangle 48">
            <a:extLst>
              <a:ext uri="{FF2B5EF4-FFF2-40B4-BE49-F238E27FC236}">
                <a16:creationId xmlns:a16="http://schemas.microsoft.com/office/drawing/2014/main" id="{6BB90983-4D82-6264-2F0D-21070EBD832E}"/>
              </a:ext>
            </a:extLst>
          </p:cNvPr>
          <p:cNvSpPr>
            <a:spLocks noChangeArrowheads="1"/>
          </p:cNvSpPr>
          <p:nvPr/>
        </p:nvSpPr>
        <p:spPr bwMode="auto">
          <a:xfrm>
            <a:off x="4222750" y="5992813"/>
            <a:ext cx="146050" cy="29527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39" name="Text Box 49">
            <a:extLst>
              <a:ext uri="{FF2B5EF4-FFF2-40B4-BE49-F238E27FC236}">
                <a16:creationId xmlns:a16="http://schemas.microsoft.com/office/drawing/2014/main" id="{D570357C-A885-0A33-23B3-A1D0FDB8A536}"/>
              </a:ext>
            </a:extLst>
          </p:cNvPr>
          <p:cNvSpPr txBox="1">
            <a:spLocks noChangeArrowheads="1"/>
          </p:cNvSpPr>
          <p:nvPr/>
        </p:nvSpPr>
        <p:spPr bwMode="auto">
          <a:xfrm>
            <a:off x="5013325" y="5854700"/>
            <a:ext cx="850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«destroy»</a:t>
            </a:r>
          </a:p>
        </p:txBody>
      </p:sp>
      <p:sp>
        <p:nvSpPr>
          <p:cNvPr id="29740" name="Text Box 50">
            <a:extLst>
              <a:ext uri="{FF2B5EF4-FFF2-40B4-BE49-F238E27FC236}">
                <a16:creationId xmlns:a16="http://schemas.microsoft.com/office/drawing/2014/main" id="{4536CD40-3534-CADE-9AC6-CE74BC7C79AA}"/>
              </a:ext>
            </a:extLst>
          </p:cNvPr>
          <p:cNvSpPr txBox="1">
            <a:spLocks noChangeArrowheads="1"/>
          </p:cNvSpPr>
          <p:nvPr/>
        </p:nvSpPr>
        <p:spPr bwMode="auto">
          <a:xfrm>
            <a:off x="7011988" y="5870575"/>
            <a:ext cx="1420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Object</a:t>
            </a:r>
          </a:p>
          <a:p>
            <a:pPr>
              <a:spcBef>
                <a:spcPct val="0"/>
              </a:spcBef>
              <a:buClrTx/>
              <a:buSzTx/>
              <a:buFontTx/>
              <a:buNone/>
            </a:pPr>
            <a:r>
              <a:rPr lang="en-US" altLang="tr-TR" sz="1800">
                <a:latin typeface="Comic Sans MS" panose="030F0702030302020204" pitchFamily="66" charset="0"/>
              </a:rPr>
              <a:t>destruction</a:t>
            </a:r>
          </a:p>
        </p:txBody>
      </p:sp>
      <p:sp>
        <p:nvSpPr>
          <p:cNvPr id="29741" name="Text Box 51">
            <a:extLst>
              <a:ext uri="{FF2B5EF4-FFF2-40B4-BE49-F238E27FC236}">
                <a16:creationId xmlns:a16="http://schemas.microsoft.com/office/drawing/2014/main" id="{504B061B-02AC-5582-EB65-327A15BD1A50}"/>
              </a:ext>
            </a:extLst>
          </p:cNvPr>
          <p:cNvSpPr txBox="1">
            <a:spLocks noChangeArrowheads="1"/>
          </p:cNvSpPr>
          <p:nvPr/>
        </p:nvSpPr>
        <p:spPr bwMode="auto">
          <a:xfrm>
            <a:off x="322263" y="2857500"/>
            <a:ext cx="16668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latin typeface="Comic Sans MS" panose="030F0702030302020204" pitchFamily="66" charset="0"/>
              </a:rPr>
              <a:t>Execution </a:t>
            </a:r>
          </a:p>
          <a:p>
            <a:pPr>
              <a:spcBef>
                <a:spcPct val="0"/>
              </a:spcBef>
              <a:buClrTx/>
              <a:buSzTx/>
              <a:buFontTx/>
              <a:buNone/>
            </a:pPr>
            <a:r>
              <a:rPr lang="en-US" altLang="tr-TR" sz="1400" b="1">
                <a:latin typeface="Comic Sans MS" panose="030F0702030302020204" pitchFamily="66" charset="0"/>
              </a:rPr>
              <a:t>specification</a:t>
            </a:r>
          </a:p>
          <a:p>
            <a:pPr>
              <a:spcBef>
                <a:spcPct val="0"/>
              </a:spcBef>
              <a:buClrTx/>
              <a:buSzTx/>
              <a:buFontTx/>
              <a:buNone/>
            </a:pPr>
            <a:r>
              <a:rPr lang="en-US" altLang="tr-TR" sz="1400" b="1">
                <a:latin typeface="Comic Sans MS" panose="030F0702030302020204" pitchFamily="66" charset="0"/>
              </a:rPr>
              <a:t>bar</a:t>
            </a:r>
          </a:p>
          <a:p>
            <a:pPr>
              <a:spcBef>
                <a:spcPct val="0"/>
              </a:spcBef>
              <a:buClrTx/>
              <a:buSzTx/>
              <a:buFontTx/>
              <a:buNone/>
            </a:pPr>
            <a:r>
              <a:rPr lang="en-US" altLang="tr-TR" sz="1400">
                <a:latin typeface="Comic Sans MS" panose="030F0702030302020204" pitchFamily="66" charset="0"/>
              </a:rPr>
              <a:t>indicates focus</a:t>
            </a:r>
          </a:p>
          <a:p>
            <a:pPr>
              <a:spcBef>
                <a:spcPct val="0"/>
              </a:spcBef>
              <a:buClrTx/>
              <a:buSzTx/>
              <a:buFontTx/>
              <a:buNone/>
            </a:pPr>
            <a:r>
              <a:rPr lang="en-US" altLang="tr-TR" sz="1400">
                <a:latin typeface="Comic Sans MS" panose="030F0702030302020204" pitchFamily="66" charset="0"/>
              </a:rPr>
              <a:t>of control</a:t>
            </a:r>
          </a:p>
        </p:txBody>
      </p:sp>
      <p:sp>
        <p:nvSpPr>
          <p:cNvPr id="29742" name="Rectangle 12">
            <a:extLst>
              <a:ext uri="{FF2B5EF4-FFF2-40B4-BE49-F238E27FC236}">
                <a16:creationId xmlns:a16="http://schemas.microsoft.com/office/drawing/2014/main" id="{F1D79439-B6F4-9CE9-EA46-CCE88A31E954}"/>
              </a:ext>
            </a:extLst>
          </p:cNvPr>
          <p:cNvSpPr>
            <a:spLocks noChangeArrowheads="1"/>
          </p:cNvSpPr>
          <p:nvPr/>
        </p:nvSpPr>
        <p:spPr bwMode="auto">
          <a:xfrm>
            <a:off x="2039938" y="1781175"/>
            <a:ext cx="130175" cy="631825"/>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43" name="Line 25">
            <a:extLst>
              <a:ext uri="{FF2B5EF4-FFF2-40B4-BE49-F238E27FC236}">
                <a16:creationId xmlns:a16="http://schemas.microsoft.com/office/drawing/2014/main" id="{7C1AC49C-4B84-63CA-6CF1-B17F55D1289F}"/>
              </a:ext>
            </a:extLst>
          </p:cNvPr>
          <p:cNvSpPr>
            <a:spLocks noChangeShapeType="1"/>
          </p:cNvSpPr>
          <p:nvPr/>
        </p:nvSpPr>
        <p:spPr bwMode="auto">
          <a:xfrm>
            <a:off x="914400" y="2709863"/>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44" name="Rectangle 24">
            <a:extLst>
              <a:ext uri="{FF2B5EF4-FFF2-40B4-BE49-F238E27FC236}">
                <a16:creationId xmlns:a16="http://schemas.microsoft.com/office/drawing/2014/main" id="{1D4BB5AD-E007-E81B-DD9A-A09AAB5F1E4B}"/>
              </a:ext>
            </a:extLst>
          </p:cNvPr>
          <p:cNvSpPr>
            <a:spLocks noChangeArrowheads="1"/>
          </p:cNvSpPr>
          <p:nvPr/>
        </p:nvSpPr>
        <p:spPr bwMode="auto">
          <a:xfrm>
            <a:off x="2028825" y="2709863"/>
            <a:ext cx="146050" cy="16303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29745" name="Text Box 26">
            <a:extLst>
              <a:ext uri="{FF2B5EF4-FFF2-40B4-BE49-F238E27FC236}">
                <a16:creationId xmlns:a16="http://schemas.microsoft.com/office/drawing/2014/main" id="{4E9398A0-8737-35F9-C2C1-85726F8765AF}"/>
              </a:ext>
            </a:extLst>
          </p:cNvPr>
          <p:cNvSpPr txBox="1">
            <a:spLocks noChangeArrowheads="1"/>
          </p:cNvSpPr>
          <p:nvPr/>
        </p:nvSpPr>
        <p:spPr bwMode="auto">
          <a:xfrm>
            <a:off x="1181100" y="24526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9746" name="Text Box 26">
            <a:extLst>
              <a:ext uri="{FF2B5EF4-FFF2-40B4-BE49-F238E27FC236}">
                <a16:creationId xmlns:a16="http://schemas.microsoft.com/office/drawing/2014/main" id="{A930D83A-0DBD-E340-CC0D-F1A5C21DA9F1}"/>
              </a:ext>
            </a:extLst>
          </p:cNvPr>
          <p:cNvSpPr txBox="1">
            <a:spLocks noChangeArrowheads="1"/>
          </p:cNvSpPr>
          <p:nvPr/>
        </p:nvSpPr>
        <p:spPr bwMode="auto">
          <a:xfrm>
            <a:off x="1304925" y="1728788"/>
            <a:ext cx="4651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R</a:t>
            </a:r>
          </a:p>
        </p:txBody>
      </p:sp>
      <p:sp>
        <p:nvSpPr>
          <p:cNvPr id="29747" name="Line 25">
            <a:extLst>
              <a:ext uri="{FF2B5EF4-FFF2-40B4-BE49-F238E27FC236}">
                <a16:creationId xmlns:a16="http://schemas.microsoft.com/office/drawing/2014/main" id="{BEF40ECD-BF71-B7C8-203F-192646D34EEF}"/>
              </a:ext>
            </a:extLst>
          </p:cNvPr>
          <p:cNvSpPr>
            <a:spLocks noChangeShapeType="1"/>
          </p:cNvSpPr>
          <p:nvPr/>
        </p:nvSpPr>
        <p:spPr bwMode="auto">
          <a:xfrm>
            <a:off x="936625" y="1790700"/>
            <a:ext cx="1103313" cy="0"/>
          </a:xfrm>
          <a:prstGeom prst="line">
            <a:avLst/>
          </a:prstGeom>
          <a:noFill/>
          <a:ln w="9525">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48" name="Text Box 23">
            <a:extLst>
              <a:ext uri="{FF2B5EF4-FFF2-40B4-BE49-F238E27FC236}">
                <a16:creationId xmlns:a16="http://schemas.microsoft.com/office/drawing/2014/main" id="{CEF060DE-275D-270A-FE21-117703788D53}"/>
              </a:ext>
            </a:extLst>
          </p:cNvPr>
          <p:cNvSpPr txBox="1">
            <a:spLocks noChangeArrowheads="1"/>
          </p:cNvSpPr>
          <p:nvPr/>
        </p:nvSpPr>
        <p:spPr bwMode="auto">
          <a:xfrm>
            <a:off x="5373688" y="3835400"/>
            <a:ext cx="449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do</a:t>
            </a:r>
            <a:r>
              <a:rPr lang="tr-TR" altLang="tr-TR" sz="1200">
                <a:latin typeface="Helvetica" panose="020B0604020202020204" pitchFamily="34" charset="0"/>
              </a:rPr>
              <a:t>T</a:t>
            </a:r>
          </a:p>
        </p:txBody>
      </p:sp>
      <p:sp>
        <p:nvSpPr>
          <p:cNvPr id="29749" name="Line 14">
            <a:extLst>
              <a:ext uri="{FF2B5EF4-FFF2-40B4-BE49-F238E27FC236}">
                <a16:creationId xmlns:a16="http://schemas.microsoft.com/office/drawing/2014/main" id="{7E6B6D94-85CF-1093-F3B5-FA7C797D3E20}"/>
              </a:ext>
            </a:extLst>
          </p:cNvPr>
          <p:cNvSpPr>
            <a:spLocks noChangeShapeType="1"/>
          </p:cNvSpPr>
          <p:nvPr/>
        </p:nvSpPr>
        <p:spPr bwMode="auto">
          <a:xfrm>
            <a:off x="2176463" y="4679950"/>
            <a:ext cx="205898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9750" name="TextBox 2">
            <a:extLst>
              <a:ext uri="{FF2B5EF4-FFF2-40B4-BE49-F238E27FC236}">
                <a16:creationId xmlns:a16="http://schemas.microsoft.com/office/drawing/2014/main" id="{9AC98020-7A92-B9B6-3A5F-188EC746F811}"/>
              </a:ext>
            </a:extLst>
          </p:cNvPr>
          <p:cNvSpPr txBox="1">
            <a:spLocks noChangeArrowheads="1"/>
          </p:cNvSpPr>
          <p:nvPr/>
        </p:nvSpPr>
        <p:spPr bwMode="auto">
          <a:xfrm>
            <a:off x="6402388" y="790575"/>
            <a:ext cx="29416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t>class C{</a:t>
            </a:r>
          </a:p>
          <a:p>
            <a:pPr>
              <a:spcBef>
                <a:spcPct val="0"/>
              </a:spcBef>
              <a:buClrTx/>
              <a:buSzTx/>
              <a:buFontTx/>
              <a:buNone/>
            </a:pPr>
            <a:r>
              <a:rPr lang="en-US" altLang="en-US" sz="1800"/>
              <a:t>      public xxx doY(B myb){</a:t>
            </a:r>
          </a:p>
          <a:p>
            <a:pPr>
              <a:spcBef>
                <a:spcPct val="0"/>
              </a:spcBef>
              <a:buClrTx/>
              <a:buSzTx/>
              <a:buFontTx/>
              <a:buNone/>
            </a:pPr>
            <a:r>
              <a:rPr lang="en-US" altLang="en-US" sz="1800"/>
              <a:t>          myb.doT();</a:t>
            </a:r>
          </a:p>
          <a:p>
            <a:pPr>
              <a:spcBef>
                <a:spcPct val="0"/>
              </a:spcBef>
              <a:buClrTx/>
              <a:buSzTx/>
              <a:buFontTx/>
              <a:buNone/>
            </a:pPr>
            <a:r>
              <a:rPr lang="en-US" altLang="en-US" sz="1800"/>
              <a:t>      }</a:t>
            </a:r>
          </a:p>
          <a:p>
            <a:pPr>
              <a:spcBef>
                <a:spcPct val="0"/>
              </a:spcBef>
              <a:buClrTx/>
              <a:buSzTx/>
              <a:buFontTx/>
              <a:buNone/>
            </a:pPr>
            <a:r>
              <a:rPr lang="en-US" altLang="en-US" sz="1800"/>
              <a:t>}</a:t>
            </a:r>
          </a:p>
        </p:txBody>
      </p:sp>
      <p:sp>
        <p:nvSpPr>
          <p:cNvPr id="29751" name="Rectangle 7">
            <a:extLst>
              <a:ext uri="{FF2B5EF4-FFF2-40B4-BE49-F238E27FC236}">
                <a16:creationId xmlns:a16="http://schemas.microsoft.com/office/drawing/2014/main" id="{DE7CCF75-0565-944C-54B8-AFF2B8A75F4A}"/>
              </a:ext>
            </a:extLst>
          </p:cNvPr>
          <p:cNvSpPr>
            <a:spLocks noChangeArrowheads="1"/>
          </p:cNvSpPr>
          <p:nvPr/>
        </p:nvSpPr>
        <p:spPr bwMode="auto">
          <a:xfrm>
            <a:off x="7924800" y="282575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c2: </a:t>
            </a:r>
            <a:r>
              <a:rPr lang="en-US" altLang="tr-TR" sz="1400" u="sng">
                <a:latin typeface="Helvetica" panose="020B0604020202020204" pitchFamily="34" charset="0"/>
              </a:rPr>
              <a:t>C</a:t>
            </a:r>
            <a:endParaRPr lang="tr-TR" altLang="tr-TR" sz="1400" u="sng">
              <a:latin typeface="Helvetica" panose="020B0604020202020204" pitchFamily="34" charset="0"/>
            </a:endParaRPr>
          </a:p>
        </p:txBody>
      </p:sp>
      <p:sp>
        <p:nvSpPr>
          <p:cNvPr id="29752" name="Line 10">
            <a:extLst>
              <a:ext uri="{FF2B5EF4-FFF2-40B4-BE49-F238E27FC236}">
                <a16:creationId xmlns:a16="http://schemas.microsoft.com/office/drawing/2014/main" id="{C1E3AEDB-7675-F31F-BF41-6A3FFE00E6CF}"/>
              </a:ext>
            </a:extLst>
          </p:cNvPr>
          <p:cNvSpPr>
            <a:spLocks noChangeShapeType="1"/>
          </p:cNvSpPr>
          <p:nvPr/>
        </p:nvSpPr>
        <p:spPr bwMode="auto">
          <a:xfrm flipH="1">
            <a:off x="8651875" y="3249613"/>
            <a:ext cx="1588" cy="28987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C87B4AF-26C9-1AD7-6A52-8A739A6797D8}"/>
              </a:ext>
            </a:extLst>
          </p:cNvPr>
          <p:cNvSpPr>
            <a:spLocks noGrp="1" noChangeArrowheads="1"/>
          </p:cNvSpPr>
          <p:nvPr>
            <p:ph type="title" idx="4294967295"/>
          </p:nvPr>
        </p:nvSpPr>
        <p:spPr>
          <a:xfrm>
            <a:off x="457200" y="457200"/>
            <a:ext cx="8229600" cy="927100"/>
          </a:xfrm>
        </p:spPr>
        <p:txBody>
          <a:bodyPr/>
          <a:lstStyle/>
          <a:p>
            <a:pPr eaLnBrk="1" hangingPunct="1"/>
            <a:r>
              <a:rPr lang="en-US" altLang="tr-TR"/>
              <a:t>Lifeline Boxes</a:t>
            </a:r>
            <a:endParaRPr lang="tr-TR" altLang="tr-TR"/>
          </a:p>
        </p:txBody>
      </p:sp>
      <p:sp>
        <p:nvSpPr>
          <p:cNvPr id="30723" name="Rectangle 3">
            <a:extLst>
              <a:ext uri="{FF2B5EF4-FFF2-40B4-BE49-F238E27FC236}">
                <a16:creationId xmlns:a16="http://schemas.microsoft.com/office/drawing/2014/main" id="{06ADBB2A-85C0-7CB6-3F62-3FDF1BFDAB81}"/>
              </a:ext>
            </a:extLst>
          </p:cNvPr>
          <p:cNvSpPr>
            <a:spLocks noChangeArrowheads="1"/>
          </p:cNvSpPr>
          <p:nvPr/>
        </p:nvSpPr>
        <p:spPr bwMode="auto">
          <a:xfrm>
            <a:off x="642938" y="135255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30724" name="Rectangle 4">
            <a:extLst>
              <a:ext uri="{FF2B5EF4-FFF2-40B4-BE49-F238E27FC236}">
                <a16:creationId xmlns:a16="http://schemas.microsoft.com/office/drawing/2014/main" id="{3C2A73FA-3CA9-A357-DE5C-90D8D413A85E}"/>
              </a:ext>
            </a:extLst>
          </p:cNvPr>
          <p:cNvSpPr>
            <a:spLocks noChangeArrowheads="1"/>
          </p:cNvSpPr>
          <p:nvPr/>
        </p:nvSpPr>
        <p:spPr bwMode="auto">
          <a:xfrm>
            <a:off x="642938" y="2117725"/>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s1 : Sale</a:t>
            </a:r>
            <a:endParaRPr lang="tr-TR" altLang="tr-TR" sz="1400" u="sng">
              <a:latin typeface="Helvetica" panose="020B0604020202020204" pitchFamily="34" charset="0"/>
            </a:endParaRPr>
          </a:p>
        </p:txBody>
      </p:sp>
      <p:sp>
        <p:nvSpPr>
          <p:cNvPr id="30725" name="Rectangle 5">
            <a:extLst>
              <a:ext uri="{FF2B5EF4-FFF2-40B4-BE49-F238E27FC236}">
                <a16:creationId xmlns:a16="http://schemas.microsoft.com/office/drawing/2014/main" id="{96C1ABB3-1839-1D87-6F2F-C456F1F5B5AA}"/>
              </a:ext>
            </a:extLst>
          </p:cNvPr>
          <p:cNvSpPr>
            <a:spLocks noChangeArrowheads="1"/>
          </p:cNvSpPr>
          <p:nvPr/>
        </p:nvSpPr>
        <p:spPr bwMode="auto">
          <a:xfrm>
            <a:off x="642938" y="291306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«metaclass»</a:t>
            </a:r>
          </a:p>
          <a:p>
            <a:pPr algn="ctr">
              <a:spcBef>
                <a:spcPct val="0"/>
              </a:spcBef>
              <a:buClrTx/>
              <a:buSzTx/>
              <a:buFontTx/>
              <a:buNone/>
            </a:pPr>
            <a:r>
              <a:rPr lang="en-US" altLang="tr-TR" sz="1400">
                <a:latin typeface="Helvetica" panose="020B0604020202020204" pitchFamily="34" charset="0"/>
              </a:rPr>
              <a:t>Font</a:t>
            </a:r>
            <a:endParaRPr lang="tr-TR" altLang="tr-TR" sz="1400">
              <a:latin typeface="Helvetica" panose="020B0604020202020204" pitchFamily="34" charset="0"/>
            </a:endParaRPr>
          </a:p>
        </p:txBody>
      </p:sp>
      <p:sp>
        <p:nvSpPr>
          <p:cNvPr id="30726" name="Rectangle 6">
            <a:extLst>
              <a:ext uri="{FF2B5EF4-FFF2-40B4-BE49-F238E27FC236}">
                <a16:creationId xmlns:a16="http://schemas.microsoft.com/office/drawing/2014/main" id="{0B0AFBF9-2B7A-06A6-B775-855C040F72A3}"/>
              </a:ext>
            </a:extLst>
          </p:cNvPr>
          <p:cNvSpPr>
            <a:spLocks noChangeArrowheads="1"/>
          </p:cNvSpPr>
          <p:nvPr/>
        </p:nvSpPr>
        <p:spPr bwMode="auto">
          <a:xfrm>
            <a:off x="652463" y="4110038"/>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sales:</a:t>
            </a:r>
          </a:p>
          <a:p>
            <a:pPr algn="ctr">
              <a:spcBef>
                <a:spcPct val="0"/>
              </a:spcBef>
              <a:buClrTx/>
              <a:buSzTx/>
              <a:buFontTx/>
              <a:buNone/>
            </a:pPr>
            <a:r>
              <a:rPr lang="en-US" altLang="tr-TR" sz="1400">
                <a:latin typeface="Helvetica" panose="020B0604020202020204" pitchFamily="34" charset="0"/>
              </a:rPr>
              <a:t>ArrayList&lt;Sale&gt;</a:t>
            </a:r>
            <a:endParaRPr lang="tr-TR" altLang="tr-TR" sz="1400">
              <a:latin typeface="Helvetica" panose="020B0604020202020204" pitchFamily="34" charset="0"/>
            </a:endParaRPr>
          </a:p>
        </p:txBody>
      </p:sp>
      <p:sp>
        <p:nvSpPr>
          <p:cNvPr id="30727" name="Rectangle 7">
            <a:extLst>
              <a:ext uri="{FF2B5EF4-FFF2-40B4-BE49-F238E27FC236}">
                <a16:creationId xmlns:a16="http://schemas.microsoft.com/office/drawing/2014/main" id="{843029EA-CA36-A02A-B56E-D6CA8908F845}"/>
              </a:ext>
            </a:extLst>
          </p:cNvPr>
          <p:cNvSpPr>
            <a:spLocks noChangeArrowheads="1"/>
          </p:cNvSpPr>
          <p:nvPr/>
        </p:nvSpPr>
        <p:spPr bwMode="auto">
          <a:xfrm>
            <a:off x="652463" y="4875213"/>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sales[i] : Sale</a:t>
            </a:r>
            <a:endParaRPr lang="tr-TR" altLang="tr-TR" sz="1400">
              <a:latin typeface="Helvetica" panose="020B0604020202020204" pitchFamily="34" charset="0"/>
            </a:endParaRPr>
          </a:p>
        </p:txBody>
      </p:sp>
      <p:sp>
        <p:nvSpPr>
          <p:cNvPr id="30728" name="Text Box 9">
            <a:extLst>
              <a:ext uri="{FF2B5EF4-FFF2-40B4-BE49-F238E27FC236}">
                <a16:creationId xmlns:a16="http://schemas.microsoft.com/office/drawing/2014/main" id="{C0320E03-7ECA-DEA7-68A0-AE5858CB7B23}"/>
              </a:ext>
            </a:extLst>
          </p:cNvPr>
          <p:cNvSpPr txBox="1">
            <a:spLocks noChangeArrowheads="1"/>
          </p:cNvSpPr>
          <p:nvPr/>
        </p:nvSpPr>
        <p:spPr bwMode="auto">
          <a:xfrm>
            <a:off x="2374900" y="1428750"/>
            <a:ext cx="3105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unnamed instance of class Sale</a:t>
            </a:r>
            <a:endParaRPr lang="tr-TR" altLang="tr-TR" sz="1600">
              <a:latin typeface="Comic Sans MS" panose="030F0702030302020204" pitchFamily="66" charset="0"/>
            </a:endParaRPr>
          </a:p>
        </p:txBody>
      </p:sp>
      <p:sp>
        <p:nvSpPr>
          <p:cNvPr id="30729" name="Text Box 10">
            <a:extLst>
              <a:ext uri="{FF2B5EF4-FFF2-40B4-BE49-F238E27FC236}">
                <a16:creationId xmlns:a16="http://schemas.microsoft.com/office/drawing/2014/main" id="{F88FD413-7B23-79B7-8923-D4A386EDDDD5}"/>
              </a:ext>
            </a:extLst>
          </p:cNvPr>
          <p:cNvSpPr txBox="1">
            <a:spLocks noChangeArrowheads="1"/>
          </p:cNvSpPr>
          <p:nvPr/>
        </p:nvSpPr>
        <p:spPr bwMode="auto">
          <a:xfrm>
            <a:off x="2374900" y="2182813"/>
            <a:ext cx="3057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a named instance of class Sale</a:t>
            </a:r>
            <a:endParaRPr lang="tr-TR" altLang="tr-TR" sz="1600">
              <a:latin typeface="Comic Sans MS" panose="030F0702030302020204" pitchFamily="66" charset="0"/>
            </a:endParaRPr>
          </a:p>
        </p:txBody>
      </p:sp>
      <p:sp>
        <p:nvSpPr>
          <p:cNvPr id="30730" name="Text Box 11">
            <a:extLst>
              <a:ext uri="{FF2B5EF4-FFF2-40B4-BE49-F238E27FC236}">
                <a16:creationId xmlns:a16="http://schemas.microsoft.com/office/drawing/2014/main" id="{3737198D-25EE-2A01-7971-D016ED6EE957}"/>
              </a:ext>
            </a:extLst>
          </p:cNvPr>
          <p:cNvSpPr txBox="1">
            <a:spLocks noChangeArrowheads="1"/>
          </p:cNvSpPr>
          <p:nvPr/>
        </p:nvSpPr>
        <p:spPr bwMode="auto">
          <a:xfrm>
            <a:off x="2374900" y="2967038"/>
            <a:ext cx="3571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the </a:t>
            </a:r>
            <a:r>
              <a:rPr lang="en-US" altLang="tr-TR" sz="1600" b="1">
                <a:latin typeface="Comic Sans MS" panose="030F0702030302020204" pitchFamily="66" charset="0"/>
              </a:rPr>
              <a:t>class</a:t>
            </a:r>
            <a:r>
              <a:rPr lang="en-US" altLang="tr-TR" sz="1600">
                <a:latin typeface="Comic Sans MS" panose="030F0702030302020204" pitchFamily="66" charset="0"/>
              </a:rPr>
              <a:t> Font.</a:t>
            </a:r>
          </a:p>
          <a:p>
            <a:pPr>
              <a:spcBef>
                <a:spcPct val="0"/>
              </a:spcBef>
              <a:buClrTx/>
              <a:buSzTx/>
              <a:buFontTx/>
              <a:buNone/>
            </a:pPr>
            <a:r>
              <a:rPr lang="en-US" altLang="tr-TR" sz="1600">
                <a:latin typeface="Comic Sans MS" panose="030F0702030302020204" pitchFamily="66" charset="0"/>
              </a:rPr>
              <a:t>Used in representing static method</a:t>
            </a:r>
          </a:p>
          <a:p>
            <a:pPr>
              <a:spcBef>
                <a:spcPct val="0"/>
              </a:spcBef>
              <a:buClrTx/>
              <a:buSzTx/>
              <a:buFontTx/>
              <a:buNone/>
            </a:pPr>
            <a:r>
              <a:rPr lang="en-US" altLang="tr-TR" sz="1600">
                <a:latin typeface="Comic Sans MS" panose="030F0702030302020204" pitchFamily="66" charset="0"/>
              </a:rPr>
              <a:t>invocations </a:t>
            </a:r>
            <a:endParaRPr lang="tr-TR" altLang="tr-TR" sz="1600">
              <a:latin typeface="Comic Sans MS" panose="030F0702030302020204" pitchFamily="66" charset="0"/>
            </a:endParaRPr>
          </a:p>
        </p:txBody>
      </p:sp>
      <p:sp>
        <p:nvSpPr>
          <p:cNvPr id="30731" name="Text Box 12">
            <a:extLst>
              <a:ext uri="{FF2B5EF4-FFF2-40B4-BE49-F238E27FC236}">
                <a16:creationId xmlns:a16="http://schemas.microsoft.com/office/drawing/2014/main" id="{DCCADBD3-DEAB-B462-AAB8-B01873DBB678}"/>
              </a:ext>
            </a:extLst>
          </p:cNvPr>
          <p:cNvSpPr txBox="1">
            <a:spLocks noChangeArrowheads="1"/>
          </p:cNvSpPr>
          <p:nvPr/>
        </p:nvSpPr>
        <p:spPr bwMode="auto">
          <a:xfrm>
            <a:off x="2374900" y="4799013"/>
            <a:ext cx="37703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one instance of class Sale,</a:t>
            </a:r>
          </a:p>
          <a:p>
            <a:pPr>
              <a:spcBef>
                <a:spcPct val="0"/>
              </a:spcBef>
              <a:buClrTx/>
              <a:buSzTx/>
              <a:buFontTx/>
              <a:buNone/>
            </a:pPr>
            <a:r>
              <a:rPr lang="en-US" altLang="tr-TR" sz="1600">
                <a:latin typeface="Comic Sans MS" panose="030F0702030302020204" pitchFamily="66" charset="0"/>
              </a:rPr>
              <a:t>selected from the sales</a:t>
            </a:r>
            <a:endParaRPr lang="tr-TR" altLang="tr-TR" sz="1600">
              <a:latin typeface="Comic Sans MS" panose="030F0702030302020204" pitchFamily="66" charset="0"/>
            </a:endParaRPr>
          </a:p>
        </p:txBody>
      </p:sp>
      <p:sp>
        <p:nvSpPr>
          <p:cNvPr id="30732" name="Text Box 13">
            <a:extLst>
              <a:ext uri="{FF2B5EF4-FFF2-40B4-BE49-F238E27FC236}">
                <a16:creationId xmlns:a16="http://schemas.microsoft.com/office/drawing/2014/main" id="{9C7B6EB5-C511-BDD3-5D6E-924B357D7A0D}"/>
              </a:ext>
            </a:extLst>
          </p:cNvPr>
          <p:cNvSpPr txBox="1">
            <a:spLocks noChangeArrowheads="1"/>
          </p:cNvSpPr>
          <p:nvPr/>
        </p:nvSpPr>
        <p:spPr bwMode="auto">
          <a:xfrm>
            <a:off x="2374900" y="4056063"/>
            <a:ext cx="416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represents an instance of ArrayList class,</a:t>
            </a:r>
          </a:p>
          <a:p>
            <a:pPr>
              <a:spcBef>
                <a:spcPct val="0"/>
              </a:spcBef>
              <a:buClrTx/>
              <a:buSzTx/>
              <a:buFontTx/>
              <a:buNone/>
            </a:pPr>
            <a:r>
              <a:rPr lang="en-US" altLang="tr-TR" sz="1600">
                <a:latin typeface="Comic Sans MS" panose="030F0702030302020204" pitchFamily="66" charset="0"/>
              </a:rPr>
              <a:t>parameterized to hold Sale objects</a:t>
            </a:r>
            <a:endParaRPr lang="tr-TR" altLang="tr-TR" sz="1600">
              <a:latin typeface="Comic Sans MS" panose="030F0702030302020204" pitchFamily="66" charset="0"/>
            </a:endParaRPr>
          </a:p>
        </p:txBody>
      </p:sp>
      <p:sp>
        <p:nvSpPr>
          <p:cNvPr id="30733" name="Text Box 15">
            <a:extLst>
              <a:ext uri="{FF2B5EF4-FFF2-40B4-BE49-F238E27FC236}">
                <a16:creationId xmlns:a16="http://schemas.microsoft.com/office/drawing/2014/main" id="{E060CE37-9243-16AB-86D5-3DFDA53F5198}"/>
              </a:ext>
            </a:extLst>
          </p:cNvPr>
          <p:cNvSpPr txBox="1">
            <a:spLocks noChangeArrowheads="1"/>
          </p:cNvSpPr>
          <p:nvPr/>
        </p:nvSpPr>
        <p:spPr bwMode="auto">
          <a:xfrm>
            <a:off x="6540500" y="1765300"/>
            <a:ext cx="22399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a:solidFill>
                  <a:srgbClr val="FF0000"/>
                </a:solidFill>
                <a:latin typeface="Comic Sans MS" panose="030F0702030302020204" pitchFamily="66" charset="0"/>
              </a:rPr>
              <a:t>Lifeline boxes represent the participants in the interaction</a:t>
            </a:r>
            <a:endParaRPr lang="tr-TR" altLang="tr-TR" sz="2400">
              <a:solidFill>
                <a:srgbClr val="FF0000"/>
              </a:solidFill>
              <a:latin typeface="Comic Sans MS" panose="030F0702030302020204" pitchFamily="66" charset="0"/>
            </a:endParaRPr>
          </a:p>
        </p:txBody>
      </p:sp>
      <p:sp>
        <p:nvSpPr>
          <p:cNvPr id="30734" name="Rectangle 16">
            <a:extLst>
              <a:ext uri="{FF2B5EF4-FFF2-40B4-BE49-F238E27FC236}">
                <a16:creationId xmlns:a16="http://schemas.microsoft.com/office/drawing/2014/main" id="{D6518570-D75C-D678-6033-A52DB5F7CB52}"/>
              </a:ext>
            </a:extLst>
          </p:cNvPr>
          <p:cNvSpPr>
            <a:spLocks noChangeArrowheads="1"/>
          </p:cNvSpPr>
          <p:nvPr/>
        </p:nvSpPr>
        <p:spPr bwMode="auto">
          <a:xfrm>
            <a:off x="661988" y="5641975"/>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Store</a:t>
            </a:r>
            <a:endParaRPr lang="tr-TR" altLang="tr-TR" sz="1400" u="sng">
              <a:latin typeface="Helvetica" panose="020B0604020202020204" pitchFamily="34" charset="0"/>
            </a:endParaRPr>
          </a:p>
        </p:txBody>
      </p:sp>
      <p:sp>
        <p:nvSpPr>
          <p:cNvPr id="30735" name="Text Box 17">
            <a:extLst>
              <a:ext uri="{FF2B5EF4-FFF2-40B4-BE49-F238E27FC236}">
                <a16:creationId xmlns:a16="http://schemas.microsoft.com/office/drawing/2014/main" id="{267B6CE0-DC69-6911-AC57-7D89BB67169B}"/>
              </a:ext>
            </a:extLst>
          </p:cNvPr>
          <p:cNvSpPr txBox="1">
            <a:spLocks noChangeArrowheads="1"/>
          </p:cNvSpPr>
          <p:nvPr/>
        </p:nvSpPr>
        <p:spPr bwMode="auto">
          <a:xfrm>
            <a:off x="2384425" y="5699125"/>
            <a:ext cx="2755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1 implies this is a singleton </a:t>
            </a:r>
            <a:endParaRPr lang="tr-TR" altLang="tr-TR" sz="1600">
              <a:latin typeface="Comic Sans MS" panose="030F0702030302020204" pitchFamily="66" charset="0"/>
            </a:endParaRPr>
          </a:p>
        </p:txBody>
      </p:sp>
      <p:sp>
        <p:nvSpPr>
          <p:cNvPr id="30736" name="Text Box 18">
            <a:extLst>
              <a:ext uri="{FF2B5EF4-FFF2-40B4-BE49-F238E27FC236}">
                <a16:creationId xmlns:a16="http://schemas.microsoft.com/office/drawing/2014/main" id="{C799F58B-8627-F459-E25C-D20C675E1E14}"/>
              </a:ext>
            </a:extLst>
          </p:cNvPr>
          <p:cNvSpPr txBox="1">
            <a:spLocks noChangeArrowheads="1"/>
          </p:cNvSpPr>
          <p:nvPr/>
        </p:nvSpPr>
        <p:spPr bwMode="auto">
          <a:xfrm>
            <a:off x="1854200" y="5640388"/>
            <a:ext cx="268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a:t>
            </a:r>
            <a:endParaRPr lang="tr-TR" altLang="tr-TR" sz="1200">
              <a:latin typeface="Helvetica"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5B4B740-A9BB-9F40-8327-3A8EB6292340}"/>
              </a:ext>
            </a:extLst>
          </p:cNvPr>
          <p:cNvSpPr>
            <a:spLocks noGrp="1" noChangeArrowheads="1"/>
          </p:cNvSpPr>
          <p:nvPr>
            <p:ph type="title"/>
          </p:nvPr>
        </p:nvSpPr>
        <p:spPr/>
        <p:txBody>
          <a:bodyPr/>
          <a:lstStyle/>
          <a:p>
            <a:pPr eaLnBrk="1" hangingPunct="1"/>
            <a:r>
              <a:rPr lang="en-US" altLang="tr-TR"/>
              <a:t>Example</a:t>
            </a:r>
          </a:p>
        </p:txBody>
      </p:sp>
      <p:sp>
        <p:nvSpPr>
          <p:cNvPr id="31747" name="Rectangle 3">
            <a:extLst>
              <a:ext uri="{FF2B5EF4-FFF2-40B4-BE49-F238E27FC236}">
                <a16:creationId xmlns:a16="http://schemas.microsoft.com/office/drawing/2014/main" id="{21F12206-4657-97F2-EB59-4D6E8E39BCF9}"/>
              </a:ext>
            </a:extLst>
          </p:cNvPr>
          <p:cNvSpPr>
            <a:spLocks noChangeArrowheads="1"/>
          </p:cNvSpPr>
          <p:nvPr/>
        </p:nvSpPr>
        <p:spPr bwMode="auto">
          <a:xfrm>
            <a:off x="595313" y="1535113"/>
            <a:ext cx="1497012" cy="4127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Editor</a:t>
            </a:r>
          </a:p>
        </p:txBody>
      </p:sp>
      <p:grpSp>
        <p:nvGrpSpPr>
          <p:cNvPr id="31748" name="Group 4">
            <a:extLst>
              <a:ext uri="{FF2B5EF4-FFF2-40B4-BE49-F238E27FC236}">
                <a16:creationId xmlns:a16="http://schemas.microsoft.com/office/drawing/2014/main" id="{1A01E9CE-3C0E-6177-1523-89702D5BE184}"/>
              </a:ext>
            </a:extLst>
          </p:cNvPr>
          <p:cNvGrpSpPr>
            <a:grpSpLocks/>
          </p:cNvGrpSpPr>
          <p:nvPr/>
        </p:nvGrpSpPr>
        <p:grpSpPr bwMode="auto">
          <a:xfrm>
            <a:off x="596900" y="1871663"/>
            <a:ext cx="1506538" cy="190500"/>
            <a:chOff x="357" y="1564"/>
            <a:chExt cx="1078" cy="156"/>
          </a:xfrm>
        </p:grpSpPr>
        <p:sp>
          <p:nvSpPr>
            <p:cNvPr id="31780" name="Rectangle 5">
              <a:extLst>
                <a:ext uri="{FF2B5EF4-FFF2-40B4-BE49-F238E27FC236}">
                  <a16:creationId xmlns:a16="http://schemas.microsoft.com/office/drawing/2014/main" id="{9C551129-FE38-E78D-5DB2-ACCAD6929443}"/>
                </a:ext>
              </a:extLst>
            </p:cNvPr>
            <p:cNvSpPr>
              <a:spLocks noChangeArrowheads="1"/>
            </p:cNvSpPr>
            <p:nvPr/>
          </p:nvSpPr>
          <p:spPr bwMode="auto">
            <a:xfrm>
              <a:off x="357" y="1564"/>
              <a:ext cx="1078" cy="15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81" name="Line 6">
              <a:extLst>
                <a:ext uri="{FF2B5EF4-FFF2-40B4-BE49-F238E27FC236}">
                  <a16:creationId xmlns:a16="http://schemas.microsoft.com/office/drawing/2014/main" id="{E71090C3-2DF1-AA48-1275-B49CD196B325}"/>
                </a:ext>
              </a:extLst>
            </p:cNvPr>
            <p:cNvSpPr>
              <a:spLocks noChangeShapeType="1"/>
            </p:cNvSpPr>
            <p:nvPr/>
          </p:nvSpPr>
          <p:spPr bwMode="auto">
            <a:xfrm>
              <a:off x="357" y="1646"/>
              <a:ext cx="10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49" name="Group 7">
            <a:extLst>
              <a:ext uri="{FF2B5EF4-FFF2-40B4-BE49-F238E27FC236}">
                <a16:creationId xmlns:a16="http://schemas.microsoft.com/office/drawing/2014/main" id="{A2F74B19-04F7-24E9-B802-610275DBC59B}"/>
              </a:ext>
            </a:extLst>
          </p:cNvPr>
          <p:cNvGrpSpPr>
            <a:grpSpLocks/>
          </p:cNvGrpSpPr>
          <p:nvPr/>
        </p:nvGrpSpPr>
        <p:grpSpPr bwMode="auto">
          <a:xfrm>
            <a:off x="5634038" y="3778250"/>
            <a:ext cx="1903412" cy="593725"/>
            <a:chOff x="3865" y="2338"/>
            <a:chExt cx="1327" cy="487"/>
          </a:xfrm>
        </p:grpSpPr>
        <p:sp>
          <p:nvSpPr>
            <p:cNvPr id="31776" name="Rectangle 8">
              <a:extLst>
                <a:ext uri="{FF2B5EF4-FFF2-40B4-BE49-F238E27FC236}">
                  <a16:creationId xmlns:a16="http://schemas.microsoft.com/office/drawing/2014/main" id="{4B3ECAD4-3CCD-894C-EB1D-995E3964AB99}"/>
                </a:ext>
              </a:extLst>
            </p:cNvPr>
            <p:cNvSpPr>
              <a:spLocks noChangeArrowheads="1"/>
            </p:cNvSpPr>
            <p:nvPr/>
          </p:nvSpPr>
          <p:spPr bwMode="auto">
            <a:xfrm>
              <a:off x="3865" y="2338"/>
              <a:ext cx="1327" cy="301"/>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PasteCommand</a:t>
              </a:r>
            </a:p>
          </p:txBody>
        </p:sp>
        <p:grpSp>
          <p:nvGrpSpPr>
            <p:cNvPr id="31777" name="Group 9">
              <a:extLst>
                <a:ext uri="{FF2B5EF4-FFF2-40B4-BE49-F238E27FC236}">
                  <a16:creationId xmlns:a16="http://schemas.microsoft.com/office/drawing/2014/main" id="{567BBA11-4EFE-0F06-2B2D-689BCF911052}"/>
                </a:ext>
              </a:extLst>
            </p:cNvPr>
            <p:cNvGrpSpPr>
              <a:grpSpLocks/>
            </p:cNvGrpSpPr>
            <p:nvPr/>
          </p:nvGrpSpPr>
          <p:grpSpPr bwMode="auto">
            <a:xfrm>
              <a:off x="3867" y="2624"/>
              <a:ext cx="1322" cy="201"/>
              <a:chOff x="357" y="1564"/>
              <a:chExt cx="1078" cy="156"/>
            </a:xfrm>
          </p:grpSpPr>
          <p:sp>
            <p:nvSpPr>
              <p:cNvPr id="31778" name="Rectangle 10">
                <a:extLst>
                  <a:ext uri="{FF2B5EF4-FFF2-40B4-BE49-F238E27FC236}">
                    <a16:creationId xmlns:a16="http://schemas.microsoft.com/office/drawing/2014/main" id="{08F72A2F-FF2E-A4D0-B221-FF5C071662D6}"/>
                  </a:ext>
                </a:extLst>
              </p:cNvPr>
              <p:cNvSpPr>
                <a:spLocks noChangeArrowheads="1"/>
              </p:cNvSpPr>
              <p:nvPr/>
            </p:nvSpPr>
            <p:spPr bwMode="auto">
              <a:xfrm>
                <a:off x="357" y="1564"/>
                <a:ext cx="1078" cy="15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79" name="Line 11">
                <a:extLst>
                  <a:ext uri="{FF2B5EF4-FFF2-40B4-BE49-F238E27FC236}">
                    <a16:creationId xmlns:a16="http://schemas.microsoft.com/office/drawing/2014/main" id="{4461C7A8-DCA9-E810-B6E5-FB0EFB6A0B40}"/>
                  </a:ext>
                </a:extLst>
              </p:cNvPr>
              <p:cNvSpPr>
                <a:spLocks noChangeShapeType="1"/>
              </p:cNvSpPr>
              <p:nvPr/>
            </p:nvSpPr>
            <p:spPr bwMode="auto">
              <a:xfrm>
                <a:off x="357" y="1646"/>
                <a:ext cx="10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31750" name="Group 12">
            <a:extLst>
              <a:ext uri="{FF2B5EF4-FFF2-40B4-BE49-F238E27FC236}">
                <a16:creationId xmlns:a16="http://schemas.microsoft.com/office/drawing/2014/main" id="{B6F71905-42F3-ABEF-3130-DC5ED0F1FFCC}"/>
              </a:ext>
            </a:extLst>
          </p:cNvPr>
          <p:cNvGrpSpPr>
            <a:grpSpLocks/>
          </p:cNvGrpSpPr>
          <p:nvPr/>
        </p:nvGrpSpPr>
        <p:grpSpPr bwMode="auto">
          <a:xfrm>
            <a:off x="1809750" y="3087688"/>
            <a:ext cx="2562225" cy="787400"/>
            <a:chOff x="1222" y="2528"/>
            <a:chExt cx="1786" cy="647"/>
          </a:xfrm>
        </p:grpSpPr>
        <p:grpSp>
          <p:nvGrpSpPr>
            <p:cNvPr id="31771" name="Group 13">
              <a:extLst>
                <a:ext uri="{FF2B5EF4-FFF2-40B4-BE49-F238E27FC236}">
                  <a16:creationId xmlns:a16="http://schemas.microsoft.com/office/drawing/2014/main" id="{8E3B7AAA-6784-355F-CCAE-CA29EBE5C419}"/>
                </a:ext>
              </a:extLst>
            </p:cNvPr>
            <p:cNvGrpSpPr>
              <a:grpSpLocks/>
            </p:cNvGrpSpPr>
            <p:nvPr/>
          </p:nvGrpSpPr>
          <p:grpSpPr bwMode="auto">
            <a:xfrm>
              <a:off x="1244" y="2834"/>
              <a:ext cx="1481" cy="312"/>
              <a:chOff x="1280" y="2816"/>
              <a:chExt cx="1225" cy="321"/>
            </a:xfrm>
          </p:grpSpPr>
          <p:sp>
            <p:nvSpPr>
              <p:cNvPr id="31774" name="Rectangle 14">
                <a:extLst>
                  <a:ext uri="{FF2B5EF4-FFF2-40B4-BE49-F238E27FC236}">
                    <a16:creationId xmlns:a16="http://schemas.microsoft.com/office/drawing/2014/main" id="{D6485A78-6743-8B2E-808A-BCB69AC31CA2}"/>
                  </a:ext>
                </a:extLst>
              </p:cNvPr>
              <p:cNvSpPr>
                <a:spLocks noChangeArrowheads="1"/>
              </p:cNvSpPr>
              <p:nvPr/>
            </p:nvSpPr>
            <p:spPr bwMode="auto">
              <a:xfrm>
                <a:off x="1280" y="2816"/>
                <a:ext cx="1225" cy="321"/>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75" name="Line 15">
                <a:extLst>
                  <a:ext uri="{FF2B5EF4-FFF2-40B4-BE49-F238E27FC236}">
                    <a16:creationId xmlns:a16="http://schemas.microsoft.com/office/drawing/2014/main" id="{4FEABF59-66DC-16E8-2C39-CCEB2F14A403}"/>
                  </a:ext>
                </a:extLst>
              </p:cNvPr>
              <p:cNvSpPr>
                <a:spLocks noChangeShapeType="1"/>
              </p:cNvSpPr>
              <p:nvPr/>
            </p:nvSpPr>
            <p:spPr bwMode="auto">
              <a:xfrm>
                <a:off x="1289" y="2902"/>
                <a:ext cx="12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72" name="Text Box 16">
              <a:extLst>
                <a:ext uri="{FF2B5EF4-FFF2-40B4-BE49-F238E27FC236}">
                  <a16:creationId xmlns:a16="http://schemas.microsoft.com/office/drawing/2014/main" id="{557348BA-4871-439C-96F6-882C45873357}"/>
                </a:ext>
              </a:extLst>
            </p:cNvPr>
            <p:cNvSpPr txBox="1">
              <a:spLocks noChangeArrowheads="1"/>
            </p:cNvSpPr>
            <p:nvPr/>
          </p:nvSpPr>
          <p:spPr bwMode="auto">
            <a:xfrm>
              <a:off x="1222" y="2924"/>
              <a:ext cx="178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Tahoma" panose="020B0604030504040204" pitchFamily="34" charset="0"/>
                </a:rPr>
                <a:t>+paste(text:String):void</a:t>
              </a:r>
            </a:p>
          </p:txBody>
        </p:sp>
        <p:sp>
          <p:nvSpPr>
            <p:cNvPr id="31773" name="Rectangle 17">
              <a:extLst>
                <a:ext uri="{FF2B5EF4-FFF2-40B4-BE49-F238E27FC236}">
                  <a16:creationId xmlns:a16="http://schemas.microsoft.com/office/drawing/2014/main" id="{65AF00DE-A7D0-4A98-FCD0-3034E6C14B25}"/>
                </a:ext>
              </a:extLst>
            </p:cNvPr>
            <p:cNvSpPr>
              <a:spLocks noChangeArrowheads="1"/>
            </p:cNvSpPr>
            <p:nvPr/>
          </p:nvSpPr>
          <p:spPr bwMode="auto">
            <a:xfrm>
              <a:off x="1249" y="2528"/>
              <a:ext cx="1483" cy="30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TextDocument</a:t>
              </a:r>
            </a:p>
          </p:txBody>
        </p:sp>
      </p:grpSp>
      <p:cxnSp>
        <p:nvCxnSpPr>
          <p:cNvPr id="31751" name="AutoShape 18">
            <a:extLst>
              <a:ext uri="{FF2B5EF4-FFF2-40B4-BE49-F238E27FC236}">
                <a16:creationId xmlns:a16="http://schemas.microsoft.com/office/drawing/2014/main" id="{107DC784-AC06-E1DF-18F0-BE2FFABFF207}"/>
              </a:ext>
            </a:extLst>
          </p:cNvPr>
          <p:cNvCxnSpPr>
            <a:cxnSpLocks noChangeShapeType="1"/>
            <a:stCxn id="31780" idx="1"/>
            <a:endCxn id="31778" idx="1"/>
          </p:cNvCxnSpPr>
          <p:nvPr/>
        </p:nvCxnSpPr>
        <p:spPr bwMode="auto">
          <a:xfrm rot="10800000" flipH="1" flipV="1">
            <a:off x="596900" y="1966913"/>
            <a:ext cx="5040313" cy="2282825"/>
          </a:xfrm>
          <a:prstGeom prst="bentConnector3">
            <a:avLst>
              <a:gd name="adj1" fmla="val -4097"/>
            </a:avLst>
          </a:prstGeom>
          <a:noFill/>
          <a:ln w="38100">
            <a:solidFill>
              <a:schemeClr val="tx1"/>
            </a:solidFill>
            <a:prstDash val="dash"/>
            <a:miter lim="800000"/>
            <a:headEnd/>
            <a:tailEnd type="arrow" w="lg" len="lg"/>
          </a:ln>
          <a:extLst>
            <a:ext uri="{909E8E84-426E-40DD-AFC4-6F175D3DCCD1}">
              <a14:hiddenFill xmlns:a14="http://schemas.microsoft.com/office/drawing/2010/main">
                <a:noFill/>
              </a14:hiddenFill>
            </a:ext>
          </a:extLst>
        </p:spPr>
      </p:cxnSp>
      <p:sp>
        <p:nvSpPr>
          <p:cNvPr id="31752" name="Text Box 19">
            <a:extLst>
              <a:ext uri="{FF2B5EF4-FFF2-40B4-BE49-F238E27FC236}">
                <a16:creationId xmlns:a16="http://schemas.microsoft.com/office/drawing/2014/main" id="{AC2833A0-DD2B-6973-8CE0-4AA35AB62225}"/>
              </a:ext>
            </a:extLst>
          </p:cNvPr>
          <p:cNvSpPr txBox="1">
            <a:spLocks noChangeArrowheads="1"/>
          </p:cNvSpPr>
          <p:nvPr/>
        </p:nvSpPr>
        <p:spPr bwMode="auto">
          <a:xfrm>
            <a:off x="2506663" y="4221163"/>
            <a:ext cx="911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creates</a:t>
            </a:r>
          </a:p>
        </p:txBody>
      </p:sp>
      <p:cxnSp>
        <p:nvCxnSpPr>
          <p:cNvPr id="31753" name="AutoShape 20">
            <a:extLst>
              <a:ext uri="{FF2B5EF4-FFF2-40B4-BE49-F238E27FC236}">
                <a16:creationId xmlns:a16="http://schemas.microsoft.com/office/drawing/2014/main" id="{C32EB718-2BC3-61E9-B14D-FFF4D6B2D199}"/>
              </a:ext>
            </a:extLst>
          </p:cNvPr>
          <p:cNvCxnSpPr>
            <a:cxnSpLocks noChangeShapeType="1"/>
            <a:stCxn id="31780" idx="2"/>
            <a:endCxn id="31773" idx="1"/>
          </p:cNvCxnSpPr>
          <p:nvPr/>
        </p:nvCxnSpPr>
        <p:spPr bwMode="auto">
          <a:xfrm rot="16200000" flipH="1">
            <a:off x="994569" y="2418557"/>
            <a:ext cx="1209675" cy="496887"/>
          </a:xfrm>
          <a:prstGeom prst="bentConnector2">
            <a:avLst/>
          </a:prstGeom>
          <a:noFill/>
          <a:ln w="38100">
            <a:solidFill>
              <a:schemeClr val="tx1"/>
            </a:solidFill>
            <a:miter lim="800000"/>
            <a:headEnd/>
            <a:tailEnd type="arrow" w="lg" len="lg"/>
          </a:ln>
          <a:extLst>
            <a:ext uri="{909E8E84-426E-40DD-AFC4-6F175D3DCCD1}">
              <a14:hiddenFill xmlns:a14="http://schemas.microsoft.com/office/drawing/2010/main">
                <a:noFill/>
              </a14:hiddenFill>
            </a:ext>
          </a:extLst>
        </p:spPr>
      </p:cxnSp>
      <p:cxnSp>
        <p:nvCxnSpPr>
          <p:cNvPr id="31754" name="AutoShape 21">
            <a:extLst>
              <a:ext uri="{FF2B5EF4-FFF2-40B4-BE49-F238E27FC236}">
                <a16:creationId xmlns:a16="http://schemas.microsoft.com/office/drawing/2014/main" id="{769607A0-20E1-D850-7338-2A246179AB56}"/>
              </a:ext>
            </a:extLst>
          </p:cNvPr>
          <p:cNvCxnSpPr>
            <a:cxnSpLocks noChangeShapeType="1"/>
            <a:stCxn id="31776" idx="1"/>
            <a:endCxn id="31773" idx="3"/>
          </p:cNvCxnSpPr>
          <p:nvPr/>
        </p:nvCxnSpPr>
        <p:spPr bwMode="auto">
          <a:xfrm rot="10800000">
            <a:off x="3976688" y="3271838"/>
            <a:ext cx="1657350" cy="690562"/>
          </a:xfrm>
          <a:prstGeom prst="bentConnector3">
            <a:avLst>
              <a:gd name="adj1" fmla="val 50000"/>
            </a:avLst>
          </a:prstGeom>
          <a:noFill/>
          <a:ln w="38100">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1755" name="AutoShape 22">
            <a:extLst>
              <a:ext uri="{FF2B5EF4-FFF2-40B4-BE49-F238E27FC236}">
                <a16:creationId xmlns:a16="http://schemas.microsoft.com/office/drawing/2014/main" id="{CB7DF9CD-0791-1A9F-2C7B-628A93538989}"/>
              </a:ext>
            </a:extLst>
          </p:cNvPr>
          <p:cNvSpPr>
            <a:spLocks noChangeArrowheads="1"/>
          </p:cNvSpPr>
          <p:nvPr/>
        </p:nvSpPr>
        <p:spPr bwMode="auto">
          <a:xfrm>
            <a:off x="4635500" y="1679575"/>
            <a:ext cx="523875" cy="200025"/>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56" name="AutoShape 23">
            <a:extLst>
              <a:ext uri="{FF2B5EF4-FFF2-40B4-BE49-F238E27FC236}">
                <a16:creationId xmlns:a16="http://schemas.microsoft.com/office/drawing/2014/main" id="{66913851-469E-A8E4-2F99-A1054F490F4C}"/>
              </a:ext>
            </a:extLst>
          </p:cNvPr>
          <p:cNvSpPr>
            <a:spLocks noChangeArrowheads="1"/>
          </p:cNvSpPr>
          <p:nvPr/>
        </p:nvSpPr>
        <p:spPr bwMode="auto">
          <a:xfrm>
            <a:off x="6442075" y="2824163"/>
            <a:ext cx="276225" cy="244475"/>
          </a:xfrm>
          <a:prstGeom prst="flowChartExtract">
            <a:avLst/>
          </a:prstGeom>
          <a:solidFill>
            <a:schemeClr val="accent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cxnSp>
        <p:nvCxnSpPr>
          <p:cNvPr id="31757" name="AutoShape 24">
            <a:extLst>
              <a:ext uri="{FF2B5EF4-FFF2-40B4-BE49-F238E27FC236}">
                <a16:creationId xmlns:a16="http://schemas.microsoft.com/office/drawing/2014/main" id="{7AC7866B-8A71-9BB8-6DF6-9D78DFB1C7A2}"/>
              </a:ext>
            </a:extLst>
          </p:cNvPr>
          <p:cNvCxnSpPr>
            <a:cxnSpLocks noChangeShapeType="1"/>
            <a:stCxn id="31756" idx="2"/>
            <a:endCxn id="31776" idx="0"/>
          </p:cNvCxnSpPr>
          <p:nvPr/>
        </p:nvCxnSpPr>
        <p:spPr bwMode="auto">
          <a:xfrm>
            <a:off x="6580188" y="3084513"/>
            <a:ext cx="6350" cy="693737"/>
          </a:xfrm>
          <a:prstGeom prst="straightConnector1">
            <a:avLst/>
          </a:prstGeom>
          <a:noFill/>
          <a:ln w="38100">
            <a:solidFill>
              <a:schemeClr val="tx1"/>
            </a:solidFill>
            <a:prstDash val="lgDash"/>
            <a:round/>
            <a:headEnd/>
            <a:tailEnd/>
          </a:ln>
          <a:extLst>
            <a:ext uri="{909E8E84-426E-40DD-AFC4-6F175D3DCCD1}">
              <a14:hiddenFill xmlns:a14="http://schemas.microsoft.com/office/drawing/2010/main">
                <a:noFill/>
              </a14:hiddenFill>
            </a:ext>
          </a:extLst>
        </p:spPr>
      </p:cxnSp>
      <p:cxnSp>
        <p:nvCxnSpPr>
          <p:cNvPr id="31758" name="AutoShape 25">
            <a:extLst>
              <a:ext uri="{FF2B5EF4-FFF2-40B4-BE49-F238E27FC236}">
                <a16:creationId xmlns:a16="http://schemas.microsoft.com/office/drawing/2014/main" id="{D1674BBA-0C2D-F9AA-0181-1FB8D22A144E}"/>
              </a:ext>
            </a:extLst>
          </p:cNvPr>
          <p:cNvCxnSpPr>
            <a:cxnSpLocks noChangeShapeType="1"/>
            <a:stCxn id="31755" idx="3"/>
            <a:endCxn id="31767" idx="0"/>
          </p:cNvCxnSpPr>
          <p:nvPr/>
        </p:nvCxnSpPr>
        <p:spPr bwMode="auto">
          <a:xfrm>
            <a:off x="5178425" y="1779588"/>
            <a:ext cx="1363663" cy="401637"/>
          </a:xfrm>
          <a:prstGeom prst="bentConnector2">
            <a:avLst/>
          </a:prstGeom>
          <a:noFill/>
          <a:ln w="38100">
            <a:solidFill>
              <a:schemeClr val="tx1"/>
            </a:solidFill>
            <a:miter lim="800000"/>
            <a:headEnd/>
            <a:tailEnd/>
          </a:ln>
          <a:extLst>
            <a:ext uri="{909E8E84-426E-40DD-AFC4-6F175D3DCCD1}">
              <a14:hiddenFill xmlns:a14="http://schemas.microsoft.com/office/drawing/2010/main">
                <a:noFill/>
              </a14:hiddenFill>
            </a:ext>
          </a:extLst>
        </p:spPr>
      </p:cxnSp>
      <p:cxnSp>
        <p:nvCxnSpPr>
          <p:cNvPr id="31759" name="AutoShape 26">
            <a:extLst>
              <a:ext uri="{FF2B5EF4-FFF2-40B4-BE49-F238E27FC236}">
                <a16:creationId xmlns:a16="http://schemas.microsoft.com/office/drawing/2014/main" id="{317C0039-C8A1-1276-E7E2-8DB5AF00FEFD}"/>
              </a:ext>
            </a:extLst>
          </p:cNvPr>
          <p:cNvCxnSpPr>
            <a:cxnSpLocks noChangeShapeType="1"/>
            <a:stCxn id="31747" idx="3"/>
            <a:endCxn id="31760" idx="1"/>
          </p:cNvCxnSpPr>
          <p:nvPr/>
        </p:nvCxnSpPr>
        <p:spPr bwMode="auto">
          <a:xfrm flipV="1">
            <a:off x="2092325" y="1739900"/>
            <a:ext cx="1027113" cy="1588"/>
          </a:xfrm>
          <a:prstGeom prst="straightConnector1">
            <a:avLst/>
          </a:prstGeom>
          <a:noFill/>
          <a:ln w="38100">
            <a:solidFill>
              <a:schemeClr val="tx1"/>
            </a:solidFill>
            <a:round/>
            <a:headEnd/>
            <a:tailEnd type="arrow" w="lg" len="lg"/>
          </a:ln>
          <a:extLst>
            <a:ext uri="{909E8E84-426E-40DD-AFC4-6F175D3DCCD1}">
              <a14:hiddenFill xmlns:a14="http://schemas.microsoft.com/office/drawing/2010/main">
                <a:noFill/>
              </a14:hiddenFill>
            </a:ext>
          </a:extLst>
        </p:spPr>
      </p:cxnSp>
      <p:sp>
        <p:nvSpPr>
          <p:cNvPr id="31760" name="Rectangle 28">
            <a:extLst>
              <a:ext uri="{FF2B5EF4-FFF2-40B4-BE49-F238E27FC236}">
                <a16:creationId xmlns:a16="http://schemas.microsoft.com/office/drawing/2014/main" id="{87907716-AB95-FFF8-6501-9E00ABB5B1C5}"/>
              </a:ext>
            </a:extLst>
          </p:cNvPr>
          <p:cNvSpPr>
            <a:spLocks noChangeArrowheads="1"/>
          </p:cNvSpPr>
          <p:nvPr/>
        </p:nvSpPr>
        <p:spPr bwMode="auto">
          <a:xfrm>
            <a:off x="3119438" y="1555750"/>
            <a:ext cx="1482725" cy="36671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latin typeface="Tahoma" panose="020B0604030504040204" pitchFamily="34" charset="0"/>
              </a:rPr>
              <a:t>Button</a:t>
            </a:r>
          </a:p>
        </p:txBody>
      </p:sp>
      <p:sp>
        <p:nvSpPr>
          <p:cNvPr id="31761" name="Rectangle 29">
            <a:extLst>
              <a:ext uri="{FF2B5EF4-FFF2-40B4-BE49-F238E27FC236}">
                <a16:creationId xmlns:a16="http://schemas.microsoft.com/office/drawing/2014/main" id="{1591C2DC-2E31-201A-4207-138143E63E23}"/>
              </a:ext>
            </a:extLst>
          </p:cNvPr>
          <p:cNvSpPr>
            <a:spLocks noChangeArrowheads="1"/>
          </p:cNvSpPr>
          <p:nvPr/>
        </p:nvSpPr>
        <p:spPr bwMode="auto">
          <a:xfrm>
            <a:off x="3103563" y="1914525"/>
            <a:ext cx="1573212" cy="6048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62" name="Line 30">
            <a:extLst>
              <a:ext uri="{FF2B5EF4-FFF2-40B4-BE49-F238E27FC236}">
                <a16:creationId xmlns:a16="http://schemas.microsoft.com/office/drawing/2014/main" id="{BB1C9BE2-157D-2757-7DE8-962DB261524D}"/>
              </a:ext>
            </a:extLst>
          </p:cNvPr>
          <p:cNvSpPr>
            <a:spLocks noChangeShapeType="1"/>
          </p:cNvSpPr>
          <p:nvPr/>
        </p:nvSpPr>
        <p:spPr bwMode="auto">
          <a:xfrm>
            <a:off x="3114675" y="1992313"/>
            <a:ext cx="1481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Text Box 31">
            <a:extLst>
              <a:ext uri="{FF2B5EF4-FFF2-40B4-BE49-F238E27FC236}">
                <a16:creationId xmlns:a16="http://schemas.microsoft.com/office/drawing/2014/main" id="{56F33F98-04FA-8E61-2627-57A2735094F5}"/>
              </a:ext>
            </a:extLst>
          </p:cNvPr>
          <p:cNvSpPr txBox="1">
            <a:spLocks noChangeArrowheads="1"/>
          </p:cNvSpPr>
          <p:nvPr/>
        </p:nvSpPr>
        <p:spPr bwMode="auto">
          <a:xfrm>
            <a:off x="3109913" y="1952625"/>
            <a:ext cx="2776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Tahoma" panose="020B0604030504040204" pitchFamily="34" charset="0"/>
              </a:rPr>
              <a:t>+clicked()</a:t>
            </a:r>
          </a:p>
          <a:p>
            <a:pPr>
              <a:spcBef>
                <a:spcPct val="0"/>
              </a:spcBef>
              <a:buClrTx/>
              <a:buSzTx/>
              <a:buFontTx/>
              <a:buNone/>
            </a:pPr>
            <a:r>
              <a:rPr lang="en-US" altLang="tr-TR" sz="1600">
                <a:latin typeface="Tahoma" panose="020B0604030504040204" pitchFamily="34" charset="0"/>
              </a:rPr>
              <a:t>+storeCommand(Command)</a:t>
            </a:r>
          </a:p>
        </p:txBody>
      </p:sp>
      <p:grpSp>
        <p:nvGrpSpPr>
          <p:cNvPr id="31764" name="Group 32">
            <a:extLst>
              <a:ext uri="{FF2B5EF4-FFF2-40B4-BE49-F238E27FC236}">
                <a16:creationId xmlns:a16="http://schemas.microsoft.com/office/drawing/2014/main" id="{9F5D7716-D25D-A30B-82C6-BC436F56E726}"/>
              </a:ext>
            </a:extLst>
          </p:cNvPr>
          <p:cNvGrpSpPr>
            <a:grpSpLocks/>
          </p:cNvGrpSpPr>
          <p:nvPr/>
        </p:nvGrpSpPr>
        <p:grpSpPr bwMode="auto">
          <a:xfrm>
            <a:off x="5778500" y="2181225"/>
            <a:ext cx="1519238" cy="733425"/>
            <a:chOff x="3988" y="1783"/>
            <a:chExt cx="1059" cy="603"/>
          </a:xfrm>
        </p:grpSpPr>
        <p:sp>
          <p:nvSpPr>
            <p:cNvPr id="31767" name="Rectangle 33">
              <a:extLst>
                <a:ext uri="{FF2B5EF4-FFF2-40B4-BE49-F238E27FC236}">
                  <a16:creationId xmlns:a16="http://schemas.microsoft.com/office/drawing/2014/main" id="{27457561-7F1D-0864-F660-7B9DFEABB1A1}"/>
                </a:ext>
              </a:extLst>
            </p:cNvPr>
            <p:cNvSpPr>
              <a:spLocks noChangeArrowheads="1"/>
            </p:cNvSpPr>
            <p:nvPr/>
          </p:nvSpPr>
          <p:spPr bwMode="auto">
            <a:xfrm>
              <a:off x="3995" y="1783"/>
              <a:ext cx="1051" cy="32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i="1">
                  <a:latin typeface="Tahoma" panose="020B0604030504040204" pitchFamily="34" charset="0"/>
                </a:rPr>
                <a:t>Command</a:t>
              </a:r>
            </a:p>
          </p:txBody>
        </p:sp>
        <p:sp>
          <p:nvSpPr>
            <p:cNvPr id="31768" name="Rectangle 34">
              <a:extLst>
                <a:ext uri="{FF2B5EF4-FFF2-40B4-BE49-F238E27FC236}">
                  <a16:creationId xmlns:a16="http://schemas.microsoft.com/office/drawing/2014/main" id="{60870FFF-56E0-D764-5ACE-5ECB341E6541}"/>
                </a:ext>
              </a:extLst>
            </p:cNvPr>
            <p:cNvSpPr>
              <a:spLocks noChangeArrowheads="1"/>
            </p:cNvSpPr>
            <p:nvPr/>
          </p:nvSpPr>
          <p:spPr bwMode="auto">
            <a:xfrm>
              <a:off x="3988" y="2076"/>
              <a:ext cx="1059" cy="23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1769" name="Line 35">
              <a:extLst>
                <a:ext uri="{FF2B5EF4-FFF2-40B4-BE49-F238E27FC236}">
                  <a16:creationId xmlns:a16="http://schemas.microsoft.com/office/drawing/2014/main" id="{CC3A5E38-DE13-3E03-B866-2E073E41AC12}"/>
                </a:ext>
              </a:extLst>
            </p:cNvPr>
            <p:cNvSpPr>
              <a:spLocks noChangeShapeType="1"/>
            </p:cNvSpPr>
            <p:nvPr/>
          </p:nvSpPr>
          <p:spPr bwMode="auto">
            <a:xfrm>
              <a:off x="3988" y="2135"/>
              <a:ext cx="1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Text Box 36">
              <a:extLst>
                <a:ext uri="{FF2B5EF4-FFF2-40B4-BE49-F238E27FC236}">
                  <a16:creationId xmlns:a16="http://schemas.microsoft.com/office/drawing/2014/main" id="{0C59B5D0-D8A3-C14C-7DAC-3B42C4210BF2}"/>
                </a:ext>
              </a:extLst>
            </p:cNvPr>
            <p:cNvSpPr txBox="1">
              <a:spLocks noChangeArrowheads="1"/>
            </p:cNvSpPr>
            <p:nvPr/>
          </p:nvSpPr>
          <p:spPr bwMode="auto">
            <a:xfrm>
              <a:off x="4025" y="2109"/>
              <a:ext cx="71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i="1">
                  <a:latin typeface="Tahoma" panose="020B0604030504040204" pitchFamily="34" charset="0"/>
                </a:rPr>
                <a:t>+execute</a:t>
              </a:r>
            </a:p>
          </p:txBody>
        </p:sp>
      </p:grpSp>
      <p:sp>
        <p:nvSpPr>
          <p:cNvPr id="31765" name="Text Box 38">
            <a:extLst>
              <a:ext uri="{FF2B5EF4-FFF2-40B4-BE49-F238E27FC236}">
                <a16:creationId xmlns:a16="http://schemas.microsoft.com/office/drawing/2014/main" id="{46BFAA6A-B08E-F39A-C60F-87F40CEADCA5}"/>
              </a:ext>
            </a:extLst>
          </p:cNvPr>
          <p:cNvSpPr txBox="1">
            <a:spLocks noChangeArrowheads="1"/>
          </p:cNvSpPr>
          <p:nvPr/>
        </p:nvSpPr>
        <p:spPr bwMode="auto">
          <a:xfrm>
            <a:off x="2598738" y="1381125"/>
            <a:ext cx="309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t>
            </a:r>
          </a:p>
        </p:txBody>
      </p:sp>
      <p:sp>
        <p:nvSpPr>
          <p:cNvPr id="31766" name="Text Box 39">
            <a:extLst>
              <a:ext uri="{FF2B5EF4-FFF2-40B4-BE49-F238E27FC236}">
                <a16:creationId xmlns:a16="http://schemas.microsoft.com/office/drawing/2014/main" id="{361921B9-4D23-2AEE-6001-D0CE8E5D166D}"/>
              </a:ext>
            </a:extLst>
          </p:cNvPr>
          <p:cNvSpPr txBox="1">
            <a:spLocks noChangeArrowheads="1"/>
          </p:cNvSpPr>
          <p:nvPr/>
        </p:nvSpPr>
        <p:spPr bwMode="auto">
          <a:xfrm>
            <a:off x="539750" y="5057775"/>
            <a:ext cx="77311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t>Let’s describe a scenario of this system with a sequence diagram</a:t>
            </a:r>
          </a:p>
          <a:p>
            <a:pPr>
              <a:spcBef>
                <a:spcPct val="0"/>
              </a:spcBef>
              <a:buClrTx/>
              <a:buSzTx/>
              <a:buFontTx/>
              <a:buNone/>
            </a:pPr>
            <a:endParaRPr lang="en-US" altLang="tr-TR" sz="2000"/>
          </a:p>
          <a:p>
            <a:pPr>
              <a:spcBef>
                <a:spcPct val="0"/>
              </a:spcBef>
              <a:buClrTx/>
              <a:buSzTx/>
              <a:buFontTx/>
              <a:buNone/>
            </a:pPr>
            <a:r>
              <a:rPr lang="en-US" altLang="tr-TR" sz="2000"/>
              <a:t>Scenario: Issue a paste command and when clicked on the button </a:t>
            </a:r>
          </a:p>
          <a:p>
            <a:pPr>
              <a:spcBef>
                <a:spcPct val="0"/>
              </a:spcBef>
              <a:buClrTx/>
              <a:buSzTx/>
              <a:buFontTx/>
              <a:buNone/>
            </a:pPr>
            <a:r>
              <a:rPr lang="en-US" altLang="tr-TR" sz="2000"/>
              <a:t>perform the paste action (i.e. PasteCommand.execute invoked)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095C13B4-4CD1-977F-E0B0-B6AF2ADB2655}"/>
              </a:ext>
            </a:extLst>
          </p:cNvPr>
          <p:cNvSpPr>
            <a:spLocks noChangeArrowheads="1"/>
          </p:cNvSpPr>
          <p:nvPr/>
        </p:nvSpPr>
        <p:spPr bwMode="auto">
          <a:xfrm>
            <a:off x="2681288" y="906463"/>
            <a:ext cx="1379537" cy="4508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e:Editor</a:t>
            </a:r>
          </a:p>
        </p:txBody>
      </p:sp>
      <p:sp>
        <p:nvSpPr>
          <p:cNvPr id="32771" name="Rectangle 8">
            <a:extLst>
              <a:ext uri="{FF2B5EF4-FFF2-40B4-BE49-F238E27FC236}">
                <a16:creationId xmlns:a16="http://schemas.microsoft.com/office/drawing/2014/main" id="{2D1B6D59-1523-63C1-1D10-D60BC5D13B72}"/>
              </a:ext>
            </a:extLst>
          </p:cNvPr>
          <p:cNvSpPr>
            <a:spLocks noChangeArrowheads="1"/>
          </p:cNvSpPr>
          <p:nvPr/>
        </p:nvSpPr>
        <p:spPr bwMode="auto">
          <a:xfrm>
            <a:off x="4425950" y="1281113"/>
            <a:ext cx="2063750" cy="4349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c:PasteCommand</a:t>
            </a:r>
          </a:p>
        </p:txBody>
      </p:sp>
      <p:sp>
        <p:nvSpPr>
          <p:cNvPr id="32772" name="Rectangle 17">
            <a:extLst>
              <a:ext uri="{FF2B5EF4-FFF2-40B4-BE49-F238E27FC236}">
                <a16:creationId xmlns:a16="http://schemas.microsoft.com/office/drawing/2014/main" id="{EC98553A-7C89-9454-E441-60565EF50981}"/>
              </a:ext>
            </a:extLst>
          </p:cNvPr>
          <p:cNvSpPr>
            <a:spLocks noChangeArrowheads="1"/>
          </p:cNvSpPr>
          <p:nvPr/>
        </p:nvSpPr>
        <p:spPr bwMode="auto">
          <a:xfrm>
            <a:off x="330200" y="890588"/>
            <a:ext cx="2151063" cy="479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doc:TextDocument</a:t>
            </a:r>
          </a:p>
        </p:txBody>
      </p:sp>
      <p:sp>
        <p:nvSpPr>
          <p:cNvPr id="32773" name="Text Box 19">
            <a:extLst>
              <a:ext uri="{FF2B5EF4-FFF2-40B4-BE49-F238E27FC236}">
                <a16:creationId xmlns:a16="http://schemas.microsoft.com/office/drawing/2014/main" id="{89D955C3-414F-2806-E63E-061FA1415D37}"/>
              </a:ext>
            </a:extLst>
          </p:cNvPr>
          <p:cNvSpPr txBox="1">
            <a:spLocks noChangeArrowheads="1"/>
          </p:cNvSpPr>
          <p:nvPr/>
        </p:nvSpPr>
        <p:spPr bwMode="auto">
          <a:xfrm>
            <a:off x="3551238" y="1684338"/>
            <a:ext cx="2024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&lt;&lt;create&gt;&gt;(doc)</a:t>
            </a:r>
          </a:p>
        </p:txBody>
      </p:sp>
      <p:sp>
        <p:nvSpPr>
          <p:cNvPr id="32774" name="Rectangle 28">
            <a:extLst>
              <a:ext uri="{FF2B5EF4-FFF2-40B4-BE49-F238E27FC236}">
                <a16:creationId xmlns:a16="http://schemas.microsoft.com/office/drawing/2014/main" id="{A96B3537-FDC7-5EAC-A0A1-F2068B051C24}"/>
              </a:ext>
            </a:extLst>
          </p:cNvPr>
          <p:cNvSpPr>
            <a:spLocks noChangeArrowheads="1"/>
          </p:cNvSpPr>
          <p:nvPr/>
        </p:nvSpPr>
        <p:spPr bwMode="auto">
          <a:xfrm>
            <a:off x="6921500" y="892175"/>
            <a:ext cx="1641475"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button:Button</a:t>
            </a:r>
          </a:p>
        </p:txBody>
      </p:sp>
      <p:sp>
        <p:nvSpPr>
          <p:cNvPr id="32775" name="Line 41">
            <a:extLst>
              <a:ext uri="{FF2B5EF4-FFF2-40B4-BE49-F238E27FC236}">
                <a16:creationId xmlns:a16="http://schemas.microsoft.com/office/drawing/2014/main" id="{A47068B5-F606-3C53-0408-7A6FB128C938}"/>
              </a:ext>
            </a:extLst>
          </p:cNvPr>
          <p:cNvSpPr>
            <a:spLocks noChangeShapeType="1"/>
          </p:cNvSpPr>
          <p:nvPr/>
        </p:nvSpPr>
        <p:spPr bwMode="auto">
          <a:xfrm>
            <a:off x="1331913" y="1387475"/>
            <a:ext cx="0" cy="48339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Line 42">
            <a:extLst>
              <a:ext uri="{FF2B5EF4-FFF2-40B4-BE49-F238E27FC236}">
                <a16:creationId xmlns:a16="http://schemas.microsoft.com/office/drawing/2014/main" id="{6235EC71-04C0-F788-0A3A-D00DF12737DB}"/>
              </a:ext>
            </a:extLst>
          </p:cNvPr>
          <p:cNvSpPr>
            <a:spLocks noChangeShapeType="1"/>
          </p:cNvSpPr>
          <p:nvPr/>
        </p:nvSpPr>
        <p:spPr bwMode="auto">
          <a:xfrm>
            <a:off x="3376613" y="1355725"/>
            <a:ext cx="0" cy="48339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43">
            <a:extLst>
              <a:ext uri="{FF2B5EF4-FFF2-40B4-BE49-F238E27FC236}">
                <a16:creationId xmlns:a16="http://schemas.microsoft.com/office/drawing/2014/main" id="{BDC88470-F04E-121F-E37D-C394F5E92C88}"/>
              </a:ext>
            </a:extLst>
          </p:cNvPr>
          <p:cNvSpPr>
            <a:spLocks noChangeShapeType="1"/>
          </p:cNvSpPr>
          <p:nvPr/>
        </p:nvSpPr>
        <p:spPr bwMode="auto">
          <a:xfrm>
            <a:off x="5334000" y="1703388"/>
            <a:ext cx="0" cy="44846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Line 44">
            <a:extLst>
              <a:ext uri="{FF2B5EF4-FFF2-40B4-BE49-F238E27FC236}">
                <a16:creationId xmlns:a16="http://schemas.microsoft.com/office/drawing/2014/main" id="{05B28A7A-B665-B7C9-50DC-FF3BD5BED5E2}"/>
              </a:ext>
            </a:extLst>
          </p:cNvPr>
          <p:cNvSpPr>
            <a:spLocks noChangeShapeType="1"/>
          </p:cNvSpPr>
          <p:nvPr/>
        </p:nvSpPr>
        <p:spPr bwMode="auto">
          <a:xfrm>
            <a:off x="7737475" y="1338263"/>
            <a:ext cx="0" cy="483393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Rectangle 45">
            <a:extLst>
              <a:ext uri="{FF2B5EF4-FFF2-40B4-BE49-F238E27FC236}">
                <a16:creationId xmlns:a16="http://schemas.microsoft.com/office/drawing/2014/main" id="{2B291F2D-1EDA-5A78-F2D7-016826E89B12}"/>
              </a:ext>
            </a:extLst>
          </p:cNvPr>
          <p:cNvSpPr>
            <a:spLocks noChangeArrowheads="1"/>
          </p:cNvSpPr>
          <p:nvPr/>
        </p:nvSpPr>
        <p:spPr bwMode="auto">
          <a:xfrm>
            <a:off x="3246438" y="1719263"/>
            <a:ext cx="290512" cy="1249362"/>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0" name="Line 46">
            <a:extLst>
              <a:ext uri="{FF2B5EF4-FFF2-40B4-BE49-F238E27FC236}">
                <a16:creationId xmlns:a16="http://schemas.microsoft.com/office/drawing/2014/main" id="{A5EE630C-747E-CBCF-390C-C88E3E6C6C0D}"/>
              </a:ext>
            </a:extLst>
          </p:cNvPr>
          <p:cNvSpPr>
            <a:spLocks noChangeShapeType="1"/>
          </p:cNvSpPr>
          <p:nvPr/>
        </p:nvSpPr>
        <p:spPr bwMode="auto">
          <a:xfrm>
            <a:off x="3538538" y="2041525"/>
            <a:ext cx="1609725"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81" name="Rectangle 47">
            <a:extLst>
              <a:ext uri="{FF2B5EF4-FFF2-40B4-BE49-F238E27FC236}">
                <a16:creationId xmlns:a16="http://schemas.microsoft.com/office/drawing/2014/main" id="{0715E25F-441F-3FB4-548F-088BE16893EF}"/>
              </a:ext>
            </a:extLst>
          </p:cNvPr>
          <p:cNvSpPr>
            <a:spLocks noChangeArrowheads="1"/>
          </p:cNvSpPr>
          <p:nvPr/>
        </p:nvSpPr>
        <p:spPr bwMode="auto">
          <a:xfrm>
            <a:off x="5175250" y="1963738"/>
            <a:ext cx="288925" cy="566737"/>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2" name="Rectangle 48">
            <a:extLst>
              <a:ext uri="{FF2B5EF4-FFF2-40B4-BE49-F238E27FC236}">
                <a16:creationId xmlns:a16="http://schemas.microsoft.com/office/drawing/2014/main" id="{CDD8D335-8367-BBE6-686A-378BDD52D72F}"/>
              </a:ext>
            </a:extLst>
          </p:cNvPr>
          <p:cNvSpPr>
            <a:spLocks noChangeArrowheads="1"/>
          </p:cNvSpPr>
          <p:nvPr/>
        </p:nvSpPr>
        <p:spPr bwMode="auto">
          <a:xfrm>
            <a:off x="7578725" y="4418013"/>
            <a:ext cx="290513" cy="1249362"/>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3" name="Rectangle 49">
            <a:extLst>
              <a:ext uri="{FF2B5EF4-FFF2-40B4-BE49-F238E27FC236}">
                <a16:creationId xmlns:a16="http://schemas.microsoft.com/office/drawing/2014/main" id="{F9EAE481-F5DD-27C3-09E3-3FF3D1137CD1}"/>
              </a:ext>
            </a:extLst>
          </p:cNvPr>
          <p:cNvSpPr>
            <a:spLocks noChangeArrowheads="1"/>
          </p:cNvSpPr>
          <p:nvPr/>
        </p:nvSpPr>
        <p:spPr bwMode="auto">
          <a:xfrm>
            <a:off x="7562850" y="2644775"/>
            <a:ext cx="288925" cy="56673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4" name="Line 50">
            <a:extLst>
              <a:ext uri="{FF2B5EF4-FFF2-40B4-BE49-F238E27FC236}">
                <a16:creationId xmlns:a16="http://schemas.microsoft.com/office/drawing/2014/main" id="{69D5E314-7F20-1A15-96C1-BDB59E9D0806}"/>
              </a:ext>
            </a:extLst>
          </p:cNvPr>
          <p:cNvSpPr>
            <a:spLocks noChangeShapeType="1"/>
          </p:cNvSpPr>
          <p:nvPr/>
        </p:nvSpPr>
        <p:spPr bwMode="auto">
          <a:xfrm>
            <a:off x="3494088" y="2752725"/>
            <a:ext cx="4092575"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85" name="Text Box 51">
            <a:extLst>
              <a:ext uri="{FF2B5EF4-FFF2-40B4-BE49-F238E27FC236}">
                <a16:creationId xmlns:a16="http://schemas.microsoft.com/office/drawing/2014/main" id="{C1EAC1AA-EF96-A2D2-4D9D-E2EE8A8C6F06}"/>
              </a:ext>
            </a:extLst>
          </p:cNvPr>
          <p:cNvSpPr txBox="1">
            <a:spLocks noChangeArrowheads="1"/>
          </p:cNvSpPr>
          <p:nvPr/>
        </p:nvSpPr>
        <p:spPr bwMode="auto">
          <a:xfrm>
            <a:off x="5500688" y="2816225"/>
            <a:ext cx="198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storeCommand(c)</a:t>
            </a:r>
          </a:p>
        </p:txBody>
      </p:sp>
      <p:sp>
        <p:nvSpPr>
          <p:cNvPr id="32786" name="Rectangle 52">
            <a:extLst>
              <a:ext uri="{FF2B5EF4-FFF2-40B4-BE49-F238E27FC236}">
                <a16:creationId xmlns:a16="http://schemas.microsoft.com/office/drawing/2014/main" id="{DE45917C-A008-5657-9089-473BAFF81036}"/>
              </a:ext>
            </a:extLst>
          </p:cNvPr>
          <p:cNvSpPr>
            <a:spLocks noChangeArrowheads="1"/>
          </p:cNvSpPr>
          <p:nvPr/>
        </p:nvSpPr>
        <p:spPr bwMode="auto">
          <a:xfrm>
            <a:off x="1195388" y="5262563"/>
            <a:ext cx="288925" cy="566737"/>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7" name="Rectangle 54">
            <a:extLst>
              <a:ext uri="{FF2B5EF4-FFF2-40B4-BE49-F238E27FC236}">
                <a16:creationId xmlns:a16="http://schemas.microsoft.com/office/drawing/2014/main" id="{D1E11120-8C02-CE11-8F10-E8EE17AD1A55}"/>
              </a:ext>
            </a:extLst>
          </p:cNvPr>
          <p:cNvSpPr>
            <a:spLocks noChangeArrowheads="1"/>
          </p:cNvSpPr>
          <p:nvPr/>
        </p:nvSpPr>
        <p:spPr bwMode="auto">
          <a:xfrm>
            <a:off x="5189538" y="4579938"/>
            <a:ext cx="290512" cy="1017587"/>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88" name="Text Box 55">
            <a:extLst>
              <a:ext uri="{FF2B5EF4-FFF2-40B4-BE49-F238E27FC236}">
                <a16:creationId xmlns:a16="http://schemas.microsoft.com/office/drawing/2014/main" id="{E4E4F496-904B-ADD9-938F-5A6533DACF7E}"/>
              </a:ext>
            </a:extLst>
          </p:cNvPr>
          <p:cNvSpPr txBox="1">
            <a:spLocks noChangeArrowheads="1"/>
          </p:cNvSpPr>
          <p:nvPr/>
        </p:nvSpPr>
        <p:spPr bwMode="auto">
          <a:xfrm>
            <a:off x="5681663" y="4191000"/>
            <a:ext cx="1141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execute()</a:t>
            </a:r>
          </a:p>
        </p:txBody>
      </p:sp>
      <p:sp>
        <p:nvSpPr>
          <p:cNvPr id="32789" name="Text Box 56">
            <a:extLst>
              <a:ext uri="{FF2B5EF4-FFF2-40B4-BE49-F238E27FC236}">
                <a16:creationId xmlns:a16="http://schemas.microsoft.com/office/drawing/2014/main" id="{C8EBE8B1-02A9-02A2-C73F-C170B0925118}"/>
              </a:ext>
            </a:extLst>
          </p:cNvPr>
          <p:cNvSpPr txBox="1">
            <a:spLocks noChangeArrowheads="1"/>
          </p:cNvSpPr>
          <p:nvPr/>
        </p:nvSpPr>
        <p:spPr bwMode="auto">
          <a:xfrm>
            <a:off x="1677988" y="5338763"/>
            <a:ext cx="1290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paste(text)</a:t>
            </a:r>
          </a:p>
        </p:txBody>
      </p:sp>
      <p:sp>
        <p:nvSpPr>
          <p:cNvPr id="32790" name="Line 57">
            <a:extLst>
              <a:ext uri="{FF2B5EF4-FFF2-40B4-BE49-F238E27FC236}">
                <a16:creationId xmlns:a16="http://schemas.microsoft.com/office/drawing/2014/main" id="{B5C6E878-FAEA-5169-DC51-CD138C73E66D}"/>
              </a:ext>
            </a:extLst>
          </p:cNvPr>
          <p:cNvSpPr>
            <a:spLocks noChangeShapeType="1"/>
          </p:cNvSpPr>
          <p:nvPr/>
        </p:nvSpPr>
        <p:spPr bwMode="auto">
          <a:xfrm flipH="1">
            <a:off x="5497513" y="4579938"/>
            <a:ext cx="2089150" cy="1587"/>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91" name="Line 58">
            <a:extLst>
              <a:ext uri="{FF2B5EF4-FFF2-40B4-BE49-F238E27FC236}">
                <a16:creationId xmlns:a16="http://schemas.microsoft.com/office/drawing/2014/main" id="{582A7AA6-4550-F8A9-E14E-067BC3D24EA5}"/>
              </a:ext>
            </a:extLst>
          </p:cNvPr>
          <p:cNvSpPr>
            <a:spLocks noChangeShapeType="1"/>
          </p:cNvSpPr>
          <p:nvPr/>
        </p:nvSpPr>
        <p:spPr bwMode="auto">
          <a:xfrm flipH="1">
            <a:off x="1519238" y="5381625"/>
            <a:ext cx="3673475"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92" name="Rectangle 59">
            <a:extLst>
              <a:ext uri="{FF2B5EF4-FFF2-40B4-BE49-F238E27FC236}">
                <a16:creationId xmlns:a16="http://schemas.microsoft.com/office/drawing/2014/main" id="{AD7B39DF-078D-80F4-2819-31CBBC3658C4}"/>
              </a:ext>
            </a:extLst>
          </p:cNvPr>
          <p:cNvSpPr>
            <a:spLocks noChangeArrowheads="1"/>
          </p:cNvSpPr>
          <p:nvPr/>
        </p:nvSpPr>
        <p:spPr bwMode="auto">
          <a:xfrm>
            <a:off x="3225800" y="4683125"/>
            <a:ext cx="288925" cy="56673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2793" name="Line 60">
            <a:extLst>
              <a:ext uri="{FF2B5EF4-FFF2-40B4-BE49-F238E27FC236}">
                <a16:creationId xmlns:a16="http://schemas.microsoft.com/office/drawing/2014/main" id="{0FC3D53E-0856-4B4A-85B2-2AC2932A9BF4}"/>
              </a:ext>
            </a:extLst>
          </p:cNvPr>
          <p:cNvSpPr>
            <a:spLocks noChangeShapeType="1"/>
          </p:cNvSpPr>
          <p:nvPr/>
        </p:nvSpPr>
        <p:spPr bwMode="auto">
          <a:xfrm flipH="1">
            <a:off x="3533775" y="4795838"/>
            <a:ext cx="1800225" cy="0"/>
          </a:xfrm>
          <a:prstGeom prst="line">
            <a:avLst/>
          </a:prstGeom>
          <a:noFill/>
          <a:ln w="1905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94" name="Text Box 61">
            <a:extLst>
              <a:ext uri="{FF2B5EF4-FFF2-40B4-BE49-F238E27FC236}">
                <a16:creationId xmlns:a16="http://schemas.microsoft.com/office/drawing/2014/main" id="{7E7513EA-EF43-C750-CFA3-D56EFCB1E5C7}"/>
              </a:ext>
            </a:extLst>
          </p:cNvPr>
          <p:cNvSpPr txBox="1">
            <a:spLocks noChangeArrowheads="1"/>
          </p:cNvSpPr>
          <p:nvPr/>
        </p:nvSpPr>
        <p:spPr bwMode="auto">
          <a:xfrm>
            <a:off x="3836988" y="4438650"/>
            <a:ext cx="1125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getText()</a:t>
            </a:r>
          </a:p>
        </p:txBody>
      </p:sp>
      <p:sp>
        <p:nvSpPr>
          <p:cNvPr id="32795" name="Line 62">
            <a:extLst>
              <a:ext uri="{FF2B5EF4-FFF2-40B4-BE49-F238E27FC236}">
                <a16:creationId xmlns:a16="http://schemas.microsoft.com/office/drawing/2014/main" id="{362801A8-14E7-C1A3-486E-EE91CDC39BD1}"/>
              </a:ext>
            </a:extLst>
          </p:cNvPr>
          <p:cNvSpPr>
            <a:spLocks noChangeShapeType="1"/>
          </p:cNvSpPr>
          <p:nvPr/>
        </p:nvSpPr>
        <p:spPr bwMode="auto">
          <a:xfrm>
            <a:off x="3508375" y="5103813"/>
            <a:ext cx="1684338" cy="0"/>
          </a:xfrm>
          <a:prstGeom prst="line">
            <a:avLst/>
          </a:prstGeom>
          <a:noFill/>
          <a:ln w="19050">
            <a:solidFill>
              <a:schemeClr val="tx1"/>
            </a:solidFill>
            <a:prstDash val="sysDot"/>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2796" name="Text Box 63">
            <a:extLst>
              <a:ext uri="{FF2B5EF4-FFF2-40B4-BE49-F238E27FC236}">
                <a16:creationId xmlns:a16="http://schemas.microsoft.com/office/drawing/2014/main" id="{D3A116B5-7F59-F9E2-8F91-B121526A2131}"/>
              </a:ext>
            </a:extLst>
          </p:cNvPr>
          <p:cNvSpPr txBox="1">
            <a:spLocks noChangeArrowheads="1"/>
          </p:cNvSpPr>
          <p:nvPr/>
        </p:nvSpPr>
        <p:spPr bwMode="auto">
          <a:xfrm>
            <a:off x="3938588" y="4816475"/>
            <a:ext cx="569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text</a:t>
            </a:r>
          </a:p>
        </p:txBody>
      </p:sp>
      <p:grpSp>
        <p:nvGrpSpPr>
          <p:cNvPr id="32797" name="Group 66">
            <a:extLst>
              <a:ext uri="{FF2B5EF4-FFF2-40B4-BE49-F238E27FC236}">
                <a16:creationId xmlns:a16="http://schemas.microsoft.com/office/drawing/2014/main" id="{2E508684-79A0-5B79-5BCF-C4C8B96CCA80}"/>
              </a:ext>
            </a:extLst>
          </p:cNvPr>
          <p:cNvGrpSpPr>
            <a:grpSpLocks/>
          </p:cNvGrpSpPr>
          <p:nvPr/>
        </p:nvGrpSpPr>
        <p:grpSpPr bwMode="auto">
          <a:xfrm>
            <a:off x="7877175" y="4356100"/>
            <a:ext cx="885825" cy="103188"/>
            <a:chOff x="5074" y="2888"/>
            <a:chExt cx="558" cy="65"/>
          </a:xfrm>
        </p:grpSpPr>
        <p:sp>
          <p:nvSpPr>
            <p:cNvPr id="32821" name="Line 64">
              <a:extLst>
                <a:ext uri="{FF2B5EF4-FFF2-40B4-BE49-F238E27FC236}">
                  <a16:creationId xmlns:a16="http://schemas.microsoft.com/office/drawing/2014/main" id="{4D2DEDF5-51A5-2A66-27F1-D96DBB1EAAD0}"/>
                </a:ext>
              </a:extLst>
            </p:cNvPr>
            <p:cNvSpPr>
              <a:spLocks noChangeShapeType="1"/>
            </p:cNvSpPr>
            <p:nvPr/>
          </p:nvSpPr>
          <p:spPr bwMode="auto">
            <a:xfrm flipH="1">
              <a:off x="5074" y="2953"/>
              <a:ext cx="55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22" name="Line 65">
              <a:extLst>
                <a:ext uri="{FF2B5EF4-FFF2-40B4-BE49-F238E27FC236}">
                  <a16:creationId xmlns:a16="http://schemas.microsoft.com/office/drawing/2014/main" id="{BFAFF58D-96EA-CA86-C330-E602D5B49709}"/>
                </a:ext>
              </a:extLst>
            </p:cNvPr>
            <p:cNvSpPr>
              <a:spLocks noChangeShapeType="1"/>
            </p:cNvSpPr>
            <p:nvPr/>
          </p:nvSpPr>
          <p:spPr bwMode="auto">
            <a:xfrm flipV="1">
              <a:off x="5091" y="2888"/>
              <a:ext cx="51" cy="6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98" name="Text Box 67">
            <a:extLst>
              <a:ext uri="{FF2B5EF4-FFF2-40B4-BE49-F238E27FC236}">
                <a16:creationId xmlns:a16="http://schemas.microsoft.com/office/drawing/2014/main" id="{24282182-06AD-2A72-E278-891D1A0BE694}"/>
              </a:ext>
            </a:extLst>
          </p:cNvPr>
          <p:cNvSpPr txBox="1">
            <a:spLocks noChangeArrowheads="1"/>
          </p:cNvSpPr>
          <p:nvPr/>
        </p:nvSpPr>
        <p:spPr bwMode="auto">
          <a:xfrm>
            <a:off x="8037513" y="4300538"/>
            <a:ext cx="860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clicked</a:t>
            </a:r>
          </a:p>
        </p:txBody>
      </p:sp>
      <p:sp>
        <p:nvSpPr>
          <p:cNvPr id="46149" name="Text Box 69">
            <a:extLst>
              <a:ext uri="{FF2B5EF4-FFF2-40B4-BE49-F238E27FC236}">
                <a16:creationId xmlns:a16="http://schemas.microsoft.com/office/drawing/2014/main" id="{81F8760C-AA8E-0500-AFDF-CD20E1AA1D98}"/>
              </a:ext>
            </a:extLst>
          </p:cNvPr>
          <p:cNvSpPr txBox="1">
            <a:spLocks noChangeArrowheads="1"/>
          </p:cNvSpPr>
          <p:nvPr/>
        </p:nvSpPr>
        <p:spPr bwMode="auto">
          <a:xfrm>
            <a:off x="334963" y="339725"/>
            <a:ext cx="168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Instance name</a:t>
            </a:r>
          </a:p>
        </p:txBody>
      </p:sp>
      <p:sp>
        <p:nvSpPr>
          <p:cNvPr id="46150" name="Text Box 70">
            <a:extLst>
              <a:ext uri="{FF2B5EF4-FFF2-40B4-BE49-F238E27FC236}">
                <a16:creationId xmlns:a16="http://schemas.microsoft.com/office/drawing/2014/main" id="{D681E283-4BC1-C74B-47E3-C4AFF13BF201}"/>
              </a:ext>
            </a:extLst>
          </p:cNvPr>
          <p:cNvSpPr txBox="1">
            <a:spLocks noChangeArrowheads="1"/>
          </p:cNvSpPr>
          <p:nvPr/>
        </p:nvSpPr>
        <p:spPr bwMode="auto">
          <a:xfrm>
            <a:off x="2540000" y="327025"/>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Class name</a:t>
            </a:r>
          </a:p>
        </p:txBody>
      </p:sp>
      <p:sp>
        <p:nvSpPr>
          <p:cNvPr id="46151" name="Text Box 71">
            <a:extLst>
              <a:ext uri="{FF2B5EF4-FFF2-40B4-BE49-F238E27FC236}">
                <a16:creationId xmlns:a16="http://schemas.microsoft.com/office/drawing/2014/main" id="{B48D5A88-62D0-8514-BF72-813B7ED0124C}"/>
              </a:ext>
            </a:extLst>
          </p:cNvPr>
          <p:cNvSpPr txBox="1">
            <a:spLocks noChangeArrowheads="1"/>
          </p:cNvSpPr>
          <p:nvPr/>
        </p:nvSpPr>
        <p:spPr bwMode="auto">
          <a:xfrm>
            <a:off x="1706563" y="2222500"/>
            <a:ext cx="106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Focus of</a:t>
            </a:r>
          </a:p>
          <a:p>
            <a:pPr>
              <a:spcBef>
                <a:spcPct val="0"/>
              </a:spcBef>
              <a:buClrTx/>
              <a:buSzTx/>
              <a:buFontTx/>
              <a:buNone/>
            </a:pPr>
            <a:r>
              <a:rPr lang="en-US" altLang="tr-TR" sz="1800"/>
              <a:t>control</a:t>
            </a:r>
          </a:p>
        </p:txBody>
      </p:sp>
      <p:sp>
        <p:nvSpPr>
          <p:cNvPr id="46152" name="Text Box 72">
            <a:extLst>
              <a:ext uri="{FF2B5EF4-FFF2-40B4-BE49-F238E27FC236}">
                <a16:creationId xmlns:a16="http://schemas.microsoft.com/office/drawing/2014/main" id="{BB3076E0-C2EA-0392-05A9-4C40E6A2747A}"/>
              </a:ext>
            </a:extLst>
          </p:cNvPr>
          <p:cNvSpPr txBox="1">
            <a:spLocks noChangeArrowheads="1"/>
          </p:cNvSpPr>
          <p:nvPr/>
        </p:nvSpPr>
        <p:spPr bwMode="auto">
          <a:xfrm>
            <a:off x="266700" y="370205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t>Life line</a:t>
            </a:r>
          </a:p>
        </p:txBody>
      </p:sp>
      <p:sp>
        <p:nvSpPr>
          <p:cNvPr id="46154" name="Line 74">
            <a:extLst>
              <a:ext uri="{FF2B5EF4-FFF2-40B4-BE49-F238E27FC236}">
                <a16:creationId xmlns:a16="http://schemas.microsoft.com/office/drawing/2014/main" id="{7217AC72-F008-EF37-57A7-CCF881081748}"/>
              </a:ext>
            </a:extLst>
          </p:cNvPr>
          <p:cNvSpPr>
            <a:spLocks noChangeShapeType="1"/>
          </p:cNvSpPr>
          <p:nvPr/>
        </p:nvSpPr>
        <p:spPr bwMode="auto">
          <a:xfrm flipH="1">
            <a:off x="601663" y="661988"/>
            <a:ext cx="93662" cy="29527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6157" name="Line 77">
            <a:extLst>
              <a:ext uri="{FF2B5EF4-FFF2-40B4-BE49-F238E27FC236}">
                <a16:creationId xmlns:a16="http://schemas.microsoft.com/office/drawing/2014/main" id="{6E0878F2-939A-9043-3078-0F1BCF3D44E5}"/>
              </a:ext>
            </a:extLst>
          </p:cNvPr>
          <p:cNvSpPr>
            <a:spLocks noChangeShapeType="1"/>
          </p:cNvSpPr>
          <p:nvPr/>
        </p:nvSpPr>
        <p:spPr bwMode="auto">
          <a:xfrm flipH="1">
            <a:off x="1704975" y="622300"/>
            <a:ext cx="968375" cy="37623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6158" name="Line 78">
            <a:extLst>
              <a:ext uri="{FF2B5EF4-FFF2-40B4-BE49-F238E27FC236}">
                <a16:creationId xmlns:a16="http://schemas.microsoft.com/office/drawing/2014/main" id="{73C530C0-5876-CE9E-A2AB-F3EAC740269E}"/>
              </a:ext>
            </a:extLst>
          </p:cNvPr>
          <p:cNvSpPr>
            <a:spLocks noChangeShapeType="1"/>
          </p:cNvSpPr>
          <p:nvPr/>
        </p:nvSpPr>
        <p:spPr bwMode="auto">
          <a:xfrm flipH="1">
            <a:off x="2201863" y="1847850"/>
            <a:ext cx="968375" cy="376238"/>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6159" name="Line 79">
            <a:extLst>
              <a:ext uri="{FF2B5EF4-FFF2-40B4-BE49-F238E27FC236}">
                <a16:creationId xmlns:a16="http://schemas.microsoft.com/office/drawing/2014/main" id="{729B6902-4CAA-5F95-DAF6-97F5677DB03C}"/>
              </a:ext>
            </a:extLst>
          </p:cNvPr>
          <p:cNvSpPr>
            <a:spLocks noChangeShapeType="1"/>
          </p:cNvSpPr>
          <p:nvPr/>
        </p:nvSpPr>
        <p:spPr bwMode="auto">
          <a:xfrm flipH="1">
            <a:off x="763588" y="3271838"/>
            <a:ext cx="525462" cy="43021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32807" name="Group 3">
            <a:extLst>
              <a:ext uri="{FF2B5EF4-FFF2-40B4-BE49-F238E27FC236}">
                <a16:creationId xmlns:a16="http://schemas.microsoft.com/office/drawing/2014/main" id="{E08491EB-6316-EB7C-9A8B-8E39031E0320}"/>
              </a:ext>
            </a:extLst>
          </p:cNvPr>
          <p:cNvGrpSpPr>
            <a:grpSpLocks/>
          </p:cNvGrpSpPr>
          <p:nvPr/>
        </p:nvGrpSpPr>
        <p:grpSpPr bwMode="auto">
          <a:xfrm>
            <a:off x="2876550" y="3382963"/>
            <a:ext cx="739775" cy="842962"/>
            <a:chOff x="952478" y="3700066"/>
            <a:chExt cx="739797" cy="841772"/>
          </a:xfrm>
        </p:grpSpPr>
        <p:cxnSp>
          <p:nvCxnSpPr>
            <p:cNvPr id="3" name="Straight Connector 2">
              <a:extLst>
                <a:ext uri="{FF2B5EF4-FFF2-40B4-BE49-F238E27FC236}">
                  <a16:creationId xmlns:a16="http://schemas.microsoft.com/office/drawing/2014/main" id="{7C5A2746-C22B-D3D3-8CC7-7C80114EDE00}"/>
                </a:ext>
              </a:extLst>
            </p:cNvPr>
            <p:cNvCxnSpPr/>
            <p:nvPr/>
          </p:nvCxnSpPr>
          <p:spPr>
            <a:xfrm flipH="1">
              <a:off x="952478" y="3700066"/>
              <a:ext cx="720746" cy="73714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FCBD80-9002-8624-3D43-155264E0539A}"/>
                </a:ext>
              </a:extLst>
            </p:cNvPr>
            <p:cNvCxnSpPr/>
            <p:nvPr/>
          </p:nvCxnSpPr>
          <p:spPr>
            <a:xfrm flipH="1">
              <a:off x="971529" y="3804693"/>
              <a:ext cx="720746" cy="737145"/>
            </a:xfrm>
            <a:prstGeom prst="line">
              <a:avLst/>
            </a:prstGeom>
          </p:spPr>
          <p:style>
            <a:lnRef idx="1">
              <a:schemeClr val="dk1"/>
            </a:lnRef>
            <a:fillRef idx="0">
              <a:schemeClr val="dk1"/>
            </a:fillRef>
            <a:effectRef idx="0">
              <a:schemeClr val="dk1"/>
            </a:effectRef>
            <a:fontRef idx="minor">
              <a:schemeClr val="tx1"/>
            </a:fontRef>
          </p:style>
        </p:cxnSp>
      </p:grpSp>
      <p:grpSp>
        <p:nvGrpSpPr>
          <p:cNvPr id="32808" name="Group 44">
            <a:extLst>
              <a:ext uri="{FF2B5EF4-FFF2-40B4-BE49-F238E27FC236}">
                <a16:creationId xmlns:a16="http://schemas.microsoft.com/office/drawing/2014/main" id="{D785DD60-6790-8A41-BD2C-F85F068ABB1E}"/>
              </a:ext>
            </a:extLst>
          </p:cNvPr>
          <p:cNvGrpSpPr>
            <a:grpSpLocks/>
          </p:cNvGrpSpPr>
          <p:nvPr/>
        </p:nvGrpSpPr>
        <p:grpSpPr bwMode="auto">
          <a:xfrm>
            <a:off x="1104900" y="3852863"/>
            <a:ext cx="739775" cy="841375"/>
            <a:chOff x="952478" y="3700066"/>
            <a:chExt cx="739797" cy="841772"/>
          </a:xfrm>
        </p:grpSpPr>
        <p:cxnSp>
          <p:nvCxnSpPr>
            <p:cNvPr id="46" name="Straight Connector 45">
              <a:extLst>
                <a:ext uri="{FF2B5EF4-FFF2-40B4-BE49-F238E27FC236}">
                  <a16:creationId xmlns:a16="http://schemas.microsoft.com/office/drawing/2014/main" id="{9856DB75-D473-E8A0-1714-50BC9666A157}"/>
                </a:ext>
              </a:extLst>
            </p:cNvPr>
            <p:cNvCxnSpPr/>
            <p:nvPr/>
          </p:nvCxnSpPr>
          <p:spPr>
            <a:xfrm flipH="1">
              <a:off x="952478" y="3700066"/>
              <a:ext cx="720746" cy="73694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B6D4DE92-E9E6-C017-D4B7-1A4F9C8159FF}"/>
                </a:ext>
              </a:extLst>
            </p:cNvPr>
            <p:cNvCxnSpPr/>
            <p:nvPr/>
          </p:nvCxnSpPr>
          <p:spPr>
            <a:xfrm flipH="1">
              <a:off x="971529" y="3804890"/>
              <a:ext cx="720746" cy="736948"/>
            </a:xfrm>
            <a:prstGeom prst="line">
              <a:avLst/>
            </a:prstGeom>
          </p:spPr>
          <p:style>
            <a:lnRef idx="1">
              <a:schemeClr val="dk1"/>
            </a:lnRef>
            <a:fillRef idx="0">
              <a:schemeClr val="dk1"/>
            </a:fillRef>
            <a:effectRef idx="0">
              <a:schemeClr val="dk1"/>
            </a:effectRef>
            <a:fontRef idx="minor">
              <a:schemeClr val="tx1"/>
            </a:fontRef>
          </p:style>
        </p:cxnSp>
      </p:grpSp>
      <p:grpSp>
        <p:nvGrpSpPr>
          <p:cNvPr id="32809" name="Group 47">
            <a:extLst>
              <a:ext uri="{FF2B5EF4-FFF2-40B4-BE49-F238E27FC236}">
                <a16:creationId xmlns:a16="http://schemas.microsoft.com/office/drawing/2014/main" id="{018951CD-754E-7225-D941-4880AFFB775C}"/>
              </a:ext>
            </a:extLst>
          </p:cNvPr>
          <p:cNvGrpSpPr>
            <a:grpSpLocks/>
          </p:cNvGrpSpPr>
          <p:nvPr/>
        </p:nvGrpSpPr>
        <p:grpSpPr bwMode="auto">
          <a:xfrm>
            <a:off x="4919663" y="3349625"/>
            <a:ext cx="739775" cy="841375"/>
            <a:chOff x="952478" y="3700066"/>
            <a:chExt cx="739797" cy="841772"/>
          </a:xfrm>
        </p:grpSpPr>
        <p:cxnSp>
          <p:nvCxnSpPr>
            <p:cNvPr id="49" name="Straight Connector 48">
              <a:extLst>
                <a:ext uri="{FF2B5EF4-FFF2-40B4-BE49-F238E27FC236}">
                  <a16:creationId xmlns:a16="http://schemas.microsoft.com/office/drawing/2014/main" id="{A1BE9965-F2AA-1271-83A2-598F588723ED}"/>
                </a:ext>
              </a:extLst>
            </p:cNvPr>
            <p:cNvCxnSpPr/>
            <p:nvPr/>
          </p:nvCxnSpPr>
          <p:spPr>
            <a:xfrm flipH="1">
              <a:off x="952478" y="3700066"/>
              <a:ext cx="720746" cy="73694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3287FF2-0249-5DE0-14AE-D242964922A7}"/>
                </a:ext>
              </a:extLst>
            </p:cNvPr>
            <p:cNvCxnSpPr/>
            <p:nvPr/>
          </p:nvCxnSpPr>
          <p:spPr>
            <a:xfrm flipH="1">
              <a:off x="971529" y="3804890"/>
              <a:ext cx="720746" cy="736948"/>
            </a:xfrm>
            <a:prstGeom prst="line">
              <a:avLst/>
            </a:prstGeom>
          </p:spPr>
          <p:style>
            <a:lnRef idx="1">
              <a:schemeClr val="dk1"/>
            </a:lnRef>
            <a:fillRef idx="0">
              <a:schemeClr val="dk1"/>
            </a:fillRef>
            <a:effectRef idx="0">
              <a:schemeClr val="dk1"/>
            </a:effectRef>
            <a:fontRef idx="minor">
              <a:schemeClr val="tx1"/>
            </a:fontRef>
          </p:style>
        </p:cxnSp>
      </p:grpSp>
      <p:grpSp>
        <p:nvGrpSpPr>
          <p:cNvPr id="32810" name="Group 50">
            <a:extLst>
              <a:ext uri="{FF2B5EF4-FFF2-40B4-BE49-F238E27FC236}">
                <a16:creationId xmlns:a16="http://schemas.microsoft.com/office/drawing/2014/main" id="{987609CE-BFA3-CC76-B779-B521CDA00112}"/>
              </a:ext>
            </a:extLst>
          </p:cNvPr>
          <p:cNvGrpSpPr>
            <a:grpSpLocks/>
          </p:cNvGrpSpPr>
          <p:nvPr/>
        </p:nvGrpSpPr>
        <p:grpSpPr bwMode="auto">
          <a:xfrm>
            <a:off x="7245350" y="3368675"/>
            <a:ext cx="739775" cy="841375"/>
            <a:chOff x="952478" y="3700066"/>
            <a:chExt cx="739797" cy="841772"/>
          </a:xfrm>
        </p:grpSpPr>
        <p:cxnSp>
          <p:nvCxnSpPr>
            <p:cNvPr id="52" name="Straight Connector 51">
              <a:extLst>
                <a:ext uri="{FF2B5EF4-FFF2-40B4-BE49-F238E27FC236}">
                  <a16:creationId xmlns:a16="http://schemas.microsoft.com/office/drawing/2014/main" id="{E961E1A7-2356-B261-1132-DF0EAC160787}"/>
                </a:ext>
              </a:extLst>
            </p:cNvPr>
            <p:cNvCxnSpPr/>
            <p:nvPr/>
          </p:nvCxnSpPr>
          <p:spPr>
            <a:xfrm flipH="1">
              <a:off x="952478" y="3700066"/>
              <a:ext cx="720746" cy="73694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309E63E-2051-F0F1-5F51-F73869730E04}"/>
                </a:ext>
              </a:extLst>
            </p:cNvPr>
            <p:cNvCxnSpPr/>
            <p:nvPr/>
          </p:nvCxnSpPr>
          <p:spPr>
            <a:xfrm flipH="1">
              <a:off x="971529" y="3804890"/>
              <a:ext cx="720746" cy="736948"/>
            </a:xfrm>
            <a:prstGeom prst="line">
              <a:avLst/>
            </a:prstGeom>
          </p:spPr>
          <p:style>
            <a:lnRef idx="1">
              <a:schemeClr val="dk1"/>
            </a:lnRef>
            <a:fillRef idx="0">
              <a:schemeClr val="dk1"/>
            </a:fillRef>
            <a:effectRef idx="0">
              <a:schemeClr val="dk1"/>
            </a:effectRef>
            <a:fontRef idx="minor">
              <a:schemeClr val="tx1"/>
            </a:fontRef>
          </p:style>
        </p:cxnSp>
      </p:grpSp>
      <p:sp>
        <p:nvSpPr>
          <p:cNvPr id="32811" name="TextBox 1">
            <a:extLst>
              <a:ext uri="{FF2B5EF4-FFF2-40B4-BE49-F238E27FC236}">
                <a16:creationId xmlns:a16="http://schemas.microsoft.com/office/drawing/2014/main" id="{DDDE1010-23BA-3611-7D63-7E7E31DC3891}"/>
              </a:ext>
            </a:extLst>
          </p:cNvPr>
          <p:cNvSpPr txBox="1">
            <a:spLocks noChangeArrowheads="1"/>
          </p:cNvSpPr>
          <p:nvPr/>
        </p:nvSpPr>
        <p:spPr bwMode="auto">
          <a:xfrm>
            <a:off x="266700" y="6510338"/>
            <a:ext cx="7866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en-US" sz="1800"/>
              <a:t>This sequence diagram is not in synch with the class diagram on prev page</a:t>
            </a:r>
          </a:p>
        </p:txBody>
      </p:sp>
      <p:cxnSp>
        <p:nvCxnSpPr>
          <p:cNvPr id="4" name="Straight Arrow Connector 3">
            <a:extLst>
              <a:ext uri="{FF2B5EF4-FFF2-40B4-BE49-F238E27FC236}">
                <a16:creationId xmlns:a16="http://schemas.microsoft.com/office/drawing/2014/main" id="{510B710E-3222-9FF3-E4A9-05ECA82E1515}"/>
              </a:ext>
            </a:extLst>
          </p:cNvPr>
          <p:cNvCxnSpPr/>
          <p:nvPr/>
        </p:nvCxnSpPr>
        <p:spPr>
          <a:xfrm>
            <a:off x="917575" y="1716088"/>
            <a:ext cx="23050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1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61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1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15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6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49" grpId="0"/>
      <p:bldP spid="46150" grpId="0"/>
      <p:bldP spid="46151" grpId="0"/>
      <p:bldP spid="461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4D14346-1787-8C53-9F98-5514AF8830A4}"/>
              </a:ext>
            </a:extLst>
          </p:cNvPr>
          <p:cNvSpPr>
            <a:spLocks noGrp="1" noChangeArrowheads="1"/>
          </p:cNvSpPr>
          <p:nvPr>
            <p:ph type="title" idx="4294967295"/>
          </p:nvPr>
        </p:nvSpPr>
        <p:spPr>
          <a:xfrm>
            <a:off x="457200" y="406400"/>
            <a:ext cx="8153400" cy="1054100"/>
          </a:xfrm>
        </p:spPr>
        <p:txBody>
          <a:bodyPr/>
          <a:lstStyle/>
          <a:p>
            <a:pPr eaLnBrk="1" hangingPunct="1"/>
            <a:r>
              <a:rPr lang="en-US" altLang="tr-TR" sz="3600"/>
              <a:t>Relationship Between Sequence &amp; Class Diagrams</a:t>
            </a:r>
            <a:endParaRPr lang="tr-TR" altLang="tr-TR" sz="3600"/>
          </a:p>
        </p:txBody>
      </p:sp>
      <p:sp>
        <p:nvSpPr>
          <p:cNvPr id="34819" name="Rectangle 4">
            <a:extLst>
              <a:ext uri="{FF2B5EF4-FFF2-40B4-BE49-F238E27FC236}">
                <a16:creationId xmlns:a16="http://schemas.microsoft.com/office/drawing/2014/main" id="{1FE0EDAC-1671-C6FF-FB53-5650B7C58DE4}"/>
              </a:ext>
            </a:extLst>
          </p:cNvPr>
          <p:cNvSpPr>
            <a:spLocks noChangeArrowheads="1"/>
          </p:cNvSpPr>
          <p:nvPr/>
        </p:nvSpPr>
        <p:spPr bwMode="auto">
          <a:xfrm>
            <a:off x="1825625" y="150495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4820" name="Rectangle 5">
            <a:extLst>
              <a:ext uri="{FF2B5EF4-FFF2-40B4-BE49-F238E27FC236}">
                <a16:creationId xmlns:a16="http://schemas.microsoft.com/office/drawing/2014/main" id="{CC158AEF-C113-2DB2-2EFD-DFB970439638}"/>
              </a:ext>
            </a:extLst>
          </p:cNvPr>
          <p:cNvSpPr>
            <a:spLocks noChangeArrowheads="1"/>
          </p:cNvSpPr>
          <p:nvPr/>
        </p:nvSpPr>
        <p:spPr bwMode="auto">
          <a:xfrm>
            <a:off x="4810125" y="1504950"/>
            <a:ext cx="1438275" cy="479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 </a:t>
            </a:r>
            <a:r>
              <a:rPr lang="en-US" altLang="tr-TR" sz="1400" u="sng">
                <a:latin typeface="Helvetica" panose="020B0604020202020204" pitchFamily="34" charset="0"/>
              </a:rPr>
              <a:t>Sale</a:t>
            </a:r>
            <a:endParaRPr lang="tr-TR" altLang="tr-TR" sz="1400" u="sng">
              <a:latin typeface="Helvetica" panose="020B0604020202020204" pitchFamily="34" charset="0"/>
            </a:endParaRPr>
          </a:p>
        </p:txBody>
      </p:sp>
      <p:sp>
        <p:nvSpPr>
          <p:cNvPr id="34821" name="Line 6">
            <a:extLst>
              <a:ext uri="{FF2B5EF4-FFF2-40B4-BE49-F238E27FC236}">
                <a16:creationId xmlns:a16="http://schemas.microsoft.com/office/drawing/2014/main" id="{2E3CCD25-FD58-935F-42F7-77AA55806B45}"/>
              </a:ext>
            </a:extLst>
          </p:cNvPr>
          <p:cNvSpPr>
            <a:spLocks noChangeShapeType="1"/>
          </p:cNvSpPr>
          <p:nvPr/>
        </p:nvSpPr>
        <p:spPr bwMode="auto">
          <a:xfrm>
            <a:off x="2554288" y="1984375"/>
            <a:ext cx="0" cy="20208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7">
            <a:extLst>
              <a:ext uri="{FF2B5EF4-FFF2-40B4-BE49-F238E27FC236}">
                <a16:creationId xmlns:a16="http://schemas.microsoft.com/office/drawing/2014/main" id="{008FEA27-C63F-3D2C-6DEE-DE94A6B989F1}"/>
              </a:ext>
            </a:extLst>
          </p:cNvPr>
          <p:cNvSpPr>
            <a:spLocks noChangeShapeType="1"/>
          </p:cNvSpPr>
          <p:nvPr/>
        </p:nvSpPr>
        <p:spPr bwMode="auto">
          <a:xfrm>
            <a:off x="5530850" y="1984375"/>
            <a:ext cx="0" cy="20208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Rectangle 8">
            <a:extLst>
              <a:ext uri="{FF2B5EF4-FFF2-40B4-BE49-F238E27FC236}">
                <a16:creationId xmlns:a16="http://schemas.microsoft.com/office/drawing/2014/main" id="{FD1AA5B6-3D90-4063-67C6-C2350B76D302}"/>
              </a:ext>
            </a:extLst>
          </p:cNvPr>
          <p:cNvSpPr>
            <a:spLocks noChangeArrowheads="1"/>
          </p:cNvSpPr>
          <p:nvPr/>
        </p:nvSpPr>
        <p:spPr bwMode="auto">
          <a:xfrm>
            <a:off x="2481263" y="2386013"/>
            <a:ext cx="146050" cy="110966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34824" name="Line 9">
            <a:extLst>
              <a:ext uri="{FF2B5EF4-FFF2-40B4-BE49-F238E27FC236}">
                <a16:creationId xmlns:a16="http://schemas.microsoft.com/office/drawing/2014/main" id="{5B98315D-4E84-D0FE-12AB-45EB84DEF3FA}"/>
              </a:ext>
            </a:extLst>
          </p:cNvPr>
          <p:cNvSpPr>
            <a:spLocks noChangeShapeType="1"/>
          </p:cNvSpPr>
          <p:nvPr/>
        </p:nvSpPr>
        <p:spPr bwMode="auto">
          <a:xfrm>
            <a:off x="2627313" y="2760663"/>
            <a:ext cx="2836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5" name="Text Box 10">
            <a:extLst>
              <a:ext uri="{FF2B5EF4-FFF2-40B4-BE49-F238E27FC236}">
                <a16:creationId xmlns:a16="http://schemas.microsoft.com/office/drawing/2014/main" id="{67F152C7-2692-3ECB-8380-D251894EFF0D}"/>
              </a:ext>
            </a:extLst>
          </p:cNvPr>
          <p:cNvSpPr txBox="1">
            <a:spLocks noChangeArrowheads="1"/>
          </p:cNvSpPr>
          <p:nvPr/>
        </p:nvSpPr>
        <p:spPr bwMode="auto">
          <a:xfrm>
            <a:off x="2887663" y="2386013"/>
            <a:ext cx="22272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makePayment(cashTendered)</a:t>
            </a:r>
            <a:endParaRPr lang="tr-TR" altLang="tr-TR" sz="1200">
              <a:latin typeface="Helvetica" panose="020B0604020202020204" pitchFamily="34" charset="0"/>
            </a:endParaRPr>
          </a:p>
        </p:txBody>
      </p:sp>
      <p:sp>
        <p:nvSpPr>
          <p:cNvPr id="34826" name="Rectangle 11">
            <a:extLst>
              <a:ext uri="{FF2B5EF4-FFF2-40B4-BE49-F238E27FC236}">
                <a16:creationId xmlns:a16="http://schemas.microsoft.com/office/drawing/2014/main" id="{6C9C170F-C5BF-C809-44D6-2332CEF8C1DF}"/>
              </a:ext>
            </a:extLst>
          </p:cNvPr>
          <p:cNvSpPr>
            <a:spLocks noChangeArrowheads="1"/>
          </p:cNvSpPr>
          <p:nvPr/>
        </p:nvSpPr>
        <p:spPr bwMode="auto">
          <a:xfrm>
            <a:off x="5464175" y="2760663"/>
            <a:ext cx="146050" cy="522287"/>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34827" name="Text Box 12">
            <a:extLst>
              <a:ext uri="{FF2B5EF4-FFF2-40B4-BE49-F238E27FC236}">
                <a16:creationId xmlns:a16="http://schemas.microsoft.com/office/drawing/2014/main" id="{31252698-9CDA-D242-2C00-E0DD292369E5}"/>
              </a:ext>
            </a:extLst>
          </p:cNvPr>
          <p:cNvSpPr txBox="1">
            <a:spLocks noChangeArrowheads="1"/>
          </p:cNvSpPr>
          <p:nvPr/>
        </p:nvSpPr>
        <p:spPr bwMode="auto">
          <a:xfrm>
            <a:off x="254000" y="2106613"/>
            <a:ext cx="22272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makePayment(cashTendered)</a:t>
            </a:r>
            <a:endParaRPr lang="tr-TR" altLang="tr-TR" sz="1200">
              <a:latin typeface="Helvetica" panose="020B0604020202020204" pitchFamily="34" charset="0"/>
            </a:endParaRPr>
          </a:p>
        </p:txBody>
      </p:sp>
      <p:sp>
        <p:nvSpPr>
          <p:cNvPr id="34828" name="Line 13">
            <a:extLst>
              <a:ext uri="{FF2B5EF4-FFF2-40B4-BE49-F238E27FC236}">
                <a16:creationId xmlns:a16="http://schemas.microsoft.com/office/drawing/2014/main" id="{8CC319D8-BDFF-E806-852C-C8CDEFA7D66B}"/>
              </a:ext>
            </a:extLst>
          </p:cNvPr>
          <p:cNvSpPr>
            <a:spLocks noChangeShapeType="1"/>
          </p:cNvSpPr>
          <p:nvPr/>
        </p:nvSpPr>
        <p:spPr bwMode="auto">
          <a:xfrm>
            <a:off x="254000" y="2386013"/>
            <a:ext cx="2227263"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9" name="Rectangle 14">
            <a:extLst>
              <a:ext uri="{FF2B5EF4-FFF2-40B4-BE49-F238E27FC236}">
                <a16:creationId xmlns:a16="http://schemas.microsoft.com/office/drawing/2014/main" id="{2DC1E15F-8349-B623-7559-875267C43FB7}"/>
              </a:ext>
            </a:extLst>
          </p:cNvPr>
          <p:cNvSpPr>
            <a:spLocks noChangeArrowheads="1"/>
          </p:cNvSpPr>
          <p:nvPr/>
        </p:nvSpPr>
        <p:spPr bwMode="auto">
          <a:xfrm>
            <a:off x="1522413" y="4687888"/>
            <a:ext cx="1741487" cy="420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Register</a:t>
            </a:r>
            <a:endParaRPr lang="tr-TR" altLang="tr-TR" sz="1400">
              <a:latin typeface="Helvetica" panose="020B0604020202020204" pitchFamily="34" charset="0"/>
            </a:endParaRPr>
          </a:p>
        </p:txBody>
      </p:sp>
      <p:sp>
        <p:nvSpPr>
          <p:cNvPr id="34830" name="Rectangle 16">
            <a:extLst>
              <a:ext uri="{FF2B5EF4-FFF2-40B4-BE49-F238E27FC236}">
                <a16:creationId xmlns:a16="http://schemas.microsoft.com/office/drawing/2014/main" id="{F1544A63-FAF9-B28F-936D-D40E94501A13}"/>
              </a:ext>
            </a:extLst>
          </p:cNvPr>
          <p:cNvSpPr>
            <a:spLocks noChangeArrowheads="1"/>
          </p:cNvSpPr>
          <p:nvPr/>
        </p:nvSpPr>
        <p:spPr bwMode="auto">
          <a:xfrm>
            <a:off x="1522413" y="5108575"/>
            <a:ext cx="1741487" cy="420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a:t>
            </a:r>
            <a:endParaRPr lang="tr-TR" altLang="tr-TR" sz="1400">
              <a:latin typeface="Helvetica" panose="020B0604020202020204" pitchFamily="34" charset="0"/>
            </a:endParaRPr>
          </a:p>
        </p:txBody>
      </p:sp>
      <p:sp>
        <p:nvSpPr>
          <p:cNvPr id="34831" name="Rectangle 17">
            <a:extLst>
              <a:ext uri="{FF2B5EF4-FFF2-40B4-BE49-F238E27FC236}">
                <a16:creationId xmlns:a16="http://schemas.microsoft.com/office/drawing/2014/main" id="{9316B449-DDBB-51A1-342F-7D92AF41AF2E}"/>
              </a:ext>
            </a:extLst>
          </p:cNvPr>
          <p:cNvSpPr>
            <a:spLocks noChangeArrowheads="1"/>
          </p:cNvSpPr>
          <p:nvPr/>
        </p:nvSpPr>
        <p:spPr bwMode="auto">
          <a:xfrm>
            <a:off x="1522413" y="5529263"/>
            <a:ext cx="1741487" cy="420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makePayment(…)</a:t>
            </a:r>
            <a:endParaRPr lang="tr-TR" altLang="tr-TR" sz="1400">
              <a:latin typeface="Helvetica" panose="020B0604020202020204" pitchFamily="34" charset="0"/>
            </a:endParaRPr>
          </a:p>
        </p:txBody>
      </p:sp>
      <p:sp>
        <p:nvSpPr>
          <p:cNvPr id="34832" name="Rectangle 18">
            <a:extLst>
              <a:ext uri="{FF2B5EF4-FFF2-40B4-BE49-F238E27FC236}">
                <a16:creationId xmlns:a16="http://schemas.microsoft.com/office/drawing/2014/main" id="{A9A80C6C-7085-9724-D2EB-10B17AF6B859}"/>
              </a:ext>
            </a:extLst>
          </p:cNvPr>
          <p:cNvSpPr>
            <a:spLocks noChangeArrowheads="1"/>
          </p:cNvSpPr>
          <p:nvPr/>
        </p:nvSpPr>
        <p:spPr bwMode="auto">
          <a:xfrm>
            <a:off x="5376863" y="4629150"/>
            <a:ext cx="1741487" cy="420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Sale</a:t>
            </a:r>
            <a:endParaRPr lang="tr-TR" altLang="tr-TR" sz="1400">
              <a:latin typeface="Helvetica" panose="020B0604020202020204" pitchFamily="34" charset="0"/>
            </a:endParaRPr>
          </a:p>
        </p:txBody>
      </p:sp>
      <p:sp>
        <p:nvSpPr>
          <p:cNvPr id="34833" name="Rectangle 19">
            <a:extLst>
              <a:ext uri="{FF2B5EF4-FFF2-40B4-BE49-F238E27FC236}">
                <a16:creationId xmlns:a16="http://schemas.microsoft.com/office/drawing/2014/main" id="{1AD52D1C-08A1-D02C-D7CF-8435BF979898}"/>
              </a:ext>
            </a:extLst>
          </p:cNvPr>
          <p:cNvSpPr>
            <a:spLocks noChangeArrowheads="1"/>
          </p:cNvSpPr>
          <p:nvPr/>
        </p:nvSpPr>
        <p:spPr bwMode="auto">
          <a:xfrm>
            <a:off x="5376863" y="5049838"/>
            <a:ext cx="1741487" cy="4206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a:t>
            </a:r>
            <a:endParaRPr lang="tr-TR" altLang="tr-TR" sz="1400">
              <a:latin typeface="Helvetica" panose="020B0604020202020204" pitchFamily="34" charset="0"/>
            </a:endParaRPr>
          </a:p>
        </p:txBody>
      </p:sp>
      <p:sp>
        <p:nvSpPr>
          <p:cNvPr id="34834" name="Rectangle 20">
            <a:extLst>
              <a:ext uri="{FF2B5EF4-FFF2-40B4-BE49-F238E27FC236}">
                <a16:creationId xmlns:a16="http://schemas.microsoft.com/office/drawing/2014/main" id="{FCB0D685-7FC0-707F-D85C-063DA13666A2}"/>
              </a:ext>
            </a:extLst>
          </p:cNvPr>
          <p:cNvSpPr>
            <a:spLocks noChangeArrowheads="1"/>
          </p:cNvSpPr>
          <p:nvPr/>
        </p:nvSpPr>
        <p:spPr bwMode="auto">
          <a:xfrm>
            <a:off x="5376863" y="5470525"/>
            <a:ext cx="1741487" cy="420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makePayment(…)</a:t>
            </a:r>
            <a:endParaRPr lang="tr-TR" altLang="tr-TR" sz="1400">
              <a:latin typeface="Helvetica" panose="020B0604020202020204" pitchFamily="34" charset="0"/>
            </a:endParaRPr>
          </a:p>
        </p:txBody>
      </p:sp>
      <p:sp>
        <p:nvSpPr>
          <p:cNvPr id="34835" name="Line 21">
            <a:extLst>
              <a:ext uri="{FF2B5EF4-FFF2-40B4-BE49-F238E27FC236}">
                <a16:creationId xmlns:a16="http://schemas.microsoft.com/office/drawing/2014/main" id="{2B7B5309-1C1A-C8F6-0409-DF4F502423C3}"/>
              </a:ext>
            </a:extLst>
          </p:cNvPr>
          <p:cNvSpPr>
            <a:spLocks noChangeShapeType="1"/>
          </p:cNvSpPr>
          <p:nvPr/>
        </p:nvSpPr>
        <p:spPr bwMode="auto">
          <a:xfrm>
            <a:off x="3263900" y="5256213"/>
            <a:ext cx="2112963"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34836" name="Text Box 23">
            <a:extLst>
              <a:ext uri="{FF2B5EF4-FFF2-40B4-BE49-F238E27FC236}">
                <a16:creationId xmlns:a16="http://schemas.microsoft.com/office/drawing/2014/main" id="{B95F01E4-92BA-FD1C-1641-4967B76CB761}"/>
              </a:ext>
            </a:extLst>
          </p:cNvPr>
          <p:cNvSpPr txBox="1">
            <a:spLocks noChangeArrowheads="1"/>
          </p:cNvSpPr>
          <p:nvPr/>
        </p:nvSpPr>
        <p:spPr bwMode="auto">
          <a:xfrm>
            <a:off x="4257675" y="5305425"/>
            <a:ext cx="1090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currentSale</a:t>
            </a:r>
            <a:endParaRPr lang="tr-TR" altLang="tr-TR" sz="1400">
              <a:latin typeface="Helvetica" panose="020B0604020202020204" pitchFamily="34" charset="0"/>
            </a:endParaRPr>
          </a:p>
        </p:txBody>
      </p:sp>
      <p:sp>
        <p:nvSpPr>
          <p:cNvPr id="34837" name="Text Box 24">
            <a:extLst>
              <a:ext uri="{FF2B5EF4-FFF2-40B4-BE49-F238E27FC236}">
                <a16:creationId xmlns:a16="http://schemas.microsoft.com/office/drawing/2014/main" id="{2C35AA8C-F398-EFA9-06C2-0EEEB9F17243}"/>
              </a:ext>
            </a:extLst>
          </p:cNvPr>
          <p:cNvSpPr txBox="1">
            <a:spLocks noChangeArrowheads="1"/>
          </p:cNvSpPr>
          <p:nvPr/>
        </p:nvSpPr>
        <p:spPr bwMode="auto">
          <a:xfrm>
            <a:off x="5065713" y="49561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1</a:t>
            </a:r>
            <a:endParaRPr lang="tr-TR" altLang="tr-TR" sz="1400">
              <a:latin typeface="Helvetica" panose="020B0604020202020204" pitchFamily="34" charset="0"/>
            </a:endParaRPr>
          </a:p>
        </p:txBody>
      </p:sp>
      <p:sp>
        <p:nvSpPr>
          <p:cNvPr id="34838" name="Text Box 25">
            <a:extLst>
              <a:ext uri="{FF2B5EF4-FFF2-40B4-BE49-F238E27FC236}">
                <a16:creationId xmlns:a16="http://schemas.microsoft.com/office/drawing/2014/main" id="{1413C03F-37CD-1A54-134E-9F709617B645}"/>
              </a:ext>
            </a:extLst>
          </p:cNvPr>
          <p:cNvSpPr txBox="1">
            <a:spLocks noChangeArrowheads="1"/>
          </p:cNvSpPr>
          <p:nvPr/>
        </p:nvSpPr>
        <p:spPr bwMode="auto">
          <a:xfrm>
            <a:off x="6743700" y="2552700"/>
            <a:ext cx="20955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solidFill>
                  <a:schemeClr val="accent2"/>
                </a:solidFill>
                <a:latin typeface="Comic Sans MS" panose="030F0702030302020204" pitchFamily="66" charset="0"/>
              </a:rPr>
              <a:t>classes identified in the interaction diagrams are declared in the class diagrams</a:t>
            </a:r>
          </a:p>
        </p:txBody>
      </p:sp>
      <p:sp>
        <p:nvSpPr>
          <p:cNvPr id="34839" name="Text Box 26">
            <a:extLst>
              <a:ext uri="{FF2B5EF4-FFF2-40B4-BE49-F238E27FC236}">
                <a16:creationId xmlns:a16="http://schemas.microsoft.com/office/drawing/2014/main" id="{938AB61B-D765-5164-A9B0-9B8D26E2E725}"/>
              </a:ext>
            </a:extLst>
          </p:cNvPr>
          <p:cNvSpPr txBox="1">
            <a:spLocks noChangeArrowheads="1"/>
          </p:cNvSpPr>
          <p:nvPr/>
        </p:nvSpPr>
        <p:spPr bwMode="auto">
          <a:xfrm>
            <a:off x="777875" y="3282950"/>
            <a:ext cx="20955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solidFill>
                  <a:schemeClr val="accent2"/>
                </a:solidFill>
                <a:latin typeface="Comic Sans MS" panose="030F0702030302020204" pitchFamily="66" charset="0"/>
              </a:rPr>
              <a:t>messages in interaction diagrams indicate operations in the class diagrams</a:t>
            </a:r>
          </a:p>
        </p:txBody>
      </p:sp>
      <p:sp>
        <p:nvSpPr>
          <p:cNvPr id="34840" name="Freeform 27">
            <a:extLst>
              <a:ext uri="{FF2B5EF4-FFF2-40B4-BE49-F238E27FC236}">
                <a16:creationId xmlns:a16="http://schemas.microsoft.com/office/drawing/2014/main" id="{E4465219-6D2D-2199-1FE3-6C2E1F196D5E}"/>
              </a:ext>
            </a:extLst>
          </p:cNvPr>
          <p:cNvSpPr>
            <a:spLocks/>
          </p:cNvSpPr>
          <p:nvPr/>
        </p:nvSpPr>
        <p:spPr bwMode="auto">
          <a:xfrm>
            <a:off x="614363" y="2438400"/>
            <a:ext cx="952500" cy="3338513"/>
          </a:xfrm>
          <a:custGeom>
            <a:avLst/>
            <a:gdLst>
              <a:gd name="T0" fmla="*/ 2147483646 w 600"/>
              <a:gd name="T1" fmla="*/ 0 h 2103"/>
              <a:gd name="T2" fmla="*/ 2147483646 w 600"/>
              <a:gd name="T3" fmla="*/ 2147483646 h 2103"/>
              <a:gd name="T4" fmla="*/ 2147483646 w 600"/>
              <a:gd name="T5" fmla="*/ 2147483646 h 2103"/>
              <a:gd name="T6" fmla="*/ 2147483646 w 600"/>
              <a:gd name="T7" fmla="*/ 2147483646 h 2103"/>
              <a:gd name="T8" fmla="*/ 2147483646 w 600"/>
              <a:gd name="T9" fmla="*/ 2147483646 h 2103"/>
              <a:gd name="T10" fmla="*/ 0 60000 65536"/>
              <a:gd name="T11" fmla="*/ 0 60000 65536"/>
              <a:gd name="T12" fmla="*/ 0 60000 65536"/>
              <a:gd name="T13" fmla="*/ 0 60000 65536"/>
              <a:gd name="T14" fmla="*/ 0 60000 65536"/>
              <a:gd name="T15" fmla="*/ 0 w 600"/>
              <a:gd name="T16" fmla="*/ 0 h 2103"/>
              <a:gd name="T17" fmla="*/ 600 w 600"/>
              <a:gd name="T18" fmla="*/ 2103 h 2103"/>
            </a:gdLst>
            <a:ahLst/>
            <a:cxnLst>
              <a:cxn ang="T10">
                <a:pos x="T0" y="T1"/>
              </a:cxn>
              <a:cxn ang="T11">
                <a:pos x="T2" y="T3"/>
              </a:cxn>
              <a:cxn ang="T12">
                <a:pos x="T4" y="T5"/>
              </a:cxn>
              <a:cxn ang="T13">
                <a:pos x="T6" y="T7"/>
              </a:cxn>
              <a:cxn ang="T14">
                <a:pos x="T8" y="T9"/>
              </a:cxn>
            </a:cxnLst>
            <a:rect l="T15" t="T16" r="T17" b="T18"/>
            <a:pathLst>
              <a:path w="600" h="2103">
                <a:moveTo>
                  <a:pt x="6" y="0"/>
                </a:moveTo>
                <a:cubicBezTo>
                  <a:pt x="3" y="266"/>
                  <a:pt x="0" y="533"/>
                  <a:pt x="43" y="786"/>
                </a:cubicBezTo>
                <a:cubicBezTo>
                  <a:pt x="86" y="1039"/>
                  <a:pt x="206" y="1337"/>
                  <a:pt x="262" y="1518"/>
                </a:cubicBezTo>
                <a:cubicBezTo>
                  <a:pt x="318" y="1699"/>
                  <a:pt x="325" y="1776"/>
                  <a:pt x="381" y="1874"/>
                </a:cubicBezTo>
                <a:cubicBezTo>
                  <a:pt x="437" y="1972"/>
                  <a:pt x="518" y="2037"/>
                  <a:pt x="600" y="2103"/>
                </a:cubicBezTo>
              </a:path>
            </a:pathLst>
          </a:custGeom>
          <a:noFill/>
          <a:ln w="9525">
            <a:solidFill>
              <a:schemeClr val="accent2"/>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41" name="Freeform 28">
            <a:extLst>
              <a:ext uri="{FF2B5EF4-FFF2-40B4-BE49-F238E27FC236}">
                <a16:creationId xmlns:a16="http://schemas.microsoft.com/office/drawing/2014/main" id="{AB5A4298-50D8-4B60-4FC3-DC5B4F57191B}"/>
              </a:ext>
            </a:extLst>
          </p:cNvPr>
          <p:cNvSpPr>
            <a:spLocks/>
          </p:cNvSpPr>
          <p:nvPr/>
        </p:nvSpPr>
        <p:spPr bwMode="auto">
          <a:xfrm>
            <a:off x="5921375" y="1684338"/>
            <a:ext cx="590550" cy="3032125"/>
          </a:xfrm>
          <a:custGeom>
            <a:avLst/>
            <a:gdLst>
              <a:gd name="T0" fmla="*/ 0 w 372"/>
              <a:gd name="T1" fmla="*/ 0 h 1910"/>
              <a:gd name="T2" fmla="*/ 2147483646 w 372"/>
              <a:gd name="T3" fmla="*/ 2147483646 h 1910"/>
              <a:gd name="T4" fmla="*/ 2147483646 w 372"/>
              <a:gd name="T5" fmla="*/ 2147483646 h 1910"/>
              <a:gd name="T6" fmla="*/ 0 60000 65536"/>
              <a:gd name="T7" fmla="*/ 0 60000 65536"/>
              <a:gd name="T8" fmla="*/ 0 60000 65536"/>
              <a:gd name="T9" fmla="*/ 0 w 372"/>
              <a:gd name="T10" fmla="*/ 0 h 1910"/>
              <a:gd name="T11" fmla="*/ 372 w 372"/>
              <a:gd name="T12" fmla="*/ 1910 h 1910"/>
            </a:gdLst>
            <a:ahLst/>
            <a:cxnLst>
              <a:cxn ang="T6">
                <a:pos x="T0" y="T1"/>
              </a:cxn>
              <a:cxn ang="T7">
                <a:pos x="T2" y="T3"/>
              </a:cxn>
              <a:cxn ang="T8">
                <a:pos x="T4" y="T5"/>
              </a:cxn>
            </a:cxnLst>
            <a:rect l="T9" t="T10" r="T11" b="T12"/>
            <a:pathLst>
              <a:path w="372" h="1910">
                <a:moveTo>
                  <a:pt x="0" y="0"/>
                </a:moveTo>
                <a:cubicBezTo>
                  <a:pt x="125" y="307"/>
                  <a:pt x="250" y="614"/>
                  <a:pt x="311" y="932"/>
                </a:cubicBezTo>
                <a:cubicBezTo>
                  <a:pt x="372" y="1250"/>
                  <a:pt x="360" y="1747"/>
                  <a:pt x="366" y="1910"/>
                </a:cubicBezTo>
              </a:path>
            </a:pathLst>
          </a:custGeom>
          <a:noFill/>
          <a:ln w="9525">
            <a:solidFill>
              <a:schemeClr val="accent2"/>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65C5774-3BCD-AC26-E74E-1F3D5CAB2D9D}"/>
              </a:ext>
            </a:extLst>
          </p:cNvPr>
          <p:cNvSpPr>
            <a:spLocks noGrp="1" noChangeArrowheads="1"/>
          </p:cNvSpPr>
          <p:nvPr>
            <p:ph type="title"/>
          </p:nvPr>
        </p:nvSpPr>
        <p:spPr/>
        <p:txBody>
          <a:bodyPr/>
          <a:lstStyle/>
          <a:p>
            <a:pPr eaLnBrk="1" hangingPunct="1"/>
            <a:r>
              <a:rPr lang="en-US" altLang="tr-TR"/>
              <a:t>Communication Diagrams</a:t>
            </a:r>
          </a:p>
        </p:txBody>
      </p:sp>
      <p:sp>
        <p:nvSpPr>
          <p:cNvPr id="254979" name="Rectangle 3">
            <a:extLst>
              <a:ext uri="{FF2B5EF4-FFF2-40B4-BE49-F238E27FC236}">
                <a16:creationId xmlns:a16="http://schemas.microsoft.com/office/drawing/2014/main" id="{259E91B9-1BF2-3112-29A9-2517AE765A1D}"/>
              </a:ext>
            </a:extLst>
          </p:cNvPr>
          <p:cNvSpPr>
            <a:spLocks noGrp="1" noChangeArrowheads="1"/>
          </p:cNvSpPr>
          <p:nvPr>
            <p:ph type="body" idx="1"/>
          </p:nvPr>
        </p:nvSpPr>
        <p:spPr/>
        <p:txBody>
          <a:bodyPr/>
          <a:lstStyle/>
          <a:p>
            <a:pPr eaLnBrk="1" hangingPunct="1">
              <a:lnSpc>
                <a:spcPct val="90000"/>
              </a:lnSpc>
            </a:pPr>
            <a:r>
              <a:rPr lang="en-US" altLang="tr-TR"/>
              <a:t>Collaboration diagrams in uml1</a:t>
            </a:r>
          </a:p>
          <a:p>
            <a:pPr eaLnBrk="1" hangingPunct="1">
              <a:lnSpc>
                <a:spcPct val="90000"/>
              </a:lnSpc>
            </a:pPr>
            <a:r>
              <a:rPr lang="en-US" altLang="tr-TR"/>
              <a:t>Shows objects, links among them, interactions over each link</a:t>
            </a:r>
          </a:p>
          <a:p>
            <a:pPr eaLnBrk="1" hangingPunct="1">
              <a:lnSpc>
                <a:spcPct val="90000"/>
              </a:lnSpc>
            </a:pPr>
            <a:r>
              <a:rPr lang="en-US" altLang="tr-TR"/>
              <a:t>Differences between sequence diagram</a:t>
            </a:r>
          </a:p>
          <a:p>
            <a:pPr lvl="1" eaLnBrk="1" hangingPunct="1">
              <a:lnSpc>
                <a:spcPct val="90000"/>
              </a:lnSpc>
            </a:pPr>
            <a:r>
              <a:rPr lang="en-US" altLang="tr-TR"/>
              <a:t>Shows links among objects besides interactions</a:t>
            </a:r>
          </a:p>
          <a:p>
            <a:pPr lvl="1" eaLnBrk="1" hangingPunct="1">
              <a:lnSpc>
                <a:spcPct val="90000"/>
              </a:lnSpc>
            </a:pPr>
            <a:r>
              <a:rPr lang="en-US" altLang="tr-TR"/>
              <a:t>More compact </a:t>
            </a:r>
          </a:p>
          <a:p>
            <a:pPr lvl="2" eaLnBrk="1" hangingPunct="1">
              <a:lnSpc>
                <a:spcPct val="90000"/>
              </a:lnSpc>
            </a:pPr>
            <a:r>
              <a:rPr lang="en-US" altLang="tr-TR"/>
              <a:t>Sometimes too compact to understand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49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9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4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5D06C3F-6EC5-DF1B-6290-2F4945742DAB}"/>
              </a:ext>
            </a:extLst>
          </p:cNvPr>
          <p:cNvSpPr>
            <a:spLocks noGrp="1" noChangeArrowheads="1"/>
          </p:cNvSpPr>
          <p:nvPr>
            <p:ph type="title" idx="4294967295"/>
          </p:nvPr>
        </p:nvSpPr>
        <p:spPr>
          <a:xfrm>
            <a:off x="457200" y="457200"/>
            <a:ext cx="8229600" cy="1079500"/>
          </a:xfrm>
        </p:spPr>
        <p:txBody>
          <a:bodyPr/>
          <a:lstStyle/>
          <a:p>
            <a:pPr eaLnBrk="1" hangingPunct="1"/>
            <a:r>
              <a:rPr lang="en-US" altLang="tr-TR"/>
              <a:t>Communication Diagram</a:t>
            </a:r>
            <a:endParaRPr lang="tr-TR" altLang="tr-TR"/>
          </a:p>
        </p:txBody>
      </p:sp>
      <p:sp>
        <p:nvSpPr>
          <p:cNvPr id="36867" name="Rectangle 4">
            <a:extLst>
              <a:ext uri="{FF2B5EF4-FFF2-40B4-BE49-F238E27FC236}">
                <a16:creationId xmlns:a16="http://schemas.microsoft.com/office/drawing/2014/main" id="{6560CE3E-3922-AE02-9F7F-47AC6D2DA932}"/>
              </a:ext>
            </a:extLst>
          </p:cNvPr>
          <p:cNvSpPr>
            <a:spLocks noChangeArrowheads="1"/>
          </p:cNvSpPr>
          <p:nvPr/>
        </p:nvSpPr>
        <p:spPr bwMode="auto">
          <a:xfrm>
            <a:off x="1725613" y="3022600"/>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6868" name="Rectangle 5">
            <a:extLst>
              <a:ext uri="{FF2B5EF4-FFF2-40B4-BE49-F238E27FC236}">
                <a16:creationId xmlns:a16="http://schemas.microsoft.com/office/drawing/2014/main" id="{46600DB8-6300-3EF7-C756-87B442C9E7FB}"/>
              </a:ext>
            </a:extLst>
          </p:cNvPr>
          <p:cNvSpPr>
            <a:spLocks noChangeArrowheads="1"/>
          </p:cNvSpPr>
          <p:nvPr/>
        </p:nvSpPr>
        <p:spPr bwMode="auto">
          <a:xfrm>
            <a:off x="4665663" y="3014663"/>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36869" name="Line 6">
            <a:extLst>
              <a:ext uri="{FF2B5EF4-FFF2-40B4-BE49-F238E27FC236}">
                <a16:creationId xmlns:a16="http://schemas.microsoft.com/office/drawing/2014/main" id="{39109AE7-BE14-EB58-3D84-B5FAB36EF2A7}"/>
              </a:ext>
            </a:extLst>
          </p:cNvPr>
          <p:cNvSpPr>
            <a:spLocks noChangeShapeType="1"/>
          </p:cNvSpPr>
          <p:nvPr/>
        </p:nvSpPr>
        <p:spPr bwMode="auto">
          <a:xfrm>
            <a:off x="2665413" y="3209925"/>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7">
            <a:extLst>
              <a:ext uri="{FF2B5EF4-FFF2-40B4-BE49-F238E27FC236}">
                <a16:creationId xmlns:a16="http://schemas.microsoft.com/office/drawing/2014/main" id="{3E9B4438-D88E-A163-114F-F17BF091D589}"/>
              </a:ext>
            </a:extLst>
          </p:cNvPr>
          <p:cNvSpPr>
            <a:spLocks noChangeShapeType="1"/>
          </p:cNvSpPr>
          <p:nvPr/>
        </p:nvSpPr>
        <p:spPr bwMode="auto">
          <a:xfrm flipH="1">
            <a:off x="2665413" y="3209925"/>
            <a:ext cx="309562" cy="1028700"/>
          </a:xfrm>
          <a:prstGeom prst="line">
            <a:avLst/>
          </a:prstGeom>
          <a:noFill/>
          <a:ln w="9525">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1" name="Text Box 8">
            <a:extLst>
              <a:ext uri="{FF2B5EF4-FFF2-40B4-BE49-F238E27FC236}">
                <a16:creationId xmlns:a16="http://schemas.microsoft.com/office/drawing/2014/main" id="{7F9C74CE-FF65-157B-8322-7C3F4A929542}"/>
              </a:ext>
            </a:extLst>
          </p:cNvPr>
          <p:cNvSpPr txBox="1">
            <a:spLocks noChangeArrowheads="1"/>
          </p:cNvSpPr>
          <p:nvPr/>
        </p:nvSpPr>
        <p:spPr bwMode="auto">
          <a:xfrm>
            <a:off x="1985963" y="4238625"/>
            <a:ext cx="41116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b="1">
                <a:latin typeface="Comic Sans MS" panose="030F0702030302020204" pitchFamily="66" charset="0"/>
              </a:rPr>
              <a:t>link</a:t>
            </a:r>
            <a:r>
              <a:rPr lang="en-US" altLang="tr-TR" sz="1800">
                <a:latin typeface="Comic Sans MS" panose="030F0702030302020204" pitchFamily="66" charset="0"/>
              </a:rPr>
              <a:t> line</a:t>
            </a:r>
          </a:p>
          <a:p>
            <a:pPr>
              <a:spcBef>
                <a:spcPct val="0"/>
              </a:spcBef>
              <a:buClrTx/>
              <a:buSzTx/>
              <a:buFontTx/>
              <a:buNone/>
            </a:pPr>
            <a:r>
              <a:rPr lang="en-US" altLang="tr-TR" sz="1800">
                <a:latin typeface="Comic Sans MS" panose="030F0702030302020204" pitchFamily="66" charset="0"/>
              </a:rPr>
              <a:t>a connection path between objects</a:t>
            </a:r>
          </a:p>
          <a:p>
            <a:pPr>
              <a:spcBef>
                <a:spcPct val="0"/>
              </a:spcBef>
              <a:buClrTx/>
              <a:buSzTx/>
              <a:buFontTx/>
              <a:buNone/>
            </a:pPr>
            <a:r>
              <a:rPr lang="en-US" altLang="tr-TR" sz="1800">
                <a:latin typeface="Comic Sans MS" panose="030F0702030302020204" pitchFamily="66" charset="0"/>
              </a:rPr>
              <a:t>informally, instance of an association</a:t>
            </a:r>
          </a:p>
        </p:txBody>
      </p:sp>
      <p:sp>
        <p:nvSpPr>
          <p:cNvPr id="36872" name="Line 9">
            <a:extLst>
              <a:ext uri="{FF2B5EF4-FFF2-40B4-BE49-F238E27FC236}">
                <a16:creationId xmlns:a16="http://schemas.microsoft.com/office/drawing/2014/main" id="{C5ACB4F4-3378-9230-1307-62540F048FF9}"/>
              </a:ext>
            </a:extLst>
          </p:cNvPr>
          <p:cNvSpPr>
            <a:spLocks noChangeShapeType="1"/>
          </p:cNvSpPr>
          <p:nvPr/>
        </p:nvSpPr>
        <p:spPr bwMode="auto">
          <a:xfrm>
            <a:off x="2176463" y="2249488"/>
            <a:ext cx="0" cy="765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Text Box 10">
            <a:extLst>
              <a:ext uri="{FF2B5EF4-FFF2-40B4-BE49-F238E27FC236}">
                <a16:creationId xmlns:a16="http://schemas.microsoft.com/office/drawing/2014/main" id="{D86BD0F8-4DD1-7285-2B03-145396421C75}"/>
              </a:ext>
            </a:extLst>
          </p:cNvPr>
          <p:cNvSpPr txBox="1">
            <a:spLocks noChangeArrowheads="1"/>
          </p:cNvSpPr>
          <p:nvPr/>
        </p:nvSpPr>
        <p:spPr bwMode="auto">
          <a:xfrm>
            <a:off x="1620838" y="2468563"/>
            <a:ext cx="55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msg1</a:t>
            </a:r>
            <a:endParaRPr lang="tr-TR" altLang="tr-TR" sz="1200">
              <a:latin typeface="Helvetica" panose="020B0604020202020204" pitchFamily="34" charset="0"/>
            </a:endParaRPr>
          </a:p>
        </p:txBody>
      </p:sp>
      <p:sp>
        <p:nvSpPr>
          <p:cNvPr id="36874" name="Text Box 11">
            <a:extLst>
              <a:ext uri="{FF2B5EF4-FFF2-40B4-BE49-F238E27FC236}">
                <a16:creationId xmlns:a16="http://schemas.microsoft.com/office/drawing/2014/main" id="{81716519-B95B-8DE5-09F1-F6A5A80BDFB7}"/>
              </a:ext>
            </a:extLst>
          </p:cNvPr>
          <p:cNvSpPr txBox="1">
            <a:spLocks noChangeArrowheads="1"/>
          </p:cNvSpPr>
          <p:nvPr/>
        </p:nvSpPr>
        <p:spPr bwMode="auto">
          <a:xfrm>
            <a:off x="3211513" y="2549525"/>
            <a:ext cx="8524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msg2</a:t>
            </a:r>
          </a:p>
          <a:p>
            <a:pPr>
              <a:spcBef>
                <a:spcPct val="0"/>
              </a:spcBef>
              <a:buClrTx/>
              <a:buSzTx/>
              <a:buFontTx/>
              <a:buNone/>
            </a:pPr>
            <a:r>
              <a:rPr lang="en-US" altLang="tr-TR" sz="1200">
                <a:latin typeface="Helvetica" panose="020B0604020202020204" pitchFamily="34" charset="0"/>
              </a:rPr>
              <a:t>2: msg3</a:t>
            </a:r>
          </a:p>
          <a:p>
            <a:pPr>
              <a:spcBef>
                <a:spcPct val="0"/>
              </a:spcBef>
              <a:buClrTx/>
              <a:buSzTx/>
              <a:buFontTx/>
              <a:buNone/>
            </a:pPr>
            <a:r>
              <a:rPr lang="en-US" altLang="tr-TR" sz="1200">
                <a:latin typeface="Helvetica" panose="020B0604020202020204" pitchFamily="34" charset="0"/>
              </a:rPr>
              <a:t>3: msg4</a:t>
            </a:r>
          </a:p>
          <a:p>
            <a:pPr>
              <a:spcBef>
                <a:spcPct val="0"/>
              </a:spcBef>
              <a:buClrTx/>
              <a:buSzTx/>
              <a:buFontTx/>
              <a:buNone/>
            </a:pPr>
            <a:endParaRPr lang="en-US" altLang="tr-TR" sz="1200">
              <a:latin typeface="Helvetica" panose="020B0604020202020204" pitchFamily="34" charset="0"/>
            </a:endParaRPr>
          </a:p>
          <a:p>
            <a:pPr>
              <a:spcBef>
                <a:spcPct val="0"/>
              </a:spcBef>
              <a:buClrTx/>
              <a:buSzTx/>
              <a:buFontTx/>
              <a:buNone/>
            </a:pPr>
            <a:r>
              <a:rPr lang="en-US" altLang="tr-TR" sz="1200">
                <a:latin typeface="Helvetica" panose="020B0604020202020204" pitchFamily="34" charset="0"/>
              </a:rPr>
              <a:t>3.1: msg5</a:t>
            </a:r>
            <a:endParaRPr lang="tr-TR" altLang="tr-TR" sz="1200">
              <a:latin typeface="Helvetica" panose="020B0604020202020204" pitchFamily="34" charset="0"/>
            </a:endParaRPr>
          </a:p>
        </p:txBody>
      </p:sp>
      <p:sp>
        <p:nvSpPr>
          <p:cNvPr id="36875" name="Line 12">
            <a:extLst>
              <a:ext uri="{FF2B5EF4-FFF2-40B4-BE49-F238E27FC236}">
                <a16:creationId xmlns:a16="http://schemas.microsoft.com/office/drawing/2014/main" id="{55D87FCE-2A11-8DD2-1177-DC9A2615D72C}"/>
              </a:ext>
            </a:extLst>
          </p:cNvPr>
          <p:cNvSpPr>
            <a:spLocks noChangeShapeType="1"/>
          </p:cNvSpPr>
          <p:nvPr/>
        </p:nvSpPr>
        <p:spPr bwMode="auto">
          <a:xfrm>
            <a:off x="1620838" y="2468563"/>
            <a:ext cx="0" cy="2746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6" name="Line 13">
            <a:extLst>
              <a:ext uri="{FF2B5EF4-FFF2-40B4-BE49-F238E27FC236}">
                <a16:creationId xmlns:a16="http://schemas.microsoft.com/office/drawing/2014/main" id="{D2ABA54B-20EF-AE99-A9C0-79FC52E1BDA7}"/>
              </a:ext>
            </a:extLst>
          </p:cNvPr>
          <p:cNvSpPr>
            <a:spLocks noChangeShapeType="1"/>
          </p:cNvSpPr>
          <p:nvPr/>
        </p:nvSpPr>
        <p:spPr bwMode="auto">
          <a:xfrm>
            <a:off x="4064000" y="2700338"/>
            <a:ext cx="420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7" name="Line 14">
            <a:extLst>
              <a:ext uri="{FF2B5EF4-FFF2-40B4-BE49-F238E27FC236}">
                <a16:creationId xmlns:a16="http://schemas.microsoft.com/office/drawing/2014/main" id="{AD034663-7B11-D949-E381-2EB16B1D5D9B}"/>
              </a:ext>
            </a:extLst>
          </p:cNvPr>
          <p:cNvSpPr>
            <a:spLocks noChangeShapeType="1"/>
          </p:cNvSpPr>
          <p:nvPr/>
        </p:nvSpPr>
        <p:spPr bwMode="auto">
          <a:xfrm>
            <a:off x="4044950" y="2881313"/>
            <a:ext cx="420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8" name="Line 15">
            <a:extLst>
              <a:ext uri="{FF2B5EF4-FFF2-40B4-BE49-F238E27FC236}">
                <a16:creationId xmlns:a16="http://schemas.microsoft.com/office/drawing/2014/main" id="{D5EE241C-075E-ED36-827E-A50DFA4F36E7}"/>
              </a:ext>
            </a:extLst>
          </p:cNvPr>
          <p:cNvSpPr>
            <a:spLocks noChangeShapeType="1"/>
          </p:cNvSpPr>
          <p:nvPr/>
        </p:nvSpPr>
        <p:spPr bwMode="auto">
          <a:xfrm>
            <a:off x="4044950" y="3081338"/>
            <a:ext cx="420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79" name="Line 16">
            <a:extLst>
              <a:ext uri="{FF2B5EF4-FFF2-40B4-BE49-F238E27FC236}">
                <a16:creationId xmlns:a16="http://schemas.microsoft.com/office/drawing/2014/main" id="{4CA65BF6-76F0-7FDC-7287-496B55539B09}"/>
              </a:ext>
            </a:extLst>
          </p:cNvPr>
          <p:cNvSpPr>
            <a:spLocks noChangeShapeType="1"/>
          </p:cNvSpPr>
          <p:nvPr/>
        </p:nvSpPr>
        <p:spPr bwMode="auto">
          <a:xfrm>
            <a:off x="4059238" y="3424238"/>
            <a:ext cx="42068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6880" name="Line 17">
            <a:extLst>
              <a:ext uri="{FF2B5EF4-FFF2-40B4-BE49-F238E27FC236}">
                <a16:creationId xmlns:a16="http://schemas.microsoft.com/office/drawing/2014/main" id="{5E61F50C-C081-F5E5-2DE0-C514DEE32AAD}"/>
              </a:ext>
            </a:extLst>
          </p:cNvPr>
          <p:cNvSpPr>
            <a:spLocks noChangeShapeType="1"/>
          </p:cNvSpPr>
          <p:nvPr/>
        </p:nvSpPr>
        <p:spPr bwMode="auto">
          <a:xfrm flipV="1">
            <a:off x="3973513" y="1725613"/>
            <a:ext cx="468312" cy="755650"/>
          </a:xfrm>
          <a:prstGeom prst="line">
            <a:avLst/>
          </a:prstGeom>
          <a:noFill/>
          <a:ln w="9525">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1" name="Text Box 18">
            <a:extLst>
              <a:ext uri="{FF2B5EF4-FFF2-40B4-BE49-F238E27FC236}">
                <a16:creationId xmlns:a16="http://schemas.microsoft.com/office/drawing/2014/main" id="{68C0BE7E-F08B-ADAB-14D5-20E2EFE0653B}"/>
              </a:ext>
            </a:extLst>
          </p:cNvPr>
          <p:cNvSpPr txBox="1">
            <a:spLocks noChangeArrowheads="1"/>
          </p:cNvSpPr>
          <p:nvPr/>
        </p:nvSpPr>
        <p:spPr bwMode="auto">
          <a:xfrm>
            <a:off x="4535488" y="1341438"/>
            <a:ext cx="43799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Comic Sans MS" panose="030F0702030302020204" pitchFamily="66" charset="0"/>
              </a:rPr>
              <a:t>All messages flow on the same link.</a:t>
            </a:r>
          </a:p>
          <a:p>
            <a:pPr>
              <a:spcBef>
                <a:spcPct val="0"/>
              </a:spcBef>
              <a:buClrTx/>
              <a:buSzTx/>
              <a:buFontTx/>
              <a:buNone/>
            </a:pPr>
            <a:r>
              <a:rPr lang="en-US" altLang="tr-TR" sz="2000">
                <a:latin typeface="Comic Sans MS" panose="030F0702030302020204" pitchFamily="66" charset="0"/>
              </a:rPr>
              <a:t>Sequence number is added to show </a:t>
            </a:r>
          </a:p>
          <a:p>
            <a:pPr>
              <a:spcBef>
                <a:spcPct val="0"/>
              </a:spcBef>
              <a:buClrTx/>
              <a:buSzTx/>
              <a:buFontTx/>
              <a:buNone/>
            </a:pPr>
            <a:r>
              <a:rPr lang="en-US" altLang="tr-TR" sz="2000">
                <a:latin typeface="Comic Sans MS" panose="030F0702030302020204" pitchFamily="66" charset="0"/>
              </a:rPr>
              <a:t>the sequential order of messages </a:t>
            </a:r>
          </a:p>
          <a:p>
            <a:pPr>
              <a:spcBef>
                <a:spcPct val="0"/>
              </a:spcBef>
              <a:buClrTx/>
              <a:buSzTx/>
              <a:buFontTx/>
              <a:buNone/>
            </a:pPr>
            <a:r>
              <a:rPr lang="en-US" altLang="tr-TR" sz="2000">
                <a:latin typeface="Comic Sans MS" panose="030F0702030302020204" pitchFamily="66" charset="0"/>
              </a:rPr>
              <a:t>in the current thread of control.</a:t>
            </a:r>
          </a:p>
        </p:txBody>
      </p:sp>
      <p:sp>
        <p:nvSpPr>
          <p:cNvPr id="36882" name="Line 19">
            <a:extLst>
              <a:ext uri="{FF2B5EF4-FFF2-40B4-BE49-F238E27FC236}">
                <a16:creationId xmlns:a16="http://schemas.microsoft.com/office/drawing/2014/main" id="{9537D8DD-B0EF-804B-249F-00A41E4A8BF8}"/>
              </a:ext>
            </a:extLst>
          </p:cNvPr>
          <p:cNvSpPr>
            <a:spLocks noChangeShapeType="1"/>
          </p:cNvSpPr>
          <p:nvPr/>
        </p:nvSpPr>
        <p:spPr bwMode="auto">
          <a:xfrm flipH="1" flipV="1">
            <a:off x="1620838" y="1824038"/>
            <a:ext cx="146050" cy="644525"/>
          </a:xfrm>
          <a:prstGeom prst="line">
            <a:avLst/>
          </a:prstGeom>
          <a:noFill/>
          <a:ln w="9525">
            <a:solidFill>
              <a:schemeClr val="accent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3" name="Text Box 20">
            <a:extLst>
              <a:ext uri="{FF2B5EF4-FFF2-40B4-BE49-F238E27FC236}">
                <a16:creationId xmlns:a16="http://schemas.microsoft.com/office/drawing/2014/main" id="{B58F8D0C-9AB7-25F2-5BB1-DA094F2C7895}"/>
              </a:ext>
            </a:extLst>
          </p:cNvPr>
          <p:cNvSpPr txBox="1">
            <a:spLocks noChangeArrowheads="1"/>
          </p:cNvSpPr>
          <p:nvPr/>
        </p:nvSpPr>
        <p:spPr bwMode="auto">
          <a:xfrm>
            <a:off x="738188" y="1519238"/>
            <a:ext cx="26495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Comic Sans MS" panose="030F0702030302020204" pitchFamily="66" charset="0"/>
              </a:rPr>
              <a:t>no need to number the </a:t>
            </a:r>
          </a:p>
          <a:p>
            <a:pPr>
              <a:spcBef>
                <a:spcPct val="0"/>
              </a:spcBef>
              <a:buClrTx/>
              <a:buSzTx/>
              <a:buFontTx/>
              <a:buNone/>
            </a:pPr>
            <a:r>
              <a:rPr lang="en-US" altLang="tr-TR" sz="1800">
                <a:latin typeface="Comic Sans MS" panose="030F0702030302020204" pitchFamily="66" charset="0"/>
              </a:rPr>
              <a:t>starting message</a:t>
            </a:r>
          </a:p>
        </p:txBody>
      </p:sp>
      <p:sp>
        <p:nvSpPr>
          <p:cNvPr id="36884" name="Rectangle 21">
            <a:extLst>
              <a:ext uri="{FF2B5EF4-FFF2-40B4-BE49-F238E27FC236}">
                <a16:creationId xmlns:a16="http://schemas.microsoft.com/office/drawing/2014/main" id="{043822D0-5C8C-962A-8CFE-415FCC116A22}"/>
              </a:ext>
            </a:extLst>
          </p:cNvPr>
          <p:cNvSpPr>
            <a:spLocks noChangeArrowheads="1"/>
          </p:cNvSpPr>
          <p:nvPr/>
        </p:nvSpPr>
        <p:spPr bwMode="auto">
          <a:xfrm>
            <a:off x="6784975" y="4792663"/>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6885" name="Line 22">
            <a:extLst>
              <a:ext uri="{FF2B5EF4-FFF2-40B4-BE49-F238E27FC236}">
                <a16:creationId xmlns:a16="http://schemas.microsoft.com/office/drawing/2014/main" id="{166BD9A3-615A-7076-40C4-586CA81F65AE}"/>
              </a:ext>
            </a:extLst>
          </p:cNvPr>
          <p:cNvSpPr>
            <a:spLocks noChangeShapeType="1"/>
          </p:cNvSpPr>
          <p:nvPr/>
        </p:nvSpPr>
        <p:spPr bwMode="auto">
          <a:xfrm>
            <a:off x="7235825" y="4019550"/>
            <a:ext cx="0" cy="765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86" name="Text Box 23">
            <a:extLst>
              <a:ext uri="{FF2B5EF4-FFF2-40B4-BE49-F238E27FC236}">
                <a16:creationId xmlns:a16="http://schemas.microsoft.com/office/drawing/2014/main" id="{771E7015-7755-95D3-2CCB-6BA02444D999}"/>
              </a:ext>
            </a:extLst>
          </p:cNvPr>
          <p:cNvSpPr txBox="1">
            <a:spLocks noChangeArrowheads="1"/>
          </p:cNvSpPr>
          <p:nvPr/>
        </p:nvSpPr>
        <p:spPr bwMode="auto">
          <a:xfrm>
            <a:off x="6680200" y="4238625"/>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msg1</a:t>
            </a:r>
            <a:endParaRPr lang="tr-TR" altLang="tr-TR" sz="1200">
              <a:latin typeface="Helvetica" panose="020B0604020202020204" pitchFamily="34" charset="0"/>
            </a:endParaRPr>
          </a:p>
        </p:txBody>
      </p:sp>
      <p:sp>
        <p:nvSpPr>
          <p:cNvPr id="36887" name="Line 24">
            <a:extLst>
              <a:ext uri="{FF2B5EF4-FFF2-40B4-BE49-F238E27FC236}">
                <a16:creationId xmlns:a16="http://schemas.microsoft.com/office/drawing/2014/main" id="{11AC1E59-BF1A-19E3-EA82-4984B0FA1DA0}"/>
              </a:ext>
            </a:extLst>
          </p:cNvPr>
          <p:cNvSpPr>
            <a:spLocks noChangeShapeType="1"/>
          </p:cNvSpPr>
          <p:nvPr/>
        </p:nvSpPr>
        <p:spPr bwMode="auto">
          <a:xfrm>
            <a:off x="6680200" y="4238625"/>
            <a:ext cx="0"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8" name="Rectangle 25">
            <a:extLst>
              <a:ext uri="{FF2B5EF4-FFF2-40B4-BE49-F238E27FC236}">
                <a16:creationId xmlns:a16="http://schemas.microsoft.com/office/drawing/2014/main" id="{040473F2-CCCC-0084-BC53-2FF74DBAA5CB}"/>
              </a:ext>
            </a:extLst>
          </p:cNvPr>
          <p:cNvSpPr>
            <a:spLocks noChangeArrowheads="1"/>
          </p:cNvSpPr>
          <p:nvPr/>
        </p:nvSpPr>
        <p:spPr bwMode="auto">
          <a:xfrm>
            <a:off x="6967538" y="5199063"/>
            <a:ext cx="579437"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36889" name="Text Box 26">
            <a:extLst>
              <a:ext uri="{FF2B5EF4-FFF2-40B4-BE49-F238E27FC236}">
                <a16:creationId xmlns:a16="http://schemas.microsoft.com/office/drawing/2014/main" id="{6F07A08C-37A2-91A5-42D3-38AA26BF12BB}"/>
              </a:ext>
            </a:extLst>
          </p:cNvPr>
          <p:cNvSpPr txBox="1">
            <a:spLocks noChangeArrowheads="1"/>
          </p:cNvSpPr>
          <p:nvPr/>
        </p:nvSpPr>
        <p:spPr bwMode="auto">
          <a:xfrm>
            <a:off x="7067550" y="5703888"/>
            <a:ext cx="682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clear</a:t>
            </a:r>
            <a:endParaRPr lang="tr-TR" altLang="tr-TR" sz="1200">
              <a:latin typeface="Helvetica" panose="020B0604020202020204" pitchFamily="34" charset="0"/>
            </a:endParaRPr>
          </a:p>
        </p:txBody>
      </p:sp>
      <p:sp>
        <p:nvSpPr>
          <p:cNvPr id="36890" name="Line 27">
            <a:extLst>
              <a:ext uri="{FF2B5EF4-FFF2-40B4-BE49-F238E27FC236}">
                <a16:creationId xmlns:a16="http://schemas.microsoft.com/office/drawing/2014/main" id="{9155CB51-21A1-E6E0-6446-5F244FA56607}"/>
              </a:ext>
            </a:extLst>
          </p:cNvPr>
          <p:cNvSpPr>
            <a:spLocks noChangeShapeType="1"/>
          </p:cNvSpPr>
          <p:nvPr/>
        </p:nvSpPr>
        <p:spPr bwMode="auto">
          <a:xfrm>
            <a:off x="7737475" y="5703888"/>
            <a:ext cx="0" cy="274637"/>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6891" name="Line 28">
            <a:extLst>
              <a:ext uri="{FF2B5EF4-FFF2-40B4-BE49-F238E27FC236}">
                <a16:creationId xmlns:a16="http://schemas.microsoft.com/office/drawing/2014/main" id="{6B73BCFA-DA1E-134E-D6AC-A6394633B1E8}"/>
              </a:ext>
            </a:extLst>
          </p:cNvPr>
          <p:cNvSpPr>
            <a:spLocks noChangeShapeType="1"/>
          </p:cNvSpPr>
          <p:nvPr/>
        </p:nvSpPr>
        <p:spPr bwMode="auto">
          <a:xfrm flipH="1">
            <a:off x="5084763" y="3014663"/>
            <a:ext cx="2316162" cy="3352800"/>
          </a:xfrm>
          <a:prstGeom prst="line">
            <a:avLst/>
          </a:prstGeom>
          <a:noFill/>
          <a:ln w="9525">
            <a:solidFill>
              <a:srgbClr val="DDDDDD"/>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2" name="Text Box 29">
            <a:extLst>
              <a:ext uri="{FF2B5EF4-FFF2-40B4-BE49-F238E27FC236}">
                <a16:creationId xmlns:a16="http://schemas.microsoft.com/office/drawing/2014/main" id="{254ADE2B-8D07-76FA-3858-62423B9DC38C}"/>
              </a:ext>
            </a:extLst>
          </p:cNvPr>
          <p:cNvSpPr txBox="1">
            <a:spLocks noChangeArrowheads="1"/>
          </p:cNvSpPr>
          <p:nvPr/>
        </p:nvSpPr>
        <p:spPr bwMode="auto">
          <a:xfrm>
            <a:off x="6451600" y="6062663"/>
            <a:ext cx="1762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600">
                <a:latin typeface="Comic Sans MS" panose="030F0702030302020204" pitchFamily="66" charset="0"/>
              </a:rPr>
              <a:t>messages to this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77082E6-FC4B-0299-4005-58E9B6B194C9}"/>
              </a:ext>
            </a:extLst>
          </p:cNvPr>
          <p:cNvSpPr>
            <a:spLocks noGrp="1" noChangeArrowheads="1"/>
          </p:cNvSpPr>
          <p:nvPr>
            <p:ph type="title" idx="4294967295"/>
          </p:nvPr>
        </p:nvSpPr>
        <p:spPr>
          <a:xfrm>
            <a:off x="457200" y="457200"/>
            <a:ext cx="8229600" cy="863600"/>
          </a:xfrm>
        </p:spPr>
        <p:txBody>
          <a:bodyPr/>
          <a:lstStyle/>
          <a:p>
            <a:pPr eaLnBrk="1" hangingPunct="1"/>
            <a:r>
              <a:rPr lang="en-US" altLang="tr-TR"/>
              <a:t>Static and Dynamic Modeling</a:t>
            </a:r>
            <a:endParaRPr lang="tr-TR" altLang="tr-TR"/>
          </a:p>
        </p:txBody>
      </p:sp>
      <p:sp>
        <p:nvSpPr>
          <p:cNvPr id="7171" name="Rectangle 3">
            <a:extLst>
              <a:ext uri="{FF2B5EF4-FFF2-40B4-BE49-F238E27FC236}">
                <a16:creationId xmlns:a16="http://schemas.microsoft.com/office/drawing/2014/main" id="{5E1CA0F7-704B-A937-396A-F853E31CB82E}"/>
              </a:ext>
            </a:extLst>
          </p:cNvPr>
          <p:cNvSpPr>
            <a:spLocks noGrp="1" noChangeArrowheads="1"/>
          </p:cNvSpPr>
          <p:nvPr>
            <p:ph type="body" idx="4294967295"/>
          </p:nvPr>
        </p:nvSpPr>
        <p:spPr>
          <a:xfrm>
            <a:off x="300038" y="1371600"/>
            <a:ext cx="5205412" cy="4187825"/>
          </a:xfrm>
        </p:spPr>
        <p:txBody>
          <a:bodyPr/>
          <a:lstStyle/>
          <a:p>
            <a:pPr eaLnBrk="1" hangingPunct="1">
              <a:lnSpc>
                <a:spcPct val="90000"/>
              </a:lnSpc>
            </a:pPr>
            <a:r>
              <a:rPr lang="en-US" altLang="tr-TR" sz="2400">
                <a:solidFill>
                  <a:srgbClr val="FF0000"/>
                </a:solidFill>
              </a:rPr>
              <a:t>Static Models:</a:t>
            </a:r>
            <a:r>
              <a:rPr lang="en-US" altLang="tr-TR" sz="2400"/>
              <a:t> Help design the definition of packages, class names, attributes, and method signatures</a:t>
            </a:r>
          </a:p>
          <a:p>
            <a:pPr lvl="1" eaLnBrk="1" hangingPunct="1">
              <a:lnSpc>
                <a:spcPct val="90000"/>
              </a:lnSpc>
            </a:pPr>
            <a:r>
              <a:rPr lang="en-US" altLang="tr-TR" sz="2000"/>
              <a:t>class diagrams, package diagrams, deployment diagrams</a:t>
            </a:r>
            <a:endParaRPr lang="tr-TR" altLang="tr-TR" sz="2000">
              <a:solidFill>
                <a:schemeClr val="accent2"/>
              </a:solidFill>
            </a:endParaRPr>
          </a:p>
          <a:p>
            <a:pPr eaLnBrk="1" hangingPunct="1">
              <a:lnSpc>
                <a:spcPct val="90000"/>
              </a:lnSpc>
            </a:pPr>
            <a:r>
              <a:rPr lang="en-US" altLang="tr-TR" sz="2400">
                <a:solidFill>
                  <a:srgbClr val="FF0000"/>
                </a:solidFill>
              </a:rPr>
              <a:t>Dynamic Models:</a:t>
            </a:r>
            <a:r>
              <a:rPr lang="en-US" altLang="tr-TR" sz="2400"/>
              <a:t> Help design the logic, the behavior of the code or the method bodies</a:t>
            </a:r>
          </a:p>
          <a:p>
            <a:pPr lvl="1" eaLnBrk="1" hangingPunct="1">
              <a:lnSpc>
                <a:spcPct val="90000"/>
              </a:lnSpc>
            </a:pPr>
            <a:r>
              <a:rPr lang="en-US" altLang="tr-TR" sz="2000"/>
              <a:t>sequence diagrams, communication diagrams, state diagrams, activity diagrams</a:t>
            </a:r>
          </a:p>
        </p:txBody>
      </p:sp>
      <p:sp>
        <p:nvSpPr>
          <p:cNvPr id="7172" name="Rectangle 4">
            <a:extLst>
              <a:ext uri="{FF2B5EF4-FFF2-40B4-BE49-F238E27FC236}">
                <a16:creationId xmlns:a16="http://schemas.microsoft.com/office/drawing/2014/main" id="{28423B62-6676-A46D-41BB-5E6C01AAD121}"/>
              </a:ext>
            </a:extLst>
          </p:cNvPr>
          <p:cNvSpPr>
            <a:spLocks noChangeArrowheads="1"/>
          </p:cNvSpPr>
          <p:nvPr/>
        </p:nvSpPr>
        <p:spPr bwMode="auto">
          <a:xfrm>
            <a:off x="404813" y="5718175"/>
            <a:ext cx="5924550" cy="9286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a:solidFill>
                  <a:srgbClr val="FF0000"/>
                </a:solidFill>
                <a:latin typeface="Comic Sans MS" panose="030F0702030302020204" pitchFamily="66" charset="0"/>
              </a:rPr>
              <a:t>Create models in parallel !</a:t>
            </a:r>
          </a:p>
          <a:p>
            <a:pPr algn="ctr">
              <a:spcBef>
                <a:spcPct val="0"/>
              </a:spcBef>
              <a:buClrTx/>
              <a:buSzTx/>
              <a:buFontTx/>
              <a:buNone/>
            </a:pPr>
            <a:r>
              <a:rPr lang="en-US" altLang="tr-TR" sz="1800">
                <a:solidFill>
                  <a:schemeClr val="accent2"/>
                </a:solidFill>
                <a:latin typeface="Comic Sans MS" panose="030F0702030302020204" pitchFamily="66" charset="0"/>
              </a:rPr>
              <a:t>Spend significant time doing interaction diagrams,</a:t>
            </a:r>
          </a:p>
          <a:p>
            <a:pPr algn="ctr">
              <a:spcBef>
                <a:spcPct val="0"/>
              </a:spcBef>
              <a:buClrTx/>
              <a:buSzTx/>
              <a:buFontTx/>
              <a:buNone/>
            </a:pPr>
            <a:r>
              <a:rPr lang="en-US" altLang="tr-TR" sz="1800">
                <a:solidFill>
                  <a:schemeClr val="accent2"/>
                </a:solidFill>
                <a:latin typeface="Comic Sans MS" panose="030F0702030302020204" pitchFamily="66" charset="0"/>
              </a:rPr>
              <a:t>not just class diagrams</a:t>
            </a:r>
            <a:endParaRPr lang="tr-TR" altLang="tr-TR" sz="1800">
              <a:solidFill>
                <a:schemeClr val="accent2"/>
              </a:solidFill>
              <a:latin typeface="Comic Sans MS" panose="030F0702030302020204" pitchFamily="66" charset="0"/>
            </a:endParaRPr>
          </a:p>
        </p:txBody>
      </p:sp>
      <p:sp>
        <p:nvSpPr>
          <p:cNvPr id="7173" name="Text Box 5">
            <a:extLst>
              <a:ext uri="{FF2B5EF4-FFF2-40B4-BE49-F238E27FC236}">
                <a16:creationId xmlns:a16="http://schemas.microsoft.com/office/drawing/2014/main" id="{04A07455-ECA6-C82F-3BF0-7AE26A6A5D5F}"/>
              </a:ext>
            </a:extLst>
          </p:cNvPr>
          <p:cNvSpPr txBox="1">
            <a:spLocks noChangeArrowheads="1"/>
          </p:cNvSpPr>
          <p:nvPr/>
        </p:nvSpPr>
        <p:spPr bwMode="auto">
          <a:xfrm>
            <a:off x="6372225" y="1584325"/>
            <a:ext cx="193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solidFill>
                  <a:srgbClr val="FF0000"/>
                </a:solidFill>
                <a:latin typeface="Comic Sans MS" panose="030F0702030302020204" pitchFamily="66" charset="0"/>
              </a:rPr>
              <a:t>static model</a:t>
            </a:r>
            <a:endParaRPr lang="tr-TR" altLang="tr-TR" sz="2400">
              <a:solidFill>
                <a:srgbClr val="FF0000"/>
              </a:solidFill>
              <a:latin typeface="Comic Sans MS" panose="030F0702030302020204" pitchFamily="66" charset="0"/>
            </a:endParaRPr>
          </a:p>
        </p:txBody>
      </p:sp>
      <p:sp>
        <p:nvSpPr>
          <p:cNvPr id="7174" name="Text Box 6">
            <a:extLst>
              <a:ext uri="{FF2B5EF4-FFF2-40B4-BE49-F238E27FC236}">
                <a16:creationId xmlns:a16="http://schemas.microsoft.com/office/drawing/2014/main" id="{D0BE587B-E45F-7233-B20B-B30533BD3473}"/>
              </a:ext>
            </a:extLst>
          </p:cNvPr>
          <p:cNvSpPr txBox="1">
            <a:spLocks noChangeArrowheads="1"/>
          </p:cNvSpPr>
          <p:nvPr/>
        </p:nvSpPr>
        <p:spPr bwMode="auto">
          <a:xfrm>
            <a:off x="6329363" y="4037013"/>
            <a:ext cx="223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solidFill>
                  <a:srgbClr val="FF0000"/>
                </a:solidFill>
                <a:latin typeface="Comic Sans MS" panose="030F0702030302020204" pitchFamily="66" charset="0"/>
              </a:rPr>
              <a:t>dynamic model</a:t>
            </a:r>
            <a:endParaRPr lang="tr-TR" altLang="tr-TR" sz="2400">
              <a:solidFill>
                <a:srgbClr val="FF0000"/>
              </a:solidFill>
              <a:latin typeface="Comic Sans MS" panose="030F0702030302020204" pitchFamily="66" charset="0"/>
            </a:endParaRPr>
          </a:p>
        </p:txBody>
      </p:sp>
      <p:sp>
        <p:nvSpPr>
          <p:cNvPr id="7175" name="Rectangle 7">
            <a:extLst>
              <a:ext uri="{FF2B5EF4-FFF2-40B4-BE49-F238E27FC236}">
                <a16:creationId xmlns:a16="http://schemas.microsoft.com/office/drawing/2014/main" id="{4EF44493-0C9D-576D-2311-29D3294ED233}"/>
              </a:ext>
            </a:extLst>
          </p:cNvPr>
          <p:cNvSpPr>
            <a:spLocks noChangeArrowheads="1"/>
          </p:cNvSpPr>
          <p:nvPr/>
        </p:nvSpPr>
        <p:spPr bwMode="auto">
          <a:xfrm>
            <a:off x="5845175" y="2447925"/>
            <a:ext cx="1092200" cy="357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DiceGame</a:t>
            </a:r>
            <a:endParaRPr lang="tr-TR" altLang="tr-TR" sz="1400">
              <a:latin typeface="Helvetica" panose="020B0604020202020204" pitchFamily="34" charset="0"/>
            </a:endParaRPr>
          </a:p>
        </p:txBody>
      </p:sp>
      <p:sp>
        <p:nvSpPr>
          <p:cNvPr id="7176" name="Rectangle 8">
            <a:extLst>
              <a:ext uri="{FF2B5EF4-FFF2-40B4-BE49-F238E27FC236}">
                <a16:creationId xmlns:a16="http://schemas.microsoft.com/office/drawing/2014/main" id="{4F562260-7CC8-8821-2D7E-E915DF4D4D23}"/>
              </a:ext>
            </a:extLst>
          </p:cNvPr>
          <p:cNvSpPr>
            <a:spLocks noChangeArrowheads="1"/>
          </p:cNvSpPr>
          <p:nvPr/>
        </p:nvSpPr>
        <p:spPr bwMode="auto">
          <a:xfrm>
            <a:off x="5845175" y="2805113"/>
            <a:ext cx="1092200"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a:t>
            </a:r>
            <a:endParaRPr lang="tr-TR" altLang="tr-TR" sz="1400">
              <a:latin typeface="Helvetica" panose="020B0604020202020204" pitchFamily="34" charset="0"/>
            </a:endParaRPr>
          </a:p>
        </p:txBody>
      </p:sp>
      <p:sp>
        <p:nvSpPr>
          <p:cNvPr id="7177" name="Rectangle 9">
            <a:extLst>
              <a:ext uri="{FF2B5EF4-FFF2-40B4-BE49-F238E27FC236}">
                <a16:creationId xmlns:a16="http://schemas.microsoft.com/office/drawing/2014/main" id="{1EBEB30F-0CFD-3B5E-5A63-F03E7010A550}"/>
              </a:ext>
            </a:extLst>
          </p:cNvPr>
          <p:cNvSpPr>
            <a:spLocks noChangeArrowheads="1"/>
          </p:cNvSpPr>
          <p:nvPr/>
        </p:nvSpPr>
        <p:spPr bwMode="auto">
          <a:xfrm>
            <a:off x="5845175" y="3159125"/>
            <a:ext cx="1092200" cy="357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play()</a:t>
            </a:r>
            <a:endParaRPr lang="tr-TR" altLang="tr-TR" sz="1400">
              <a:latin typeface="Helvetica" panose="020B0604020202020204" pitchFamily="34" charset="0"/>
            </a:endParaRPr>
          </a:p>
        </p:txBody>
      </p:sp>
      <p:sp>
        <p:nvSpPr>
          <p:cNvPr id="7178" name="Rectangle 12">
            <a:extLst>
              <a:ext uri="{FF2B5EF4-FFF2-40B4-BE49-F238E27FC236}">
                <a16:creationId xmlns:a16="http://schemas.microsoft.com/office/drawing/2014/main" id="{E6B95814-F713-D114-A48F-FD2F2BD0F1AA}"/>
              </a:ext>
            </a:extLst>
          </p:cNvPr>
          <p:cNvSpPr>
            <a:spLocks noChangeArrowheads="1"/>
          </p:cNvSpPr>
          <p:nvPr/>
        </p:nvSpPr>
        <p:spPr bwMode="auto">
          <a:xfrm>
            <a:off x="7759700" y="2447925"/>
            <a:ext cx="1092200" cy="357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Die</a:t>
            </a:r>
            <a:endParaRPr lang="tr-TR" altLang="tr-TR" sz="1400">
              <a:latin typeface="Helvetica" panose="020B0604020202020204" pitchFamily="34" charset="0"/>
            </a:endParaRPr>
          </a:p>
        </p:txBody>
      </p:sp>
      <p:sp>
        <p:nvSpPr>
          <p:cNvPr id="7179" name="Rectangle 13">
            <a:extLst>
              <a:ext uri="{FF2B5EF4-FFF2-40B4-BE49-F238E27FC236}">
                <a16:creationId xmlns:a16="http://schemas.microsoft.com/office/drawing/2014/main" id="{477E1020-2183-9EB6-F4CF-D888DC8B14A6}"/>
              </a:ext>
            </a:extLst>
          </p:cNvPr>
          <p:cNvSpPr>
            <a:spLocks noChangeArrowheads="1"/>
          </p:cNvSpPr>
          <p:nvPr/>
        </p:nvSpPr>
        <p:spPr bwMode="auto">
          <a:xfrm>
            <a:off x="7759700" y="2805113"/>
            <a:ext cx="1092200"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faceValue</a:t>
            </a:r>
            <a:endParaRPr lang="tr-TR" altLang="tr-TR" sz="1400">
              <a:latin typeface="Helvetica" panose="020B0604020202020204" pitchFamily="34" charset="0"/>
            </a:endParaRPr>
          </a:p>
        </p:txBody>
      </p:sp>
      <p:sp>
        <p:nvSpPr>
          <p:cNvPr id="7180" name="Rectangle 14">
            <a:extLst>
              <a:ext uri="{FF2B5EF4-FFF2-40B4-BE49-F238E27FC236}">
                <a16:creationId xmlns:a16="http://schemas.microsoft.com/office/drawing/2014/main" id="{42E76BD7-2A28-931B-61A7-1DD1A7642E66}"/>
              </a:ext>
            </a:extLst>
          </p:cNvPr>
          <p:cNvSpPr>
            <a:spLocks noChangeArrowheads="1"/>
          </p:cNvSpPr>
          <p:nvPr/>
        </p:nvSpPr>
        <p:spPr bwMode="auto">
          <a:xfrm>
            <a:off x="7759700" y="3159125"/>
            <a:ext cx="1092200" cy="357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a:latin typeface="Helvetica" panose="020B0604020202020204" pitchFamily="34" charset="0"/>
              </a:rPr>
              <a:t>roll()</a:t>
            </a:r>
            <a:endParaRPr lang="tr-TR" altLang="tr-TR" sz="1400">
              <a:latin typeface="Helvetica" panose="020B0604020202020204" pitchFamily="34" charset="0"/>
            </a:endParaRPr>
          </a:p>
        </p:txBody>
      </p:sp>
      <p:sp>
        <p:nvSpPr>
          <p:cNvPr id="7181" name="Line 15">
            <a:extLst>
              <a:ext uri="{FF2B5EF4-FFF2-40B4-BE49-F238E27FC236}">
                <a16:creationId xmlns:a16="http://schemas.microsoft.com/office/drawing/2014/main" id="{9EA2F437-EA23-8B45-0CD2-BE5C66C05425}"/>
              </a:ext>
            </a:extLst>
          </p:cNvPr>
          <p:cNvSpPr>
            <a:spLocks noChangeShapeType="1"/>
          </p:cNvSpPr>
          <p:nvPr/>
        </p:nvSpPr>
        <p:spPr bwMode="auto">
          <a:xfrm>
            <a:off x="6937375" y="2962275"/>
            <a:ext cx="822325"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a:lstStyle/>
          <a:p>
            <a:endParaRPr lang="en-US"/>
          </a:p>
        </p:txBody>
      </p:sp>
      <p:sp>
        <p:nvSpPr>
          <p:cNvPr id="7182" name="Text Box 16">
            <a:extLst>
              <a:ext uri="{FF2B5EF4-FFF2-40B4-BE49-F238E27FC236}">
                <a16:creationId xmlns:a16="http://schemas.microsoft.com/office/drawing/2014/main" id="{CDCA52BD-1269-C8CA-48C9-D94FA36D0C2D}"/>
              </a:ext>
            </a:extLst>
          </p:cNvPr>
          <p:cNvSpPr txBox="1">
            <a:spLocks noChangeArrowheads="1"/>
          </p:cNvSpPr>
          <p:nvPr/>
        </p:nvSpPr>
        <p:spPr bwMode="auto">
          <a:xfrm>
            <a:off x="6884988" y="2717800"/>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a:t>
            </a:r>
            <a:endParaRPr lang="tr-TR" altLang="tr-TR" sz="1200">
              <a:latin typeface="Helvetica" panose="020B0604020202020204" pitchFamily="34" charset="0"/>
            </a:endParaRPr>
          </a:p>
        </p:txBody>
      </p:sp>
      <p:sp>
        <p:nvSpPr>
          <p:cNvPr id="7183" name="Text Box 17">
            <a:extLst>
              <a:ext uri="{FF2B5EF4-FFF2-40B4-BE49-F238E27FC236}">
                <a16:creationId xmlns:a16="http://schemas.microsoft.com/office/drawing/2014/main" id="{F23721C7-7949-DB28-184A-B6924F4340B7}"/>
              </a:ext>
            </a:extLst>
          </p:cNvPr>
          <p:cNvSpPr txBox="1">
            <a:spLocks noChangeArrowheads="1"/>
          </p:cNvSpPr>
          <p:nvPr/>
        </p:nvSpPr>
        <p:spPr bwMode="auto">
          <a:xfrm>
            <a:off x="7491413" y="2733675"/>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2</a:t>
            </a:r>
            <a:endParaRPr lang="tr-TR" altLang="tr-TR" sz="1200">
              <a:latin typeface="Helvetica" panose="020B0604020202020204" pitchFamily="34" charset="0"/>
            </a:endParaRPr>
          </a:p>
        </p:txBody>
      </p:sp>
      <p:sp>
        <p:nvSpPr>
          <p:cNvPr id="7184" name="Rectangle 18">
            <a:extLst>
              <a:ext uri="{FF2B5EF4-FFF2-40B4-BE49-F238E27FC236}">
                <a16:creationId xmlns:a16="http://schemas.microsoft.com/office/drawing/2014/main" id="{5D55B151-1F48-3A8B-F1D7-71606B88681A}"/>
              </a:ext>
            </a:extLst>
          </p:cNvPr>
          <p:cNvSpPr>
            <a:spLocks noChangeArrowheads="1"/>
          </p:cNvSpPr>
          <p:nvPr/>
        </p:nvSpPr>
        <p:spPr bwMode="auto">
          <a:xfrm>
            <a:off x="6329363" y="4494213"/>
            <a:ext cx="1092200"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:DiceGame</a:t>
            </a:r>
            <a:endParaRPr lang="tr-TR" altLang="tr-TR" sz="1400">
              <a:latin typeface="Helvetica" panose="020B0604020202020204" pitchFamily="34" charset="0"/>
            </a:endParaRPr>
          </a:p>
        </p:txBody>
      </p:sp>
      <p:sp>
        <p:nvSpPr>
          <p:cNvPr id="7185" name="Rectangle 19">
            <a:extLst>
              <a:ext uri="{FF2B5EF4-FFF2-40B4-BE49-F238E27FC236}">
                <a16:creationId xmlns:a16="http://schemas.microsoft.com/office/drawing/2014/main" id="{B5A77F12-DFFB-0117-9ABD-8AF224FB0FC7}"/>
              </a:ext>
            </a:extLst>
          </p:cNvPr>
          <p:cNvSpPr>
            <a:spLocks noChangeArrowheads="1"/>
          </p:cNvSpPr>
          <p:nvPr/>
        </p:nvSpPr>
        <p:spPr bwMode="auto">
          <a:xfrm>
            <a:off x="7759700" y="4494213"/>
            <a:ext cx="1092200" cy="357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a:latin typeface="Helvetica" panose="020B0604020202020204" pitchFamily="34" charset="0"/>
              </a:rPr>
              <a:t>:Die</a:t>
            </a:r>
            <a:endParaRPr lang="tr-TR" altLang="tr-TR" sz="1400">
              <a:latin typeface="Helvetica" panose="020B0604020202020204" pitchFamily="34" charset="0"/>
            </a:endParaRPr>
          </a:p>
        </p:txBody>
      </p:sp>
      <p:sp>
        <p:nvSpPr>
          <p:cNvPr id="7186" name="Line 20">
            <a:extLst>
              <a:ext uri="{FF2B5EF4-FFF2-40B4-BE49-F238E27FC236}">
                <a16:creationId xmlns:a16="http://schemas.microsoft.com/office/drawing/2014/main" id="{18FEDB36-8362-79B8-A726-B08E20BFADCA}"/>
              </a:ext>
            </a:extLst>
          </p:cNvPr>
          <p:cNvSpPr>
            <a:spLocks noChangeShapeType="1"/>
          </p:cNvSpPr>
          <p:nvPr/>
        </p:nvSpPr>
        <p:spPr bwMode="auto">
          <a:xfrm>
            <a:off x="6884988" y="4851400"/>
            <a:ext cx="0" cy="116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7" name="Line 21">
            <a:extLst>
              <a:ext uri="{FF2B5EF4-FFF2-40B4-BE49-F238E27FC236}">
                <a16:creationId xmlns:a16="http://schemas.microsoft.com/office/drawing/2014/main" id="{F70D55F1-81D2-5BDD-3EC0-1AAA59900A20}"/>
              </a:ext>
            </a:extLst>
          </p:cNvPr>
          <p:cNvSpPr>
            <a:spLocks noChangeShapeType="1"/>
          </p:cNvSpPr>
          <p:nvPr/>
        </p:nvSpPr>
        <p:spPr bwMode="auto">
          <a:xfrm>
            <a:off x="8318500" y="4851400"/>
            <a:ext cx="0" cy="1168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22">
            <a:extLst>
              <a:ext uri="{FF2B5EF4-FFF2-40B4-BE49-F238E27FC236}">
                <a16:creationId xmlns:a16="http://schemas.microsoft.com/office/drawing/2014/main" id="{E08B8FA5-A68D-6CE1-4DED-A137AB1A553D}"/>
              </a:ext>
            </a:extLst>
          </p:cNvPr>
          <p:cNvSpPr>
            <a:spLocks noChangeShapeType="1"/>
          </p:cNvSpPr>
          <p:nvPr/>
        </p:nvSpPr>
        <p:spPr bwMode="auto">
          <a:xfrm flipV="1">
            <a:off x="5845175" y="5153025"/>
            <a:ext cx="1039813"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89" name="Line 23">
            <a:extLst>
              <a:ext uri="{FF2B5EF4-FFF2-40B4-BE49-F238E27FC236}">
                <a16:creationId xmlns:a16="http://schemas.microsoft.com/office/drawing/2014/main" id="{84A4A52C-75C7-507A-6F66-4ED5D4B7173D}"/>
              </a:ext>
            </a:extLst>
          </p:cNvPr>
          <p:cNvSpPr>
            <a:spLocks noChangeShapeType="1"/>
          </p:cNvSpPr>
          <p:nvPr/>
        </p:nvSpPr>
        <p:spPr bwMode="auto">
          <a:xfrm>
            <a:off x="6884988" y="5559425"/>
            <a:ext cx="1433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0" name="Text Box 24">
            <a:extLst>
              <a:ext uri="{FF2B5EF4-FFF2-40B4-BE49-F238E27FC236}">
                <a16:creationId xmlns:a16="http://schemas.microsoft.com/office/drawing/2014/main" id="{0D5C3AD4-04C4-398F-2B54-2A763CE3FC0D}"/>
              </a:ext>
            </a:extLst>
          </p:cNvPr>
          <p:cNvSpPr txBox="1">
            <a:spLocks noChangeArrowheads="1"/>
          </p:cNvSpPr>
          <p:nvPr/>
        </p:nvSpPr>
        <p:spPr bwMode="auto">
          <a:xfrm>
            <a:off x="6061075" y="4878388"/>
            <a:ext cx="4619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play</a:t>
            </a:r>
            <a:endParaRPr lang="tr-TR" altLang="tr-TR" sz="1200">
              <a:latin typeface="Helvetica" panose="020B0604020202020204" pitchFamily="34" charset="0"/>
            </a:endParaRPr>
          </a:p>
        </p:txBody>
      </p:sp>
      <p:sp>
        <p:nvSpPr>
          <p:cNvPr id="7191" name="Text Box 25">
            <a:extLst>
              <a:ext uri="{FF2B5EF4-FFF2-40B4-BE49-F238E27FC236}">
                <a16:creationId xmlns:a16="http://schemas.microsoft.com/office/drawing/2014/main" id="{0896569C-5336-9EA0-F15F-0AFE86144263}"/>
              </a:ext>
            </a:extLst>
          </p:cNvPr>
          <p:cNvSpPr txBox="1">
            <a:spLocks noChangeArrowheads="1"/>
          </p:cNvSpPr>
          <p:nvPr/>
        </p:nvSpPr>
        <p:spPr bwMode="auto">
          <a:xfrm>
            <a:off x="7421563" y="5284788"/>
            <a:ext cx="3857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roll</a:t>
            </a:r>
            <a:endParaRPr lang="tr-TR" altLang="tr-TR" sz="1200">
              <a:latin typeface="Helvetica"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C088E91-2695-2D41-5E99-9C675E9F7144}"/>
              </a:ext>
            </a:extLst>
          </p:cNvPr>
          <p:cNvSpPr>
            <a:spLocks noChangeArrowheads="1"/>
          </p:cNvSpPr>
          <p:nvPr/>
        </p:nvSpPr>
        <p:spPr bwMode="auto">
          <a:xfrm>
            <a:off x="882650" y="1684338"/>
            <a:ext cx="1379538" cy="4508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e:Editor</a:t>
            </a:r>
          </a:p>
        </p:txBody>
      </p:sp>
      <p:sp>
        <p:nvSpPr>
          <p:cNvPr id="37891" name="Rectangle 3">
            <a:extLst>
              <a:ext uri="{FF2B5EF4-FFF2-40B4-BE49-F238E27FC236}">
                <a16:creationId xmlns:a16="http://schemas.microsoft.com/office/drawing/2014/main" id="{F8A654BC-AB3D-163C-3D85-B55327E02F72}"/>
              </a:ext>
            </a:extLst>
          </p:cNvPr>
          <p:cNvSpPr>
            <a:spLocks noChangeArrowheads="1"/>
          </p:cNvSpPr>
          <p:nvPr/>
        </p:nvSpPr>
        <p:spPr bwMode="auto">
          <a:xfrm>
            <a:off x="4065588" y="3725863"/>
            <a:ext cx="2063750" cy="4349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c:PasteCommand</a:t>
            </a:r>
          </a:p>
        </p:txBody>
      </p:sp>
      <p:sp>
        <p:nvSpPr>
          <p:cNvPr id="37892" name="Rectangle 4">
            <a:extLst>
              <a:ext uri="{FF2B5EF4-FFF2-40B4-BE49-F238E27FC236}">
                <a16:creationId xmlns:a16="http://schemas.microsoft.com/office/drawing/2014/main" id="{02145AD6-6CB8-D2D4-12D0-9545F96F310F}"/>
              </a:ext>
            </a:extLst>
          </p:cNvPr>
          <p:cNvSpPr>
            <a:spLocks noChangeArrowheads="1"/>
          </p:cNvSpPr>
          <p:nvPr/>
        </p:nvSpPr>
        <p:spPr bwMode="auto">
          <a:xfrm>
            <a:off x="1136650" y="5419725"/>
            <a:ext cx="2151063" cy="4794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doc:TextDocument</a:t>
            </a:r>
          </a:p>
        </p:txBody>
      </p:sp>
      <p:sp>
        <p:nvSpPr>
          <p:cNvPr id="37893" name="Text Box 5">
            <a:extLst>
              <a:ext uri="{FF2B5EF4-FFF2-40B4-BE49-F238E27FC236}">
                <a16:creationId xmlns:a16="http://schemas.microsoft.com/office/drawing/2014/main" id="{2251BE1D-5071-521B-D589-F40A594082C7}"/>
              </a:ext>
            </a:extLst>
          </p:cNvPr>
          <p:cNvSpPr txBox="1">
            <a:spLocks noChangeArrowheads="1"/>
          </p:cNvSpPr>
          <p:nvPr/>
        </p:nvSpPr>
        <p:spPr bwMode="auto">
          <a:xfrm>
            <a:off x="1847850" y="3470275"/>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1.1: create</a:t>
            </a:r>
          </a:p>
        </p:txBody>
      </p:sp>
      <p:sp>
        <p:nvSpPr>
          <p:cNvPr id="37894" name="Rectangle 6">
            <a:extLst>
              <a:ext uri="{FF2B5EF4-FFF2-40B4-BE49-F238E27FC236}">
                <a16:creationId xmlns:a16="http://schemas.microsoft.com/office/drawing/2014/main" id="{FAB8C82F-A427-4A7A-DA50-F25CD02F1F2C}"/>
              </a:ext>
            </a:extLst>
          </p:cNvPr>
          <p:cNvSpPr>
            <a:spLocks noChangeArrowheads="1"/>
          </p:cNvSpPr>
          <p:nvPr/>
        </p:nvSpPr>
        <p:spPr bwMode="auto">
          <a:xfrm>
            <a:off x="6467475" y="1698625"/>
            <a:ext cx="1641475" cy="43338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800" u="sng">
                <a:latin typeface="Tahoma" panose="020B0604030504040204" pitchFamily="34" charset="0"/>
              </a:rPr>
              <a:t>button:Button</a:t>
            </a:r>
          </a:p>
        </p:txBody>
      </p:sp>
      <p:sp>
        <p:nvSpPr>
          <p:cNvPr id="37895" name="Text Box 7">
            <a:extLst>
              <a:ext uri="{FF2B5EF4-FFF2-40B4-BE49-F238E27FC236}">
                <a16:creationId xmlns:a16="http://schemas.microsoft.com/office/drawing/2014/main" id="{B4561F27-E8BB-E4D9-25D3-AD055373A7F1}"/>
              </a:ext>
            </a:extLst>
          </p:cNvPr>
          <p:cNvSpPr txBox="1">
            <a:spLocks noChangeArrowheads="1"/>
          </p:cNvSpPr>
          <p:nvPr/>
        </p:nvSpPr>
        <p:spPr bwMode="auto">
          <a:xfrm>
            <a:off x="3502025" y="1522413"/>
            <a:ext cx="2460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1.2: storeCommand(c)</a:t>
            </a:r>
          </a:p>
        </p:txBody>
      </p:sp>
      <p:sp>
        <p:nvSpPr>
          <p:cNvPr id="37896" name="Text Box 8">
            <a:extLst>
              <a:ext uri="{FF2B5EF4-FFF2-40B4-BE49-F238E27FC236}">
                <a16:creationId xmlns:a16="http://schemas.microsoft.com/office/drawing/2014/main" id="{C22E2175-0E0C-8A72-9473-53F97F4D6BB7}"/>
              </a:ext>
            </a:extLst>
          </p:cNvPr>
          <p:cNvSpPr txBox="1">
            <a:spLocks noChangeArrowheads="1"/>
          </p:cNvSpPr>
          <p:nvPr/>
        </p:nvSpPr>
        <p:spPr bwMode="auto">
          <a:xfrm>
            <a:off x="7600950" y="2814638"/>
            <a:ext cx="1543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2.1:execute()</a:t>
            </a:r>
          </a:p>
        </p:txBody>
      </p:sp>
      <p:sp>
        <p:nvSpPr>
          <p:cNvPr id="37897" name="Text Box 9">
            <a:extLst>
              <a:ext uri="{FF2B5EF4-FFF2-40B4-BE49-F238E27FC236}">
                <a16:creationId xmlns:a16="http://schemas.microsoft.com/office/drawing/2014/main" id="{B24B518F-89D5-3E0F-F7D7-38BF99C4D655}"/>
              </a:ext>
            </a:extLst>
          </p:cNvPr>
          <p:cNvSpPr txBox="1">
            <a:spLocks noChangeArrowheads="1"/>
          </p:cNvSpPr>
          <p:nvPr/>
        </p:nvSpPr>
        <p:spPr bwMode="auto">
          <a:xfrm>
            <a:off x="5338763" y="4941888"/>
            <a:ext cx="1763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2.3: paste(text)</a:t>
            </a:r>
          </a:p>
        </p:txBody>
      </p:sp>
      <p:sp>
        <p:nvSpPr>
          <p:cNvPr id="37898" name="Line 10">
            <a:extLst>
              <a:ext uri="{FF2B5EF4-FFF2-40B4-BE49-F238E27FC236}">
                <a16:creationId xmlns:a16="http://schemas.microsoft.com/office/drawing/2014/main" id="{F7CD8EBA-52AA-6B2F-FAB8-C8A9543C463D}"/>
              </a:ext>
            </a:extLst>
          </p:cNvPr>
          <p:cNvSpPr>
            <a:spLocks noChangeShapeType="1"/>
          </p:cNvSpPr>
          <p:nvPr/>
        </p:nvSpPr>
        <p:spPr bwMode="auto">
          <a:xfrm rot="16200000" flipH="1">
            <a:off x="4692650" y="5003800"/>
            <a:ext cx="11557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7899" name="Text Box 11">
            <a:extLst>
              <a:ext uri="{FF2B5EF4-FFF2-40B4-BE49-F238E27FC236}">
                <a16:creationId xmlns:a16="http://schemas.microsoft.com/office/drawing/2014/main" id="{34807CF5-212F-11C5-8C94-22F7EF3F0988}"/>
              </a:ext>
            </a:extLst>
          </p:cNvPr>
          <p:cNvSpPr txBox="1">
            <a:spLocks noChangeArrowheads="1"/>
          </p:cNvSpPr>
          <p:nvPr/>
        </p:nvSpPr>
        <p:spPr bwMode="auto">
          <a:xfrm>
            <a:off x="2174875" y="4421188"/>
            <a:ext cx="15986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2.2: getText()</a:t>
            </a:r>
          </a:p>
        </p:txBody>
      </p:sp>
      <p:cxnSp>
        <p:nvCxnSpPr>
          <p:cNvPr id="37900" name="AutoShape 12">
            <a:extLst>
              <a:ext uri="{FF2B5EF4-FFF2-40B4-BE49-F238E27FC236}">
                <a16:creationId xmlns:a16="http://schemas.microsoft.com/office/drawing/2014/main" id="{81D2A17B-3176-1119-18D4-A5572333E061}"/>
              </a:ext>
            </a:extLst>
          </p:cNvPr>
          <p:cNvCxnSpPr>
            <a:cxnSpLocks noChangeShapeType="1"/>
            <a:stCxn id="37890" idx="2"/>
            <a:endCxn id="37891" idx="1"/>
          </p:cNvCxnSpPr>
          <p:nvPr/>
        </p:nvCxnSpPr>
        <p:spPr bwMode="auto">
          <a:xfrm rot="16200000" flipH="1">
            <a:off x="1915320" y="1793081"/>
            <a:ext cx="1808162" cy="2492375"/>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7901" name="AutoShape 13">
            <a:extLst>
              <a:ext uri="{FF2B5EF4-FFF2-40B4-BE49-F238E27FC236}">
                <a16:creationId xmlns:a16="http://schemas.microsoft.com/office/drawing/2014/main" id="{63512BA4-C02A-508C-9EF8-D82EF4B30E5E}"/>
              </a:ext>
            </a:extLst>
          </p:cNvPr>
          <p:cNvCxnSpPr>
            <a:cxnSpLocks noChangeShapeType="1"/>
            <a:stCxn id="37890" idx="3"/>
            <a:endCxn id="37894" idx="1"/>
          </p:cNvCxnSpPr>
          <p:nvPr/>
        </p:nvCxnSpPr>
        <p:spPr bwMode="auto">
          <a:xfrm>
            <a:off x="2262188" y="1909763"/>
            <a:ext cx="4205287" cy="6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7902" name="AutoShape 14">
            <a:extLst>
              <a:ext uri="{FF2B5EF4-FFF2-40B4-BE49-F238E27FC236}">
                <a16:creationId xmlns:a16="http://schemas.microsoft.com/office/drawing/2014/main" id="{3490D84E-6D5F-085E-26AB-1303545CD961}"/>
              </a:ext>
            </a:extLst>
          </p:cNvPr>
          <p:cNvCxnSpPr>
            <a:cxnSpLocks noChangeShapeType="1"/>
            <a:stCxn id="37891" idx="2"/>
            <a:endCxn id="37892" idx="3"/>
          </p:cNvCxnSpPr>
          <p:nvPr/>
        </p:nvCxnSpPr>
        <p:spPr bwMode="auto">
          <a:xfrm rot="5400000">
            <a:off x="3443288" y="4005263"/>
            <a:ext cx="1498600" cy="1809750"/>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7903" name="AutoShape 15">
            <a:extLst>
              <a:ext uri="{FF2B5EF4-FFF2-40B4-BE49-F238E27FC236}">
                <a16:creationId xmlns:a16="http://schemas.microsoft.com/office/drawing/2014/main" id="{C3E81D10-16DB-28FB-123A-218F42F882CE}"/>
              </a:ext>
            </a:extLst>
          </p:cNvPr>
          <p:cNvCxnSpPr>
            <a:cxnSpLocks noChangeShapeType="1"/>
            <a:stCxn id="37894" idx="2"/>
            <a:endCxn id="37891" idx="3"/>
          </p:cNvCxnSpPr>
          <p:nvPr/>
        </p:nvCxnSpPr>
        <p:spPr bwMode="auto">
          <a:xfrm rot="5400000">
            <a:off x="5803107" y="2458244"/>
            <a:ext cx="1811337" cy="1158875"/>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7904" name="Line 16">
            <a:extLst>
              <a:ext uri="{FF2B5EF4-FFF2-40B4-BE49-F238E27FC236}">
                <a16:creationId xmlns:a16="http://schemas.microsoft.com/office/drawing/2014/main" id="{50D45DE3-366F-71D8-A2FF-FA5422932D49}"/>
              </a:ext>
            </a:extLst>
          </p:cNvPr>
          <p:cNvSpPr>
            <a:spLocks noChangeShapeType="1"/>
          </p:cNvSpPr>
          <p:nvPr/>
        </p:nvSpPr>
        <p:spPr bwMode="auto">
          <a:xfrm flipH="1">
            <a:off x="1884363" y="3395663"/>
            <a:ext cx="1800225" cy="0"/>
          </a:xfrm>
          <a:prstGeom prst="line">
            <a:avLst/>
          </a:prstGeom>
          <a:noFill/>
          <a:ln w="1905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7905" name="Line 17">
            <a:extLst>
              <a:ext uri="{FF2B5EF4-FFF2-40B4-BE49-F238E27FC236}">
                <a16:creationId xmlns:a16="http://schemas.microsoft.com/office/drawing/2014/main" id="{6561DAE8-20B6-DCD7-D961-DBF9897A855E}"/>
              </a:ext>
            </a:extLst>
          </p:cNvPr>
          <p:cNvSpPr>
            <a:spLocks noChangeShapeType="1"/>
          </p:cNvSpPr>
          <p:nvPr/>
        </p:nvSpPr>
        <p:spPr bwMode="auto">
          <a:xfrm flipH="1">
            <a:off x="1952625" y="4351338"/>
            <a:ext cx="1800225" cy="0"/>
          </a:xfrm>
          <a:prstGeom prst="line">
            <a:avLst/>
          </a:prstGeom>
          <a:noFill/>
          <a:ln w="19050">
            <a:solidFill>
              <a:schemeClr val="tx1"/>
            </a:solidFill>
            <a:round/>
            <a:headEnd type="none" w="lg" len="lg"/>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7906" name="Line 18">
            <a:extLst>
              <a:ext uri="{FF2B5EF4-FFF2-40B4-BE49-F238E27FC236}">
                <a16:creationId xmlns:a16="http://schemas.microsoft.com/office/drawing/2014/main" id="{E39210D6-968C-DAB6-D5E9-C9F4B43A4FCE}"/>
              </a:ext>
            </a:extLst>
          </p:cNvPr>
          <p:cNvSpPr>
            <a:spLocks noChangeShapeType="1"/>
          </p:cNvSpPr>
          <p:nvPr/>
        </p:nvSpPr>
        <p:spPr bwMode="auto">
          <a:xfrm flipH="1">
            <a:off x="4170363" y="1530350"/>
            <a:ext cx="1800225" cy="0"/>
          </a:xfrm>
          <a:prstGeom prst="line">
            <a:avLst/>
          </a:prstGeom>
          <a:noFill/>
          <a:ln w="19050">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7907" name="Line 19">
            <a:extLst>
              <a:ext uri="{FF2B5EF4-FFF2-40B4-BE49-F238E27FC236}">
                <a16:creationId xmlns:a16="http://schemas.microsoft.com/office/drawing/2014/main" id="{D93B31D3-C020-ED04-CB90-EDB0A09F0CFD}"/>
              </a:ext>
            </a:extLst>
          </p:cNvPr>
          <p:cNvSpPr>
            <a:spLocks noChangeShapeType="1"/>
          </p:cNvSpPr>
          <p:nvPr/>
        </p:nvSpPr>
        <p:spPr bwMode="auto">
          <a:xfrm rot="16200000" flipH="1">
            <a:off x="6926263" y="3327400"/>
            <a:ext cx="1155700" cy="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7908" name="Rectangle 20">
            <a:extLst>
              <a:ext uri="{FF2B5EF4-FFF2-40B4-BE49-F238E27FC236}">
                <a16:creationId xmlns:a16="http://schemas.microsoft.com/office/drawing/2014/main" id="{2016B592-10B4-7E0D-EE7C-61F81159E35B}"/>
              </a:ext>
            </a:extLst>
          </p:cNvPr>
          <p:cNvSpPr>
            <a:spLocks noGrp="1" noChangeArrowheads="1"/>
          </p:cNvSpPr>
          <p:nvPr>
            <p:ph type="title"/>
          </p:nvPr>
        </p:nvSpPr>
        <p:spPr>
          <a:xfrm>
            <a:off x="457200" y="457200"/>
            <a:ext cx="8458200" cy="749300"/>
          </a:xfrm>
          <a:noFill/>
        </p:spPr>
        <p:txBody>
          <a:bodyPr/>
          <a:lstStyle/>
          <a:p>
            <a:pPr eaLnBrk="1" hangingPunct="1"/>
            <a:r>
              <a:rPr lang="en-US" altLang="tr-TR" sz="4000"/>
              <a:t>Collaboration/</a:t>
            </a:r>
            <a:r>
              <a:rPr lang="en-US" altLang="tr-TR" sz="3600"/>
              <a:t>communication</a:t>
            </a:r>
            <a:r>
              <a:rPr lang="en-US" altLang="tr-TR" sz="4000"/>
              <a:t> diagram</a:t>
            </a:r>
          </a:p>
        </p:txBody>
      </p:sp>
      <p:sp>
        <p:nvSpPr>
          <p:cNvPr id="257045" name="Text Box 21">
            <a:extLst>
              <a:ext uri="{FF2B5EF4-FFF2-40B4-BE49-F238E27FC236}">
                <a16:creationId xmlns:a16="http://schemas.microsoft.com/office/drawing/2014/main" id="{BA0533A2-0F97-157E-B2A0-5487923566D9}"/>
              </a:ext>
            </a:extLst>
          </p:cNvPr>
          <p:cNvSpPr txBox="1">
            <a:spLocks noChangeArrowheads="1"/>
          </p:cNvSpPr>
          <p:nvPr/>
        </p:nvSpPr>
        <p:spPr bwMode="auto">
          <a:xfrm>
            <a:off x="487363" y="6145213"/>
            <a:ext cx="4787900" cy="696912"/>
          </a:xfrm>
          <a:prstGeom prst="rect">
            <a:avLst/>
          </a:prstGeom>
          <a:noFill/>
          <a:ln w="9525">
            <a:noFill/>
            <a:miter lim="800000"/>
            <a:headEnd/>
            <a:tailEnd/>
          </a:ln>
          <a:effectLst/>
        </p:spPr>
        <p:txBody>
          <a:bodyPr wrap="none">
            <a:spAutoFit/>
          </a:bodyPr>
          <a:lstStyle/>
          <a:p>
            <a:pPr eaLnBrk="1" hangingPunct="1">
              <a:spcBef>
                <a:spcPct val="20000"/>
              </a:spcBef>
              <a:buClr>
                <a:schemeClr val="hlink"/>
              </a:buClr>
              <a:buSzPct val="80000"/>
              <a:buFont typeface="Wingdings" pitchFamily="2" charset="2"/>
              <a:buChar char="n"/>
              <a:defRPr/>
            </a:pPr>
            <a:r>
              <a:rPr lang="en-US">
                <a:effectLst>
                  <a:outerShdw blurRad="38100" dist="38100" dir="2700000" algn="tl">
                    <a:srgbClr val="C0C0C0"/>
                  </a:outerShdw>
                </a:effectLst>
                <a:latin typeface="Arial" charset="0"/>
              </a:rPr>
              <a:t>Sequence numbers shows the time ordering</a:t>
            </a:r>
          </a:p>
          <a:p>
            <a:pPr eaLnBrk="1" hangingPunct="1">
              <a:spcBef>
                <a:spcPct val="20000"/>
              </a:spcBef>
              <a:buClr>
                <a:schemeClr val="hlink"/>
              </a:buClr>
              <a:buSzPct val="80000"/>
              <a:buFont typeface="Wingdings" pitchFamily="2" charset="2"/>
              <a:buChar char="n"/>
              <a:defRPr/>
            </a:pPr>
            <a:r>
              <a:rPr lang="en-US">
                <a:effectLst>
                  <a:outerShdw blurRad="38100" dist="38100" dir="2700000" algn="tl">
                    <a:srgbClr val="C0C0C0"/>
                  </a:outerShdw>
                </a:effectLst>
                <a:latin typeface="Arial" charset="0"/>
              </a:rPr>
              <a:t>Lines show the links between the objects</a:t>
            </a:r>
            <a:endParaRPr lang="en-US">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1C2A2CDF-8628-2C6E-1D62-53680BC47C82}"/>
              </a:ext>
            </a:extLst>
          </p:cNvPr>
          <p:cNvSpPr>
            <a:spLocks noGrp="1" noChangeArrowheads="1"/>
          </p:cNvSpPr>
          <p:nvPr>
            <p:ph type="title" idx="4294967295"/>
          </p:nvPr>
        </p:nvSpPr>
        <p:spPr/>
        <p:txBody>
          <a:bodyPr/>
          <a:lstStyle/>
          <a:p>
            <a:pPr eaLnBrk="1" hangingPunct="1"/>
            <a:r>
              <a:rPr lang="en-US" altLang="tr-TR"/>
              <a:t>Instance Creation</a:t>
            </a:r>
            <a:endParaRPr lang="tr-TR" altLang="tr-TR"/>
          </a:p>
        </p:txBody>
      </p:sp>
      <p:sp>
        <p:nvSpPr>
          <p:cNvPr id="39939" name="Rectangle 5">
            <a:extLst>
              <a:ext uri="{FF2B5EF4-FFF2-40B4-BE49-F238E27FC236}">
                <a16:creationId xmlns:a16="http://schemas.microsoft.com/office/drawing/2014/main" id="{88D54D83-348A-4288-FB62-0ABAEDB27849}"/>
              </a:ext>
            </a:extLst>
          </p:cNvPr>
          <p:cNvSpPr>
            <a:spLocks noGrp="1" noChangeArrowheads="1"/>
          </p:cNvSpPr>
          <p:nvPr>
            <p:ph type="body" idx="4294967295"/>
          </p:nvPr>
        </p:nvSpPr>
        <p:spPr>
          <a:xfrm>
            <a:off x="457200" y="1981200"/>
            <a:ext cx="8229600" cy="869950"/>
          </a:xfrm>
        </p:spPr>
        <p:txBody>
          <a:bodyPr/>
          <a:lstStyle/>
          <a:p>
            <a:pPr eaLnBrk="1" hangingPunct="1"/>
            <a:r>
              <a:rPr lang="en-US" altLang="tr-TR"/>
              <a:t>Three ways to show creation in a communication diagram</a:t>
            </a:r>
            <a:endParaRPr lang="tr-TR" altLang="tr-TR"/>
          </a:p>
        </p:txBody>
      </p:sp>
      <p:sp>
        <p:nvSpPr>
          <p:cNvPr id="39940" name="Rectangle 6">
            <a:extLst>
              <a:ext uri="{FF2B5EF4-FFF2-40B4-BE49-F238E27FC236}">
                <a16:creationId xmlns:a16="http://schemas.microsoft.com/office/drawing/2014/main" id="{256BB67D-FE04-A964-9FF7-9A8AE23FC1CC}"/>
              </a:ext>
            </a:extLst>
          </p:cNvPr>
          <p:cNvSpPr>
            <a:spLocks noChangeArrowheads="1"/>
          </p:cNvSpPr>
          <p:nvPr/>
        </p:nvSpPr>
        <p:spPr bwMode="auto">
          <a:xfrm>
            <a:off x="1725613" y="3022600"/>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9941" name="Rectangle 7">
            <a:extLst>
              <a:ext uri="{FF2B5EF4-FFF2-40B4-BE49-F238E27FC236}">
                <a16:creationId xmlns:a16="http://schemas.microsoft.com/office/drawing/2014/main" id="{D29BDFCA-99C8-6C8C-5538-C44345E3F82E}"/>
              </a:ext>
            </a:extLst>
          </p:cNvPr>
          <p:cNvSpPr>
            <a:spLocks noChangeArrowheads="1"/>
          </p:cNvSpPr>
          <p:nvPr/>
        </p:nvSpPr>
        <p:spPr bwMode="auto">
          <a:xfrm>
            <a:off x="4665663" y="3014663"/>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39942" name="Line 8">
            <a:extLst>
              <a:ext uri="{FF2B5EF4-FFF2-40B4-BE49-F238E27FC236}">
                <a16:creationId xmlns:a16="http://schemas.microsoft.com/office/drawing/2014/main" id="{FDDB42E2-C83A-D0D5-F8F1-94D878331AF5}"/>
              </a:ext>
            </a:extLst>
          </p:cNvPr>
          <p:cNvSpPr>
            <a:spLocks noChangeShapeType="1"/>
          </p:cNvSpPr>
          <p:nvPr/>
        </p:nvSpPr>
        <p:spPr bwMode="auto">
          <a:xfrm>
            <a:off x="2665413" y="3209925"/>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Text Box 9">
            <a:extLst>
              <a:ext uri="{FF2B5EF4-FFF2-40B4-BE49-F238E27FC236}">
                <a16:creationId xmlns:a16="http://schemas.microsoft.com/office/drawing/2014/main" id="{E6AF3D85-D8D1-748F-FE90-4E42F18656C2}"/>
              </a:ext>
            </a:extLst>
          </p:cNvPr>
          <p:cNvSpPr txBox="1">
            <a:spLocks noChangeArrowheads="1"/>
          </p:cNvSpPr>
          <p:nvPr/>
        </p:nvSpPr>
        <p:spPr bwMode="auto">
          <a:xfrm>
            <a:off x="2689225" y="2876550"/>
            <a:ext cx="1366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create(cashier)</a:t>
            </a:r>
          </a:p>
        </p:txBody>
      </p:sp>
      <p:sp>
        <p:nvSpPr>
          <p:cNvPr id="39944" name="Line 10">
            <a:extLst>
              <a:ext uri="{FF2B5EF4-FFF2-40B4-BE49-F238E27FC236}">
                <a16:creationId xmlns:a16="http://schemas.microsoft.com/office/drawing/2014/main" id="{566C2BA4-A9D7-9905-DABA-8511AB196550}"/>
              </a:ext>
            </a:extLst>
          </p:cNvPr>
          <p:cNvSpPr>
            <a:spLocks noChangeShapeType="1"/>
          </p:cNvSpPr>
          <p:nvPr/>
        </p:nvSpPr>
        <p:spPr bwMode="auto">
          <a:xfrm>
            <a:off x="4056063" y="3022600"/>
            <a:ext cx="420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5" name="Rectangle 11">
            <a:extLst>
              <a:ext uri="{FF2B5EF4-FFF2-40B4-BE49-F238E27FC236}">
                <a16:creationId xmlns:a16="http://schemas.microsoft.com/office/drawing/2014/main" id="{3635BA7B-A021-7197-262F-5252B12A3FEA}"/>
              </a:ext>
            </a:extLst>
          </p:cNvPr>
          <p:cNvSpPr>
            <a:spLocks noChangeArrowheads="1"/>
          </p:cNvSpPr>
          <p:nvPr/>
        </p:nvSpPr>
        <p:spPr bwMode="auto">
          <a:xfrm>
            <a:off x="1749425" y="4032250"/>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9946" name="Rectangle 12">
            <a:extLst>
              <a:ext uri="{FF2B5EF4-FFF2-40B4-BE49-F238E27FC236}">
                <a16:creationId xmlns:a16="http://schemas.microsoft.com/office/drawing/2014/main" id="{36760689-6529-031E-4B07-AFF2A00B725E}"/>
              </a:ext>
            </a:extLst>
          </p:cNvPr>
          <p:cNvSpPr>
            <a:spLocks noChangeArrowheads="1"/>
          </p:cNvSpPr>
          <p:nvPr/>
        </p:nvSpPr>
        <p:spPr bwMode="auto">
          <a:xfrm>
            <a:off x="4689475" y="4024313"/>
            <a:ext cx="117475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 {new}</a:t>
            </a:r>
            <a:endParaRPr lang="tr-TR" altLang="tr-TR" sz="1400" u="sng">
              <a:latin typeface="Helvetica" panose="020B0604020202020204" pitchFamily="34" charset="0"/>
            </a:endParaRPr>
          </a:p>
        </p:txBody>
      </p:sp>
      <p:sp>
        <p:nvSpPr>
          <p:cNvPr id="39947" name="Line 13">
            <a:extLst>
              <a:ext uri="{FF2B5EF4-FFF2-40B4-BE49-F238E27FC236}">
                <a16:creationId xmlns:a16="http://schemas.microsoft.com/office/drawing/2014/main" id="{F99CC9D9-375C-1FA7-7776-B205EF1CE1D8}"/>
              </a:ext>
            </a:extLst>
          </p:cNvPr>
          <p:cNvSpPr>
            <a:spLocks noChangeShapeType="1"/>
          </p:cNvSpPr>
          <p:nvPr/>
        </p:nvSpPr>
        <p:spPr bwMode="auto">
          <a:xfrm>
            <a:off x="2689225" y="4219575"/>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8" name="Rectangle 16">
            <a:extLst>
              <a:ext uri="{FF2B5EF4-FFF2-40B4-BE49-F238E27FC236}">
                <a16:creationId xmlns:a16="http://schemas.microsoft.com/office/drawing/2014/main" id="{3F9FA44B-603C-07FE-25A6-461E8C4CAC94}"/>
              </a:ext>
            </a:extLst>
          </p:cNvPr>
          <p:cNvSpPr>
            <a:spLocks noChangeArrowheads="1"/>
          </p:cNvSpPr>
          <p:nvPr/>
        </p:nvSpPr>
        <p:spPr bwMode="auto">
          <a:xfrm>
            <a:off x="1763713" y="5060950"/>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39949" name="Rectangle 17">
            <a:extLst>
              <a:ext uri="{FF2B5EF4-FFF2-40B4-BE49-F238E27FC236}">
                <a16:creationId xmlns:a16="http://schemas.microsoft.com/office/drawing/2014/main" id="{38B06842-BB83-7DCC-7713-CE268AF9E6AB}"/>
              </a:ext>
            </a:extLst>
          </p:cNvPr>
          <p:cNvSpPr>
            <a:spLocks noChangeArrowheads="1"/>
          </p:cNvSpPr>
          <p:nvPr/>
        </p:nvSpPr>
        <p:spPr bwMode="auto">
          <a:xfrm>
            <a:off x="4703763" y="5053013"/>
            <a:ext cx="939800" cy="406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39950" name="Line 18">
            <a:extLst>
              <a:ext uri="{FF2B5EF4-FFF2-40B4-BE49-F238E27FC236}">
                <a16:creationId xmlns:a16="http://schemas.microsoft.com/office/drawing/2014/main" id="{5E1D4DA2-F9A6-D24E-E258-386642445756}"/>
              </a:ext>
            </a:extLst>
          </p:cNvPr>
          <p:cNvSpPr>
            <a:spLocks noChangeShapeType="1"/>
          </p:cNvSpPr>
          <p:nvPr/>
        </p:nvSpPr>
        <p:spPr bwMode="auto">
          <a:xfrm>
            <a:off x="2703513" y="5248275"/>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1" name="Text Box 21">
            <a:extLst>
              <a:ext uri="{FF2B5EF4-FFF2-40B4-BE49-F238E27FC236}">
                <a16:creationId xmlns:a16="http://schemas.microsoft.com/office/drawing/2014/main" id="{4F64F37A-B113-DCF3-0D2A-6AC1BBCDBFE5}"/>
              </a:ext>
            </a:extLst>
          </p:cNvPr>
          <p:cNvSpPr txBox="1">
            <a:spLocks noChangeArrowheads="1"/>
          </p:cNvSpPr>
          <p:nvPr/>
        </p:nvSpPr>
        <p:spPr bwMode="auto">
          <a:xfrm>
            <a:off x="2841625" y="3886200"/>
            <a:ext cx="13668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create(cashier)</a:t>
            </a:r>
          </a:p>
        </p:txBody>
      </p:sp>
      <p:sp>
        <p:nvSpPr>
          <p:cNvPr id="39952" name="Line 22">
            <a:extLst>
              <a:ext uri="{FF2B5EF4-FFF2-40B4-BE49-F238E27FC236}">
                <a16:creationId xmlns:a16="http://schemas.microsoft.com/office/drawing/2014/main" id="{7C0EE2DA-A05B-E4E7-20BA-36246CEB3F62}"/>
              </a:ext>
            </a:extLst>
          </p:cNvPr>
          <p:cNvSpPr>
            <a:spLocks noChangeShapeType="1"/>
          </p:cNvSpPr>
          <p:nvPr/>
        </p:nvSpPr>
        <p:spPr bwMode="auto">
          <a:xfrm>
            <a:off x="4208463" y="4032250"/>
            <a:ext cx="420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Text Box 23">
            <a:extLst>
              <a:ext uri="{FF2B5EF4-FFF2-40B4-BE49-F238E27FC236}">
                <a16:creationId xmlns:a16="http://schemas.microsoft.com/office/drawing/2014/main" id="{879334D8-C919-6A2F-B3A2-E9AB4C0801F4}"/>
              </a:ext>
            </a:extLst>
          </p:cNvPr>
          <p:cNvSpPr txBox="1">
            <a:spLocks noChangeArrowheads="1"/>
          </p:cNvSpPr>
          <p:nvPr/>
        </p:nvSpPr>
        <p:spPr bwMode="auto">
          <a:xfrm>
            <a:off x="2841625" y="4702175"/>
            <a:ext cx="1316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      «create»</a:t>
            </a:r>
          </a:p>
          <a:p>
            <a:pPr>
              <a:spcBef>
                <a:spcPct val="0"/>
              </a:spcBef>
              <a:buClrTx/>
              <a:buSzTx/>
              <a:buFontTx/>
              <a:buNone/>
            </a:pPr>
            <a:r>
              <a:rPr lang="en-US" altLang="tr-TR" sz="1200">
                <a:latin typeface="Helvetica" panose="020B0604020202020204" pitchFamily="34" charset="0"/>
              </a:rPr>
              <a:t>1: make(cashier)</a:t>
            </a:r>
          </a:p>
        </p:txBody>
      </p:sp>
      <p:sp>
        <p:nvSpPr>
          <p:cNvPr id="39954" name="Line 24">
            <a:extLst>
              <a:ext uri="{FF2B5EF4-FFF2-40B4-BE49-F238E27FC236}">
                <a16:creationId xmlns:a16="http://schemas.microsoft.com/office/drawing/2014/main" id="{7BD1DB15-2A0D-E996-C1A8-116619F1DCD0}"/>
              </a:ext>
            </a:extLst>
          </p:cNvPr>
          <p:cNvSpPr>
            <a:spLocks noChangeShapeType="1"/>
          </p:cNvSpPr>
          <p:nvPr/>
        </p:nvSpPr>
        <p:spPr bwMode="auto">
          <a:xfrm>
            <a:off x="4208463" y="5060950"/>
            <a:ext cx="420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E3CA062-B385-5F59-A2D0-6A82A32283BB}"/>
              </a:ext>
            </a:extLst>
          </p:cNvPr>
          <p:cNvSpPr>
            <a:spLocks noGrp="1" noChangeArrowheads="1"/>
          </p:cNvSpPr>
          <p:nvPr>
            <p:ph type="title" idx="4294967295"/>
          </p:nvPr>
        </p:nvSpPr>
        <p:spPr/>
        <p:txBody>
          <a:bodyPr/>
          <a:lstStyle/>
          <a:p>
            <a:pPr eaLnBrk="1" hangingPunct="1"/>
            <a:r>
              <a:rPr lang="en-US" altLang="tr-TR"/>
              <a:t>Conditional Messages</a:t>
            </a:r>
            <a:endParaRPr lang="tr-TR" altLang="tr-TR"/>
          </a:p>
        </p:txBody>
      </p:sp>
      <p:sp>
        <p:nvSpPr>
          <p:cNvPr id="40963" name="Rectangle 3">
            <a:extLst>
              <a:ext uri="{FF2B5EF4-FFF2-40B4-BE49-F238E27FC236}">
                <a16:creationId xmlns:a16="http://schemas.microsoft.com/office/drawing/2014/main" id="{C4A4620C-6744-476A-4304-5A420E0B03B8}"/>
              </a:ext>
            </a:extLst>
          </p:cNvPr>
          <p:cNvSpPr>
            <a:spLocks noChangeArrowheads="1"/>
          </p:cNvSpPr>
          <p:nvPr/>
        </p:nvSpPr>
        <p:spPr bwMode="auto">
          <a:xfrm>
            <a:off x="1725613" y="2008188"/>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40964" name="Rectangle 4">
            <a:extLst>
              <a:ext uri="{FF2B5EF4-FFF2-40B4-BE49-F238E27FC236}">
                <a16:creationId xmlns:a16="http://schemas.microsoft.com/office/drawing/2014/main" id="{2479CD6F-5A88-0405-CFA8-E766020FD9F4}"/>
              </a:ext>
            </a:extLst>
          </p:cNvPr>
          <p:cNvSpPr>
            <a:spLocks noChangeArrowheads="1"/>
          </p:cNvSpPr>
          <p:nvPr/>
        </p:nvSpPr>
        <p:spPr bwMode="auto">
          <a:xfrm>
            <a:off x="5694363" y="2000250"/>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40965" name="Line 5">
            <a:extLst>
              <a:ext uri="{FF2B5EF4-FFF2-40B4-BE49-F238E27FC236}">
                <a16:creationId xmlns:a16="http://schemas.microsoft.com/office/drawing/2014/main" id="{E8E9E91E-F53A-CF5B-11C1-15CF11F292FC}"/>
              </a:ext>
            </a:extLst>
          </p:cNvPr>
          <p:cNvSpPr>
            <a:spLocks noChangeShapeType="1"/>
          </p:cNvSpPr>
          <p:nvPr/>
        </p:nvSpPr>
        <p:spPr bwMode="auto">
          <a:xfrm>
            <a:off x="2665413" y="2195513"/>
            <a:ext cx="302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Text Box 6">
            <a:extLst>
              <a:ext uri="{FF2B5EF4-FFF2-40B4-BE49-F238E27FC236}">
                <a16:creationId xmlns:a16="http://schemas.microsoft.com/office/drawing/2014/main" id="{6064647E-DDD6-E115-68F6-75CAB764A93D}"/>
              </a:ext>
            </a:extLst>
          </p:cNvPr>
          <p:cNvSpPr txBox="1">
            <a:spLocks noChangeArrowheads="1"/>
          </p:cNvSpPr>
          <p:nvPr/>
        </p:nvSpPr>
        <p:spPr bwMode="auto">
          <a:xfrm>
            <a:off x="2689225" y="1862138"/>
            <a:ext cx="183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a:t>
            </a:r>
            <a:r>
              <a:rPr lang="en-US" altLang="tr-TR" sz="1200" b="1">
                <a:latin typeface="Helvetica" panose="020B0604020202020204" pitchFamily="34" charset="0"/>
              </a:rPr>
              <a:t>[color=red]</a:t>
            </a:r>
            <a:r>
              <a:rPr lang="en-US" altLang="tr-TR" sz="1200">
                <a:latin typeface="Helvetica" panose="020B0604020202020204" pitchFamily="34" charset="0"/>
              </a:rPr>
              <a:t> : calculate</a:t>
            </a:r>
          </a:p>
        </p:txBody>
      </p:sp>
      <p:sp>
        <p:nvSpPr>
          <p:cNvPr id="40967" name="Line 7">
            <a:extLst>
              <a:ext uri="{FF2B5EF4-FFF2-40B4-BE49-F238E27FC236}">
                <a16:creationId xmlns:a16="http://schemas.microsoft.com/office/drawing/2014/main" id="{80BCB2A5-9ABE-E7AA-1D13-EC3CE794FA95}"/>
              </a:ext>
            </a:extLst>
          </p:cNvPr>
          <p:cNvSpPr>
            <a:spLocks noChangeShapeType="1"/>
          </p:cNvSpPr>
          <p:nvPr/>
        </p:nvSpPr>
        <p:spPr bwMode="auto">
          <a:xfrm>
            <a:off x="4484688" y="2008188"/>
            <a:ext cx="4206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68" name="Rectangle 11">
            <a:extLst>
              <a:ext uri="{FF2B5EF4-FFF2-40B4-BE49-F238E27FC236}">
                <a16:creationId xmlns:a16="http://schemas.microsoft.com/office/drawing/2014/main" id="{28050BAB-4EFB-F8BD-D309-0265E8533A72}"/>
              </a:ext>
            </a:extLst>
          </p:cNvPr>
          <p:cNvSpPr>
            <a:spLocks noChangeArrowheads="1"/>
          </p:cNvSpPr>
          <p:nvPr/>
        </p:nvSpPr>
        <p:spPr bwMode="auto">
          <a:xfrm>
            <a:off x="3006725" y="4875213"/>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A</a:t>
            </a:r>
            <a:endParaRPr lang="tr-TR" altLang="tr-TR" sz="1400" u="sng">
              <a:latin typeface="Helvetica" panose="020B0604020202020204" pitchFamily="34" charset="0"/>
            </a:endParaRPr>
          </a:p>
        </p:txBody>
      </p:sp>
      <p:sp>
        <p:nvSpPr>
          <p:cNvPr id="40969" name="Rectangle 12">
            <a:extLst>
              <a:ext uri="{FF2B5EF4-FFF2-40B4-BE49-F238E27FC236}">
                <a16:creationId xmlns:a16="http://schemas.microsoft.com/office/drawing/2014/main" id="{89EC0EB2-BDF3-2861-1665-4B7C699507A7}"/>
              </a:ext>
            </a:extLst>
          </p:cNvPr>
          <p:cNvSpPr>
            <a:spLocks noChangeArrowheads="1"/>
          </p:cNvSpPr>
          <p:nvPr/>
        </p:nvSpPr>
        <p:spPr bwMode="auto">
          <a:xfrm>
            <a:off x="5946775" y="4867275"/>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B</a:t>
            </a:r>
            <a:endParaRPr lang="tr-TR" altLang="tr-TR" sz="1400" u="sng">
              <a:latin typeface="Helvetica" panose="020B0604020202020204" pitchFamily="34" charset="0"/>
            </a:endParaRPr>
          </a:p>
        </p:txBody>
      </p:sp>
      <p:sp>
        <p:nvSpPr>
          <p:cNvPr id="40970" name="Line 13">
            <a:extLst>
              <a:ext uri="{FF2B5EF4-FFF2-40B4-BE49-F238E27FC236}">
                <a16:creationId xmlns:a16="http://schemas.microsoft.com/office/drawing/2014/main" id="{1B31E842-84E9-C3DF-1AB2-C26EEF562334}"/>
              </a:ext>
            </a:extLst>
          </p:cNvPr>
          <p:cNvSpPr>
            <a:spLocks noChangeShapeType="1"/>
          </p:cNvSpPr>
          <p:nvPr/>
        </p:nvSpPr>
        <p:spPr bwMode="auto">
          <a:xfrm>
            <a:off x="3946525" y="5062538"/>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Line 18">
            <a:extLst>
              <a:ext uri="{FF2B5EF4-FFF2-40B4-BE49-F238E27FC236}">
                <a16:creationId xmlns:a16="http://schemas.microsoft.com/office/drawing/2014/main" id="{87D3FFBA-8DB8-0370-7B02-4809E01F3951}"/>
              </a:ext>
            </a:extLst>
          </p:cNvPr>
          <p:cNvSpPr>
            <a:spLocks noChangeShapeType="1"/>
          </p:cNvSpPr>
          <p:nvPr/>
        </p:nvSpPr>
        <p:spPr bwMode="auto">
          <a:xfrm>
            <a:off x="2133600" y="1371600"/>
            <a:ext cx="0" cy="636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2" name="Text Box 19">
            <a:extLst>
              <a:ext uri="{FF2B5EF4-FFF2-40B4-BE49-F238E27FC236}">
                <a16:creationId xmlns:a16="http://schemas.microsoft.com/office/drawing/2014/main" id="{EE56951E-9216-6E21-EE66-F607447E1017}"/>
              </a:ext>
            </a:extLst>
          </p:cNvPr>
          <p:cNvSpPr txBox="1">
            <a:spLocks noChangeArrowheads="1"/>
          </p:cNvSpPr>
          <p:nvPr/>
        </p:nvSpPr>
        <p:spPr bwMode="auto">
          <a:xfrm>
            <a:off x="2157413" y="1371600"/>
            <a:ext cx="8842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message1</a:t>
            </a:r>
          </a:p>
        </p:txBody>
      </p:sp>
      <p:sp>
        <p:nvSpPr>
          <p:cNvPr id="40973" name="Text Box 20">
            <a:extLst>
              <a:ext uri="{FF2B5EF4-FFF2-40B4-BE49-F238E27FC236}">
                <a16:creationId xmlns:a16="http://schemas.microsoft.com/office/drawing/2014/main" id="{6B6E31FA-10A6-2389-69CB-BAA96DFEEE69}"/>
              </a:ext>
            </a:extLst>
          </p:cNvPr>
          <p:cNvSpPr txBox="1">
            <a:spLocks noChangeArrowheads="1"/>
          </p:cNvSpPr>
          <p:nvPr/>
        </p:nvSpPr>
        <p:spPr bwMode="auto">
          <a:xfrm>
            <a:off x="3135313" y="2262188"/>
            <a:ext cx="186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solidFill>
                  <a:schemeClr val="accent2"/>
                </a:solidFill>
                <a:latin typeface="Comic Sans MS" panose="030F0702030302020204" pitchFamily="66" charset="0"/>
              </a:rPr>
              <a:t>conditional message</a:t>
            </a:r>
          </a:p>
        </p:txBody>
      </p:sp>
      <p:sp>
        <p:nvSpPr>
          <p:cNvPr id="40974" name="Line 21">
            <a:extLst>
              <a:ext uri="{FF2B5EF4-FFF2-40B4-BE49-F238E27FC236}">
                <a16:creationId xmlns:a16="http://schemas.microsoft.com/office/drawing/2014/main" id="{D5B4086C-C7D2-408C-E241-800F028DDBA4}"/>
              </a:ext>
            </a:extLst>
          </p:cNvPr>
          <p:cNvSpPr>
            <a:spLocks noChangeShapeType="1"/>
          </p:cNvSpPr>
          <p:nvPr/>
        </p:nvSpPr>
        <p:spPr bwMode="auto">
          <a:xfrm>
            <a:off x="3041650" y="1371600"/>
            <a:ext cx="0"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5" name="Rectangle 22">
            <a:extLst>
              <a:ext uri="{FF2B5EF4-FFF2-40B4-BE49-F238E27FC236}">
                <a16:creationId xmlns:a16="http://schemas.microsoft.com/office/drawing/2014/main" id="{9198045F-C14C-3671-7751-600D021DD23E}"/>
              </a:ext>
            </a:extLst>
          </p:cNvPr>
          <p:cNvSpPr>
            <a:spLocks noChangeArrowheads="1"/>
          </p:cNvSpPr>
          <p:nvPr/>
        </p:nvSpPr>
        <p:spPr bwMode="auto">
          <a:xfrm>
            <a:off x="1631950" y="3203575"/>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Register</a:t>
            </a:r>
            <a:endParaRPr lang="tr-TR" altLang="tr-TR" sz="1400" u="sng">
              <a:latin typeface="Helvetica" panose="020B0604020202020204" pitchFamily="34" charset="0"/>
            </a:endParaRPr>
          </a:p>
        </p:txBody>
      </p:sp>
      <p:sp>
        <p:nvSpPr>
          <p:cNvPr id="40976" name="Rectangle 23">
            <a:extLst>
              <a:ext uri="{FF2B5EF4-FFF2-40B4-BE49-F238E27FC236}">
                <a16:creationId xmlns:a16="http://schemas.microsoft.com/office/drawing/2014/main" id="{D9198EC7-E7E5-41BD-4A1C-22B23860ED0B}"/>
              </a:ext>
            </a:extLst>
          </p:cNvPr>
          <p:cNvSpPr>
            <a:spLocks noChangeArrowheads="1"/>
          </p:cNvSpPr>
          <p:nvPr/>
        </p:nvSpPr>
        <p:spPr bwMode="auto">
          <a:xfrm>
            <a:off x="5600700" y="3195638"/>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Sale</a:t>
            </a:r>
            <a:endParaRPr lang="tr-TR" altLang="tr-TR" sz="1400" u="sng">
              <a:latin typeface="Helvetica" panose="020B0604020202020204" pitchFamily="34" charset="0"/>
            </a:endParaRPr>
          </a:p>
        </p:txBody>
      </p:sp>
      <p:sp>
        <p:nvSpPr>
          <p:cNvPr id="40977" name="Line 24">
            <a:extLst>
              <a:ext uri="{FF2B5EF4-FFF2-40B4-BE49-F238E27FC236}">
                <a16:creationId xmlns:a16="http://schemas.microsoft.com/office/drawing/2014/main" id="{9F2C51F5-E333-C824-EC41-F3AD22AAD6FC}"/>
              </a:ext>
            </a:extLst>
          </p:cNvPr>
          <p:cNvSpPr>
            <a:spLocks noChangeShapeType="1"/>
          </p:cNvSpPr>
          <p:nvPr/>
        </p:nvSpPr>
        <p:spPr bwMode="auto">
          <a:xfrm>
            <a:off x="2571750" y="3390900"/>
            <a:ext cx="3028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8" name="Text Box 25">
            <a:extLst>
              <a:ext uri="{FF2B5EF4-FFF2-40B4-BE49-F238E27FC236}">
                <a16:creationId xmlns:a16="http://schemas.microsoft.com/office/drawing/2014/main" id="{CE673201-0039-BBEE-81F5-A905952BEE87}"/>
              </a:ext>
            </a:extLst>
          </p:cNvPr>
          <p:cNvSpPr txBox="1">
            <a:spLocks noChangeArrowheads="1"/>
          </p:cNvSpPr>
          <p:nvPr/>
        </p:nvSpPr>
        <p:spPr bwMode="auto">
          <a:xfrm>
            <a:off x="2881313" y="3057525"/>
            <a:ext cx="19224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  * </a:t>
            </a:r>
            <a:r>
              <a:rPr lang="en-US" altLang="tr-TR" sz="1200" b="1">
                <a:latin typeface="Helvetica" panose="020B0604020202020204" pitchFamily="34" charset="0"/>
              </a:rPr>
              <a:t>[i=1..n]</a:t>
            </a:r>
            <a:r>
              <a:rPr lang="en-US" altLang="tr-TR" sz="1200">
                <a:latin typeface="Helvetica" panose="020B0604020202020204" pitchFamily="34" charset="0"/>
              </a:rPr>
              <a:t> : num=nextInt</a:t>
            </a:r>
          </a:p>
        </p:txBody>
      </p:sp>
      <p:sp>
        <p:nvSpPr>
          <p:cNvPr id="40979" name="Line 26">
            <a:extLst>
              <a:ext uri="{FF2B5EF4-FFF2-40B4-BE49-F238E27FC236}">
                <a16:creationId xmlns:a16="http://schemas.microsoft.com/office/drawing/2014/main" id="{C016A4E2-55B6-C521-56DB-E365C17F73ED}"/>
              </a:ext>
            </a:extLst>
          </p:cNvPr>
          <p:cNvSpPr>
            <a:spLocks noChangeShapeType="1"/>
          </p:cNvSpPr>
          <p:nvPr/>
        </p:nvSpPr>
        <p:spPr bwMode="auto">
          <a:xfrm>
            <a:off x="3543300" y="3057525"/>
            <a:ext cx="4206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80" name="Line 27">
            <a:extLst>
              <a:ext uri="{FF2B5EF4-FFF2-40B4-BE49-F238E27FC236}">
                <a16:creationId xmlns:a16="http://schemas.microsoft.com/office/drawing/2014/main" id="{836F2F5B-E93E-914B-4507-5F04D8EDC77B}"/>
              </a:ext>
            </a:extLst>
          </p:cNvPr>
          <p:cNvSpPr>
            <a:spLocks noChangeShapeType="1"/>
          </p:cNvSpPr>
          <p:nvPr/>
        </p:nvSpPr>
        <p:spPr bwMode="auto">
          <a:xfrm flipV="1">
            <a:off x="520700" y="3368675"/>
            <a:ext cx="1111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1" name="Text Box 28">
            <a:extLst>
              <a:ext uri="{FF2B5EF4-FFF2-40B4-BE49-F238E27FC236}">
                <a16:creationId xmlns:a16="http://schemas.microsoft.com/office/drawing/2014/main" id="{4EEEE290-1F32-6C90-396F-74CC5054400B}"/>
              </a:ext>
            </a:extLst>
          </p:cNvPr>
          <p:cNvSpPr txBox="1">
            <a:spLocks noChangeArrowheads="1"/>
          </p:cNvSpPr>
          <p:nvPr/>
        </p:nvSpPr>
        <p:spPr bwMode="auto">
          <a:xfrm>
            <a:off x="520700" y="3094038"/>
            <a:ext cx="11112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runSimulation</a:t>
            </a:r>
          </a:p>
        </p:txBody>
      </p:sp>
      <p:sp>
        <p:nvSpPr>
          <p:cNvPr id="40982" name="Text Box 29">
            <a:extLst>
              <a:ext uri="{FF2B5EF4-FFF2-40B4-BE49-F238E27FC236}">
                <a16:creationId xmlns:a16="http://schemas.microsoft.com/office/drawing/2014/main" id="{B07B07E7-3016-5F8D-95B6-30D1E3F63389}"/>
              </a:ext>
            </a:extLst>
          </p:cNvPr>
          <p:cNvSpPr txBox="1">
            <a:spLocks noChangeArrowheads="1"/>
          </p:cNvSpPr>
          <p:nvPr/>
        </p:nvSpPr>
        <p:spPr bwMode="auto">
          <a:xfrm>
            <a:off x="3041650" y="3457575"/>
            <a:ext cx="24098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solidFill>
                  <a:schemeClr val="accent2"/>
                </a:solidFill>
                <a:latin typeface="Comic Sans MS" panose="030F0702030302020204" pitchFamily="66" charset="0"/>
              </a:rPr>
              <a:t>iteration</a:t>
            </a:r>
          </a:p>
          <a:p>
            <a:pPr>
              <a:spcBef>
                <a:spcPct val="0"/>
              </a:spcBef>
              <a:buClrTx/>
              <a:buSzTx/>
              <a:buFontTx/>
              <a:buNone/>
            </a:pPr>
            <a:r>
              <a:rPr lang="en-US" altLang="tr-TR" sz="1400">
                <a:solidFill>
                  <a:schemeClr val="accent2"/>
                </a:solidFill>
                <a:latin typeface="Comic Sans MS" panose="030F0702030302020204" pitchFamily="66" charset="0"/>
              </a:rPr>
              <a:t>indicated with a * and </a:t>
            </a:r>
          </a:p>
          <a:p>
            <a:pPr>
              <a:spcBef>
                <a:spcPct val="0"/>
              </a:spcBef>
              <a:buClrTx/>
              <a:buSzTx/>
              <a:buFontTx/>
              <a:buNone/>
            </a:pPr>
            <a:r>
              <a:rPr lang="en-US" altLang="tr-TR" sz="1400">
                <a:solidFill>
                  <a:schemeClr val="accent2"/>
                </a:solidFill>
                <a:latin typeface="Comic Sans MS" panose="030F0702030302020204" pitchFamily="66" charset="0"/>
              </a:rPr>
              <a:t>an optional iteration clause</a:t>
            </a:r>
          </a:p>
        </p:txBody>
      </p:sp>
      <p:sp>
        <p:nvSpPr>
          <p:cNvPr id="40983" name="Line 30">
            <a:extLst>
              <a:ext uri="{FF2B5EF4-FFF2-40B4-BE49-F238E27FC236}">
                <a16:creationId xmlns:a16="http://schemas.microsoft.com/office/drawing/2014/main" id="{BB03C300-CF5C-30D5-54C7-B45DA556020F}"/>
              </a:ext>
            </a:extLst>
          </p:cNvPr>
          <p:cNvSpPr>
            <a:spLocks noChangeShapeType="1"/>
          </p:cNvSpPr>
          <p:nvPr/>
        </p:nvSpPr>
        <p:spPr bwMode="auto">
          <a:xfrm flipV="1">
            <a:off x="841375" y="3057525"/>
            <a:ext cx="377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84" name="Rectangle 31">
            <a:extLst>
              <a:ext uri="{FF2B5EF4-FFF2-40B4-BE49-F238E27FC236}">
                <a16:creationId xmlns:a16="http://schemas.microsoft.com/office/drawing/2014/main" id="{FBD23191-FB0C-611C-A0DB-63407DF8701D}"/>
              </a:ext>
            </a:extLst>
          </p:cNvPr>
          <p:cNvSpPr>
            <a:spLocks noChangeArrowheads="1"/>
          </p:cNvSpPr>
          <p:nvPr/>
        </p:nvSpPr>
        <p:spPr bwMode="auto">
          <a:xfrm>
            <a:off x="2987675" y="5927725"/>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D</a:t>
            </a:r>
            <a:endParaRPr lang="tr-TR" altLang="tr-TR" sz="1400" u="sng">
              <a:latin typeface="Helvetica" panose="020B0604020202020204" pitchFamily="34" charset="0"/>
            </a:endParaRPr>
          </a:p>
        </p:txBody>
      </p:sp>
      <p:sp>
        <p:nvSpPr>
          <p:cNvPr id="40985" name="Rectangle 32">
            <a:extLst>
              <a:ext uri="{FF2B5EF4-FFF2-40B4-BE49-F238E27FC236}">
                <a16:creationId xmlns:a16="http://schemas.microsoft.com/office/drawing/2014/main" id="{AA220117-F837-3643-C31E-C8D2CC0BC3D2}"/>
              </a:ext>
            </a:extLst>
          </p:cNvPr>
          <p:cNvSpPr>
            <a:spLocks noChangeArrowheads="1"/>
          </p:cNvSpPr>
          <p:nvPr/>
        </p:nvSpPr>
        <p:spPr bwMode="auto">
          <a:xfrm>
            <a:off x="5927725" y="5919788"/>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C</a:t>
            </a:r>
            <a:endParaRPr lang="tr-TR" altLang="tr-TR" sz="1400" u="sng">
              <a:latin typeface="Helvetica" panose="020B0604020202020204" pitchFamily="34" charset="0"/>
            </a:endParaRPr>
          </a:p>
        </p:txBody>
      </p:sp>
      <p:sp>
        <p:nvSpPr>
          <p:cNvPr id="40986" name="Line 33">
            <a:extLst>
              <a:ext uri="{FF2B5EF4-FFF2-40B4-BE49-F238E27FC236}">
                <a16:creationId xmlns:a16="http://schemas.microsoft.com/office/drawing/2014/main" id="{F97751F4-B279-B411-AC74-6CCE06DB0F9C}"/>
              </a:ext>
            </a:extLst>
          </p:cNvPr>
          <p:cNvSpPr>
            <a:spLocks noChangeShapeType="1"/>
          </p:cNvSpPr>
          <p:nvPr/>
        </p:nvSpPr>
        <p:spPr bwMode="auto">
          <a:xfrm>
            <a:off x="3927475" y="6115050"/>
            <a:ext cx="2000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Line 34">
            <a:extLst>
              <a:ext uri="{FF2B5EF4-FFF2-40B4-BE49-F238E27FC236}">
                <a16:creationId xmlns:a16="http://schemas.microsoft.com/office/drawing/2014/main" id="{5D156196-34A6-FB82-94F0-71F0398EF9FB}"/>
              </a:ext>
            </a:extLst>
          </p:cNvPr>
          <p:cNvSpPr>
            <a:spLocks noChangeShapeType="1"/>
          </p:cNvSpPr>
          <p:nvPr/>
        </p:nvSpPr>
        <p:spPr bwMode="auto">
          <a:xfrm>
            <a:off x="3529013" y="5273675"/>
            <a:ext cx="0" cy="65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8" name="Line 35">
            <a:extLst>
              <a:ext uri="{FF2B5EF4-FFF2-40B4-BE49-F238E27FC236}">
                <a16:creationId xmlns:a16="http://schemas.microsoft.com/office/drawing/2014/main" id="{35515EAB-C991-9F01-788C-031958012E29}"/>
              </a:ext>
            </a:extLst>
          </p:cNvPr>
          <p:cNvSpPr>
            <a:spLocks noChangeShapeType="1"/>
          </p:cNvSpPr>
          <p:nvPr/>
        </p:nvSpPr>
        <p:spPr bwMode="auto">
          <a:xfrm>
            <a:off x="6410325" y="5273675"/>
            <a:ext cx="0" cy="646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9" name="Rectangle 36">
            <a:extLst>
              <a:ext uri="{FF2B5EF4-FFF2-40B4-BE49-F238E27FC236}">
                <a16:creationId xmlns:a16="http://schemas.microsoft.com/office/drawing/2014/main" id="{8782848C-3CBB-49FA-3A1F-3221D5AE21B0}"/>
              </a:ext>
            </a:extLst>
          </p:cNvPr>
          <p:cNvSpPr>
            <a:spLocks noChangeArrowheads="1"/>
          </p:cNvSpPr>
          <p:nvPr/>
        </p:nvSpPr>
        <p:spPr bwMode="auto">
          <a:xfrm>
            <a:off x="879475" y="4852988"/>
            <a:ext cx="9398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1400" u="sng">
                <a:latin typeface="Helvetica" panose="020B0604020202020204" pitchFamily="34" charset="0"/>
              </a:rPr>
              <a:t>: E</a:t>
            </a:r>
            <a:endParaRPr lang="tr-TR" altLang="tr-TR" sz="1400" u="sng">
              <a:latin typeface="Helvetica" panose="020B0604020202020204" pitchFamily="34" charset="0"/>
            </a:endParaRPr>
          </a:p>
        </p:txBody>
      </p:sp>
      <p:sp>
        <p:nvSpPr>
          <p:cNvPr id="40990" name="Line 37">
            <a:extLst>
              <a:ext uri="{FF2B5EF4-FFF2-40B4-BE49-F238E27FC236}">
                <a16:creationId xmlns:a16="http://schemas.microsoft.com/office/drawing/2014/main" id="{466168AC-74F4-12B6-8ED7-CB6A3421BD78}"/>
              </a:ext>
            </a:extLst>
          </p:cNvPr>
          <p:cNvSpPr>
            <a:spLocks noChangeShapeType="1"/>
          </p:cNvSpPr>
          <p:nvPr/>
        </p:nvSpPr>
        <p:spPr bwMode="auto">
          <a:xfrm>
            <a:off x="1819275" y="5062538"/>
            <a:ext cx="116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1" name="Line 38">
            <a:extLst>
              <a:ext uri="{FF2B5EF4-FFF2-40B4-BE49-F238E27FC236}">
                <a16:creationId xmlns:a16="http://schemas.microsoft.com/office/drawing/2014/main" id="{8CFCE0DB-CED7-7D96-CCA1-AB96E8620740}"/>
              </a:ext>
            </a:extLst>
          </p:cNvPr>
          <p:cNvSpPr>
            <a:spLocks noChangeShapeType="1"/>
          </p:cNvSpPr>
          <p:nvPr/>
        </p:nvSpPr>
        <p:spPr bwMode="auto">
          <a:xfrm>
            <a:off x="3533775" y="4230688"/>
            <a:ext cx="0" cy="636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Text Box 39">
            <a:extLst>
              <a:ext uri="{FF2B5EF4-FFF2-40B4-BE49-F238E27FC236}">
                <a16:creationId xmlns:a16="http://schemas.microsoft.com/office/drawing/2014/main" id="{EFE226C7-5905-B885-08B3-091ED57F24B3}"/>
              </a:ext>
            </a:extLst>
          </p:cNvPr>
          <p:cNvSpPr txBox="1">
            <a:spLocks noChangeArrowheads="1"/>
          </p:cNvSpPr>
          <p:nvPr/>
        </p:nvSpPr>
        <p:spPr bwMode="auto">
          <a:xfrm>
            <a:off x="3500438" y="4359275"/>
            <a:ext cx="5556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msg1</a:t>
            </a:r>
          </a:p>
        </p:txBody>
      </p:sp>
      <p:sp>
        <p:nvSpPr>
          <p:cNvPr id="40993" name="Line 40">
            <a:extLst>
              <a:ext uri="{FF2B5EF4-FFF2-40B4-BE49-F238E27FC236}">
                <a16:creationId xmlns:a16="http://schemas.microsoft.com/office/drawing/2014/main" id="{C47FD88F-F54F-DB72-7D4A-BF92A120D978}"/>
              </a:ext>
            </a:extLst>
          </p:cNvPr>
          <p:cNvSpPr>
            <a:spLocks noChangeShapeType="1"/>
          </p:cNvSpPr>
          <p:nvPr/>
        </p:nvSpPr>
        <p:spPr bwMode="auto">
          <a:xfrm>
            <a:off x="3998913" y="4359275"/>
            <a:ext cx="0"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94" name="Text Box 41">
            <a:extLst>
              <a:ext uri="{FF2B5EF4-FFF2-40B4-BE49-F238E27FC236}">
                <a16:creationId xmlns:a16="http://schemas.microsoft.com/office/drawing/2014/main" id="{05117E24-7DB1-FADD-6A4D-BEE673B6DEB8}"/>
              </a:ext>
            </a:extLst>
          </p:cNvPr>
          <p:cNvSpPr txBox="1">
            <a:spLocks noChangeArrowheads="1"/>
          </p:cNvSpPr>
          <p:nvPr/>
        </p:nvSpPr>
        <p:spPr bwMode="auto">
          <a:xfrm>
            <a:off x="1997075" y="4714875"/>
            <a:ext cx="7254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2: msg6</a:t>
            </a:r>
          </a:p>
        </p:txBody>
      </p:sp>
      <p:sp>
        <p:nvSpPr>
          <p:cNvPr id="40995" name="Text Box 42">
            <a:extLst>
              <a:ext uri="{FF2B5EF4-FFF2-40B4-BE49-F238E27FC236}">
                <a16:creationId xmlns:a16="http://schemas.microsoft.com/office/drawing/2014/main" id="{C63D31A4-A087-7717-1DAF-CC7708BF99E1}"/>
              </a:ext>
            </a:extLst>
          </p:cNvPr>
          <p:cNvSpPr txBox="1">
            <a:spLocks noChangeArrowheads="1"/>
          </p:cNvSpPr>
          <p:nvPr/>
        </p:nvSpPr>
        <p:spPr bwMode="auto">
          <a:xfrm>
            <a:off x="4360863" y="4786313"/>
            <a:ext cx="1277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b="1">
                <a:latin typeface="Helvetica" panose="020B0604020202020204" pitchFamily="34" charset="0"/>
              </a:rPr>
              <a:t>1a [test]</a:t>
            </a:r>
            <a:r>
              <a:rPr lang="en-US" altLang="tr-TR" sz="1200">
                <a:latin typeface="Helvetica" panose="020B0604020202020204" pitchFamily="34" charset="0"/>
              </a:rPr>
              <a:t> : msg2</a:t>
            </a:r>
          </a:p>
        </p:txBody>
      </p:sp>
      <p:sp>
        <p:nvSpPr>
          <p:cNvPr id="40996" name="Text Box 45">
            <a:extLst>
              <a:ext uri="{FF2B5EF4-FFF2-40B4-BE49-F238E27FC236}">
                <a16:creationId xmlns:a16="http://schemas.microsoft.com/office/drawing/2014/main" id="{BF1C9B1D-3143-03A6-B688-851879EE02AE}"/>
              </a:ext>
            </a:extLst>
          </p:cNvPr>
          <p:cNvSpPr txBox="1">
            <a:spLocks noChangeArrowheads="1"/>
          </p:cNvSpPr>
          <p:nvPr/>
        </p:nvSpPr>
        <p:spPr bwMode="auto">
          <a:xfrm>
            <a:off x="4427538" y="5840413"/>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1b.1: msg5</a:t>
            </a:r>
          </a:p>
        </p:txBody>
      </p:sp>
      <p:sp>
        <p:nvSpPr>
          <p:cNvPr id="40997" name="Text Box 46">
            <a:extLst>
              <a:ext uri="{FF2B5EF4-FFF2-40B4-BE49-F238E27FC236}">
                <a16:creationId xmlns:a16="http://schemas.microsoft.com/office/drawing/2014/main" id="{19697A63-6718-98A1-94B1-A674DF07A4C2}"/>
              </a:ext>
            </a:extLst>
          </p:cNvPr>
          <p:cNvSpPr txBox="1">
            <a:spLocks noChangeArrowheads="1"/>
          </p:cNvSpPr>
          <p:nvPr/>
        </p:nvSpPr>
        <p:spPr bwMode="auto">
          <a:xfrm>
            <a:off x="6399213" y="5281613"/>
            <a:ext cx="936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a:latin typeface="Helvetica" panose="020B0604020202020204" pitchFamily="34" charset="0"/>
              </a:rPr>
              <a:t>1a.1: msg3</a:t>
            </a:r>
          </a:p>
        </p:txBody>
      </p:sp>
      <p:sp>
        <p:nvSpPr>
          <p:cNvPr id="40998" name="Text Box 47">
            <a:extLst>
              <a:ext uri="{FF2B5EF4-FFF2-40B4-BE49-F238E27FC236}">
                <a16:creationId xmlns:a16="http://schemas.microsoft.com/office/drawing/2014/main" id="{6CC89D10-216F-8F5D-B8E1-E342115E44F6}"/>
              </a:ext>
            </a:extLst>
          </p:cNvPr>
          <p:cNvSpPr txBox="1">
            <a:spLocks noChangeArrowheads="1"/>
          </p:cNvSpPr>
          <p:nvPr/>
        </p:nvSpPr>
        <p:spPr bwMode="auto">
          <a:xfrm>
            <a:off x="3590925" y="5273675"/>
            <a:ext cx="15716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200" b="1">
                <a:latin typeface="Helvetica" panose="020B0604020202020204" pitchFamily="34" charset="0"/>
              </a:rPr>
              <a:t>1b [not test]</a:t>
            </a:r>
            <a:r>
              <a:rPr lang="en-US" altLang="tr-TR" sz="1200">
                <a:latin typeface="Helvetica" panose="020B0604020202020204" pitchFamily="34" charset="0"/>
              </a:rPr>
              <a:t> : msg4</a:t>
            </a:r>
          </a:p>
        </p:txBody>
      </p:sp>
      <p:sp>
        <p:nvSpPr>
          <p:cNvPr id="40999" name="Line 48">
            <a:extLst>
              <a:ext uri="{FF2B5EF4-FFF2-40B4-BE49-F238E27FC236}">
                <a16:creationId xmlns:a16="http://schemas.microsoft.com/office/drawing/2014/main" id="{D8B8D662-9D18-2743-28B7-A1BAC2638A63}"/>
              </a:ext>
            </a:extLst>
          </p:cNvPr>
          <p:cNvSpPr>
            <a:spLocks noChangeShapeType="1"/>
          </p:cNvSpPr>
          <p:nvPr/>
        </p:nvSpPr>
        <p:spPr bwMode="auto">
          <a:xfrm>
            <a:off x="4803775" y="4786313"/>
            <a:ext cx="3635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0" name="Line 49">
            <a:extLst>
              <a:ext uri="{FF2B5EF4-FFF2-40B4-BE49-F238E27FC236}">
                <a16:creationId xmlns:a16="http://schemas.microsoft.com/office/drawing/2014/main" id="{16992753-9040-2083-E48B-48465EA9B172}"/>
              </a:ext>
            </a:extLst>
          </p:cNvPr>
          <p:cNvSpPr>
            <a:spLocks noChangeShapeType="1"/>
          </p:cNvSpPr>
          <p:nvPr/>
        </p:nvSpPr>
        <p:spPr bwMode="auto">
          <a:xfrm>
            <a:off x="6669088" y="5565775"/>
            <a:ext cx="0"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1" name="Line 50">
            <a:extLst>
              <a:ext uri="{FF2B5EF4-FFF2-40B4-BE49-F238E27FC236}">
                <a16:creationId xmlns:a16="http://schemas.microsoft.com/office/drawing/2014/main" id="{5012D9CF-4B1F-7815-B948-8FBE73195A3A}"/>
              </a:ext>
            </a:extLst>
          </p:cNvPr>
          <p:cNvSpPr>
            <a:spLocks noChangeShapeType="1"/>
          </p:cNvSpPr>
          <p:nvPr/>
        </p:nvSpPr>
        <p:spPr bwMode="auto">
          <a:xfrm>
            <a:off x="5348288" y="5934075"/>
            <a:ext cx="3635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2" name="Line 51">
            <a:extLst>
              <a:ext uri="{FF2B5EF4-FFF2-40B4-BE49-F238E27FC236}">
                <a16:creationId xmlns:a16="http://schemas.microsoft.com/office/drawing/2014/main" id="{EDD9734D-ED9A-EC4C-CB40-73A5ABB3BCB1}"/>
              </a:ext>
            </a:extLst>
          </p:cNvPr>
          <p:cNvSpPr>
            <a:spLocks noChangeShapeType="1"/>
          </p:cNvSpPr>
          <p:nvPr/>
        </p:nvSpPr>
        <p:spPr bwMode="auto">
          <a:xfrm>
            <a:off x="3905250" y="5584825"/>
            <a:ext cx="0"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3" name="Line 52">
            <a:extLst>
              <a:ext uri="{FF2B5EF4-FFF2-40B4-BE49-F238E27FC236}">
                <a16:creationId xmlns:a16="http://schemas.microsoft.com/office/drawing/2014/main" id="{74335BB7-C3F7-E4D8-A3FD-486D187A72F2}"/>
              </a:ext>
            </a:extLst>
          </p:cNvPr>
          <p:cNvSpPr>
            <a:spLocks noChangeShapeType="1"/>
          </p:cNvSpPr>
          <p:nvPr/>
        </p:nvSpPr>
        <p:spPr bwMode="auto">
          <a:xfrm flipH="1">
            <a:off x="2157413" y="4714875"/>
            <a:ext cx="414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04" name="Text Box 53">
            <a:extLst>
              <a:ext uri="{FF2B5EF4-FFF2-40B4-BE49-F238E27FC236}">
                <a16:creationId xmlns:a16="http://schemas.microsoft.com/office/drawing/2014/main" id="{8F34973C-6E95-A673-7977-7B8010ACC72F}"/>
              </a:ext>
            </a:extLst>
          </p:cNvPr>
          <p:cNvSpPr txBox="1">
            <a:spLocks noChangeArrowheads="1"/>
          </p:cNvSpPr>
          <p:nvPr/>
        </p:nvSpPr>
        <p:spPr bwMode="auto">
          <a:xfrm>
            <a:off x="265113" y="5548313"/>
            <a:ext cx="2616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400" b="1">
                <a:solidFill>
                  <a:schemeClr val="accent2"/>
                </a:solidFill>
                <a:latin typeface="Comic Sans MS" panose="030F0702030302020204" pitchFamily="66" charset="0"/>
              </a:rPr>
              <a:t>mutually exclusive messages</a:t>
            </a:r>
          </a:p>
          <a:p>
            <a:pPr>
              <a:spcBef>
                <a:spcPct val="0"/>
              </a:spcBef>
              <a:buClrTx/>
              <a:buSzTx/>
              <a:buFontTx/>
              <a:buNone/>
            </a:pPr>
            <a:r>
              <a:rPr lang="en-US" altLang="tr-TR" sz="1400">
                <a:solidFill>
                  <a:schemeClr val="accent2"/>
                </a:solidFill>
                <a:latin typeface="Comic Sans MS" panose="030F0702030302020204" pitchFamily="66" charset="0"/>
              </a:rPr>
              <a:t>1a and 1b are mutually exclusive conditional paths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E9D72FA-1D26-5E4E-4158-B3EC0FD1D954}"/>
              </a:ext>
            </a:extLst>
          </p:cNvPr>
          <p:cNvSpPr>
            <a:spLocks noGrp="1" noChangeArrowheads="1"/>
          </p:cNvSpPr>
          <p:nvPr>
            <p:ph type="title" idx="4294967295"/>
          </p:nvPr>
        </p:nvSpPr>
        <p:spPr/>
        <p:txBody>
          <a:bodyPr/>
          <a:lstStyle/>
          <a:p>
            <a:pPr eaLnBrk="1" hangingPunct="1"/>
            <a:r>
              <a:rPr lang="en-US" altLang="tr-TR"/>
              <a:t>Strengths - Weaknesses</a:t>
            </a:r>
            <a:endParaRPr lang="tr-TR" altLang="tr-TR"/>
          </a:p>
        </p:txBody>
      </p:sp>
      <p:graphicFrame>
        <p:nvGraphicFramePr>
          <p:cNvPr id="247829" name="Group 21">
            <a:extLst>
              <a:ext uri="{FF2B5EF4-FFF2-40B4-BE49-F238E27FC236}">
                <a16:creationId xmlns:a16="http://schemas.microsoft.com/office/drawing/2014/main" id="{7D8B3C3D-C9B9-6B9D-DB64-A0B767F1D912}"/>
              </a:ext>
            </a:extLst>
          </p:cNvPr>
          <p:cNvGraphicFramePr>
            <a:graphicFrameLocks noGrp="1"/>
          </p:cNvGraphicFramePr>
          <p:nvPr>
            <p:ph type="tbl" idx="4294967295"/>
          </p:nvPr>
        </p:nvGraphicFramePr>
        <p:xfrm>
          <a:off x="203200" y="1600200"/>
          <a:ext cx="8694738" cy="4505367"/>
        </p:xfrm>
        <a:graphic>
          <a:graphicData uri="http://schemas.openxmlformats.org/drawingml/2006/table">
            <a:tbl>
              <a:tblPr/>
              <a:tblGrid>
                <a:gridCol w="1597025">
                  <a:extLst>
                    <a:ext uri="{9D8B030D-6E8A-4147-A177-3AD203B41FA5}">
                      <a16:colId xmlns:a16="http://schemas.microsoft.com/office/drawing/2014/main" val="20000"/>
                    </a:ext>
                  </a:extLst>
                </a:gridCol>
                <a:gridCol w="3963988">
                  <a:extLst>
                    <a:ext uri="{9D8B030D-6E8A-4147-A177-3AD203B41FA5}">
                      <a16:colId xmlns:a16="http://schemas.microsoft.com/office/drawing/2014/main" val="20001"/>
                    </a:ext>
                  </a:extLst>
                </a:gridCol>
                <a:gridCol w="3133725">
                  <a:extLst>
                    <a:ext uri="{9D8B030D-6E8A-4147-A177-3AD203B41FA5}">
                      <a16:colId xmlns:a16="http://schemas.microsoft.com/office/drawing/2014/main" val="20002"/>
                    </a:ext>
                  </a:extLst>
                </a:gridCol>
              </a:tblGrid>
              <a:tr h="59183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rgbClr val="FF0000"/>
                          </a:solidFill>
                          <a:effectLst/>
                          <a:latin typeface="Arial" charset="0"/>
                        </a:rPr>
                        <a:t>Type</a:t>
                      </a:r>
                      <a:endParaRPr kumimoji="0" lang="tr-TR" sz="2800" b="0" i="0" u="none" strike="noStrike" cap="none" normalizeH="0" baseline="0">
                        <a:ln>
                          <a:noFill/>
                        </a:ln>
                        <a:solidFill>
                          <a:srgbClr val="FF0000"/>
                        </a:solidFill>
                        <a:effectLst/>
                        <a:latin typeface="Arial"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rgbClr val="FF0000"/>
                          </a:solidFill>
                          <a:effectLst/>
                          <a:latin typeface="Arial" charset="0"/>
                        </a:rPr>
                        <a:t>Strengths</a:t>
                      </a:r>
                      <a:endParaRPr kumimoji="0" lang="tr-TR" sz="2800" b="0" i="0" u="none" strike="noStrike" cap="none" normalizeH="0" baseline="0">
                        <a:ln>
                          <a:noFill/>
                        </a:ln>
                        <a:solidFill>
                          <a:srgbClr val="FF0000"/>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rgbClr val="FF0000"/>
                          </a:solidFill>
                          <a:effectLst/>
                          <a:latin typeface="Arial" charset="0"/>
                        </a:rPr>
                        <a:t>Weaknesses</a:t>
                      </a:r>
                      <a:endParaRPr kumimoji="0" lang="tr-TR" sz="2800" b="0" i="0" u="none" strike="noStrike" cap="none" normalizeH="0" baseline="0">
                        <a:ln>
                          <a:noFill/>
                        </a:ln>
                        <a:solidFill>
                          <a:srgbClr val="FF0000"/>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16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accent2"/>
                          </a:solidFill>
                          <a:effectLst/>
                          <a:latin typeface="Arial" charset="0"/>
                        </a:rPr>
                        <a:t>Sequence</a:t>
                      </a:r>
                      <a:endParaRPr kumimoji="0" lang="tr-TR" sz="2400" b="0" i="0" u="none" strike="noStrike" cap="none" normalizeH="0" baseline="0">
                        <a:ln>
                          <a:noFill/>
                        </a:ln>
                        <a:solidFill>
                          <a:schemeClr val="accent2"/>
                        </a:solidFill>
                        <a:effectLst/>
                        <a:latin typeface="Arial"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Clearly shows sequence or time-ordering of messages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Large set of detailed notation options</a:t>
                      </a:r>
                      <a:endParaRPr kumimoji="0" lang="tr-TR" sz="2400" b="0" i="0" u="none" strike="noStrike" cap="none" normalizeH="0" baseline="0">
                        <a:ln>
                          <a:noFill/>
                        </a:ln>
                        <a:solidFill>
                          <a:schemeClr val="tx1"/>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Forced to extend to the right when adding new objects; consumes horizontal space</a:t>
                      </a:r>
                      <a:endParaRPr kumimoji="0" lang="tr-TR" sz="2400" b="0" i="0" u="none" strike="noStrike" cap="none" normalizeH="0" baseline="0">
                        <a:ln>
                          <a:noFill/>
                        </a:ln>
                        <a:solidFill>
                          <a:schemeClr val="tx1"/>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93321">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1800" b="0" i="0" u="none" strike="noStrike" cap="none" normalizeH="0" baseline="0">
                        <a:ln>
                          <a:noFill/>
                        </a:ln>
                        <a:solidFill>
                          <a:schemeClr val="accent2"/>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accent2"/>
                          </a:solidFill>
                          <a:effectLst/>
                          <a:latin typeface="Arial" charset="0"/>
                        </a:rPr>
                        <a:t>Communication</a:t>
                      </a:r>
                      <a:endParaRPr kumimoji="0" lang="tr-TR" sz="2400" b="0" i="0" u="none" strike="noStrike" cap="none" normalizeH="0" baseline="0">
                        <a:ln>
                          <a:noFill/>
                        </a:ln>
                        <a:solidFill>
                          <a:schemeClr val="accent2"/>
                        </a:solidFill>
                        <a:effectLst/>
                        <a:latin typeface="Arial"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Space economical-flexibility to add new objects in two dimensions</a:t>
                      </a:r>
                      <a:endParaRPr kumimoji="0" lang="tr-TR" sz="2400" b="0" i="0" u="none" strike="noStrike" cap="none" normalizeH="0" baseline="0">
                        <a:ln>
                          <a:noFill/>
                        </a:ln>
                        <a:solidFill>
                          <a:schemeClr val="tx1"/>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More difficult to see sequence of messages.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Fewer notation options</a:t>
                      </a:r>
                      <a:endParaRPr kumimoji="0" lang="tr-TR" sz="2400" b="0" i="0" u="none" strike="noStrike" cap="none" normalizeH="0" baseline="0">
                        <a:ln>
                          <a:noFill/>
                        </a:ln>
                        <a:solidFill>
                          <a:schemeClr val="tx1"/>
                        </a:solidFill>
                        <a:effectLst/>
                        <a:latin typeface="Arial"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D92C2FC-6B39-4A38-DD7F-A52ABC48A994}"/>
              </a:ext>
            </a:extLst>
          </p:cNvPr>
          <p:cNvSpPr>
            <a:spLocks noGrp="1" noChangeArrowheads="1"/>
          </p:cNvSpPr>
          <p:nvPr>
            <p:ph type="title"/>
          </p:nvPr>
        </p:nvSpPr>
        <p:spPr>
          <a:xfrm>
            <a:off x="457200" y="292100"/>
            <a:ext cx="8229600" cy="1028700"/>
          </a:xfrm>
        </p:spPr>
        <p:txBody>
          <a:bodyPr/>
          <a:lstStyle/>
          <a:p>
            <a:pPr algn="ctr" eaLnBrk="1" hangingPunct="1"/>
            <a:r>
              <a:rPr lang="en-US" altLang="tr-TR"/>
              <a:t>State Machine Diagrams</a:t>
            </a:r>
            <a:endParaRPr lang="tr-TR" altLang="tr-TR"/>
          </a:p>
        </p:txBody>
      </p:sp>
      <p:sp>
        <p:nvSpPr>
          <p:cNvPr id="43011" name="Rectangle 3">
            <a:extLst>
              <a:ext uri="{FF2B5EF4-FFF2-40B4-BE49-F238E27FC236}">
                <a16:creationId xmlns:a16="http://schemas.microsoft.com/office/drawing/2014/main" id="{AECCFBB0-021E-98FF-4F1C-E6C8C4CE764E}"/>
              </a:ext>
            </a:extLst>
          </p:cNvPr>
          <p:cNvSpPr>
            <a:spLocks noGrp="1" noChangeArrowheads="1"/>
          </p:cNvSpPr>
          <p:nvPr>
            <p:ph type="body" idx="1"/>
          </p:nvPr>
        </p:nvSpPr>
        <p:spPr>
          <a:xfrm>
            <a:off x="533400" y="1135063"/>
            <a:ext cx="7772400" cy="1706562"/>
          </a:xfrm>
        </p:spPr>
        <p:txBody>
          <a:bodyPr/>
          <a:lstStyle/>
          <a:p>
            <a:pPr lvl="1" eaLnBrk="1" hangingPunct="1">
              <a:lnSpc>
                <a:spcPct val="90000"/>
              </a:lnSpc>
            </a:pPr>
            <a:r>
              <a:rPr lang="en-US" altLang="tr-TR"/>
              <a:t>shows the interesting events and states of </a:t>
            </a:r>
            <a:r>
              <a:rPr lang="en-US" altLang="tr-TR" b="1"/>
              <a:t>an </a:t>
            </a:r>
            <a:r>
              <a:rPr lang="en-US" altLang="tr-TR"/>
              <a:t>object,  and</a:t>
            </a:r>
          </a:p>
          <a:p>
            <a:pPr lvl="1" eaLnBrk="1" hangingPunct="1">
              <a:lnSpc>
                <a:spcPct val="90000"/>
              </a:lnSpc>
            </a:pPr>
            <a:r>
              <a:rPr lang="en-US" altLang="tr-TR"/>
              <a:t>Behavior of an object in reaction to an event</a:t>
            </a:r>
            <a:endParaRPr lang="tr-TR" altLang="tr-TR"/>
          </a:p>
        </p:txBody>
      </p:sp>
      <p:grpSp>
        <p:nvGrpSpPr>
          <p:cNvPr id="43012" name="Group 4">
            <a:extLst>
              <a:ext uri="{FF2B5EF4-FFF2-40B4-BE49-F238E27FC236}">
                <a16:creationId xmlns:a16="http://schemas.microsoft.com/office/drawing/2014/main" id="{FDE64EF9-3AEB-8104-2CA8-8BF0E8BD98FE}"/>
              </a:ext>
            </a:extLst>
          </p:cNvPr>
          <p:cNvGrpSpPr>
            <a:grpSpLocks noChangeAspect="1"/>
          </p:cNvGrpSpPr>
          <p:nvPr/>
        </p:nvGrpSpPr>
        <p:grpSpPr bwMode="auto">
          <a:xfrm>
            <a:off x="1131888" y="2841625"/>
            <a:ext cx="6662737" cy="3922713"/>
            <a:chOff x="713" y="1790"/>
            <a:chExt cx="4197" cy="2471"/>
          </a:xfrm>
        </p:grpSpPr>
        <p:sp>
          <p:nvSpPr>
            <p:cNvPr id="43014" name="AutoShape 5">
              <a:extLst>
                <a:ext uri="{FF2B5EF4-FFF2-40B4-BE49-F238E27FC236}">
                  <a16:creationId xmlns:a16="http://schemas.microsoft.com/office/drawing/2014/main" id="{F9FB4E60-5F68-E043-4B4F-EBB757CFE312}"/>
                </a:ext>
              </a:extLst>
            </p:cNvPr>
            <p:cNvSpPr>
              <a:spLocks noChangeAspect="1" noChangeArrowheads="1" noTextEdit="1"/>
            </p:cNvSpPr>
            <p:nvPr/>
          </p:nvSpPr>
          <p:spPr bwMode="auto">
            <a:xfrm>
              <a:off x="713" y="1790"/>
              <a:ext cx="4197" cy="2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5" name="Line 6">
              <a:extLst>
                <a:ext uri="{FF2B5EF4-FFF2-40B4-BE49-F238E27FC236}">
                  <a16:creationId xmlns:a16="http://schemas.microsoft.com/office/drawing/2014/main" id="{BE8FF63C-77A8-3146-0C13-1168B6695027}"/>
                </a:ext>
              </a:extLst>
            </p:cNvPr>
            <p:cNvSpPr>
              <a:spLocks noChangeShapeType="1"/>
            </p:cNvSpPr>
            <p:nvPr/>
          </p:nvSpPr>
          <p:spPr bwMode="auto">
            <a:xfrm>
              <a:off x="1513" y="3125"/>
              <a:ext cx="1216"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Freeform 7">
              <a:extLst>
                <a:ext uri="{FF2B5EF4-FFF2-40B4-BE49-F238E27FC236}">
                  <a16:creationId xmlns:a16="http://schemas.microsoft.com/office/drawing/2014/main" id="{B2BA15C1-AFE8-5245-955D-C243DDCA250F}"/>
                </a:ext>
              </a:extLst>
            </p:cNvPr>
            <p:cNvSpPr>
              <a:spLocks/>
            </p:cNvSpPr>
            <p:nvPr/>
          </p:nvSpPr>
          <p:spPr bwMode="auto">
            <a:xfrm>
              <a:off x="2627" y="3074"/>
              <a:ext cx="102" cy="102"/>
            </a:xfrm>
            <a:custGeom>
              <a:avLst/>
              <a:gdLst>
                <a:gd name="T0" fmla="*/ 0 w 204"/>
                <a:gd name="T1" fmla="*/ 1 h 204"/>
                <a:gd name="T2" fmla="*/ 1 w 204"/>
                <a:gd name="T3" fmla="*/ 1 h 204"/>
                <a:gd name="T4" fmla="*/ 1 w 204"/>
                <a:gd name="T5" fmla="*/ 1 h 204"/>
                <a:gd name="T6" fmla="*/ 1 w 204"/>
                <a:gd name="T7" fmla="*/ 1 h 204"/>
                <a:gd name="T8" fmla="*/ 1 w 204"/>
                <a:gd name="T9" fmla="*/ 1 h 204"/>
                <a:gd name="T10" fmla="*/ 1 w 204"/>
                <a:gd name="T11" fmla="*/ 1 h 204"/>
                <a:gd name="T12" fmla="*/ 1 w 204"/>
                <a:gd name="T13" fmla="*/ 1 h 204"/>
                <a:gd name="T14" fmla="*/ 1 w 204"/>
                <a:gd name="T15" fmla="*/ 1 h 204"/>
                <a:gd name="T16" fmla="*/ 1 w 204"/>
                <a:gd name="T17" fmla="*/ 1 h 204"/>
                <a:gd name="T18" fmla="*/ 1 w 204"/>
                <a:gd name="T19" fmla="*/ 1 h 204"/>
                <a:gd name="T20" fmla="*/ 1 w 204"/>
                <a:gd name="T21" fmla="*/ 1 h 204"/>
                <a:gd name="T22" fmla="*/ 1 w 204"/>
                <a:gd name="T23" fmla="*/ 1 h 204"/>
                <a:gd name="T24" fmla="*/ 0 w 204"/>
                <a:gd name="T25" fmla="*/ 0 h 2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4"/>
                <a:gd name="T40" fmla="*/ 0 h 204"/>
                <a:gd name="T41" fmla="*/ 204 w 204"/>
                <a:gd name="T42" fmla="*/ 204 h 2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4" h="204">
                  <a:moveTo>
                    <a:pt x="0" y="204"/>
                  </a:moveTo>
                  <a:lnTo>
                    <a:pt x="25" y="176"/>
                  </a:lnTo>
                  <a:lnTo>
                    <a:pt x="57" y="149"/>
                  </a:lnTo>
                  <a:lnTo>
                    <a:pt x="91" y="129"/>
                  </a:lnTo>
                  <a:lnTo>
                    <a:pt x="127" y="114"/>
                  </a:lnTo>
                  <a:lnTo>
                    <a:pt x="166" y="105"/>
                  </a:lnTo>
                  <a:lnTo>
                    <a:pt x="204" y="102"/>
                  </a:lnTo>
                  <a:lnTo>
                    <a:pt x="166" y="99"/>
                  </a:lnTo>
                  <a:lnTo>
                    <a:pt x="127" y="90"/>
                  </a:lnTo>
                  <a:lnTo>
                    <a:pt x="91" y="75"/>
                  </a:lnTo>
                  <a:lnTo>
                    <a:pt x="57" y="55"/>
                  </a:lnTo>
                  <a:lnTo>
                    <a:pt x="25" y="28"/>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7" name="Rectangle 8">
              <a:extLst>
                <a:ext uri="{FF2B5EF4-FFF2-40B4-BE49-F238E27FC236}">
                  <a16:creationId xmlns:a16="http://schemas.microsoft.com/office/drawing/2014/main" id="{B386F7EF-E59E-970F-FE6F-24035B0DBBE1}"/>
                </a:ext>
              </a:extLst>
            </p:cNvPr>
            <p:cNvSpPr>
              <a:spLocks noChangeArrowheads="1"/>
            </p:cNvSpPr>
            <p:nvPr/>
          </p:nvSpPr>
          <p:spPr bwMode="auto">
            <a:xfrm>
              <a:off x="1911" y="2940"/>
              <a:ext cx="57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off hook</a:t>
              </a:r>
              <a:endParaRPr lang="tr-TR" altLang="tr-TR" sz="2400">
                <a:latin typeface="Times New Roman" panose="02020603050405020304" pitchFamily="18" charset="0"/>
              </a:endParaRPr>
            </a:p>
          </p:txBody>
        </p:sp>
        <p:sp>
          <p:nvSpPr>
            <p:cNvPr id="43018" name="Freeform 9">
              <a:extLst>
                <a:ext uri="{FF2B5EF4-FFF2-40B4-BE49-F238E27FC236}">
                  <a16:creationId xmlns:a16="http://schemas.microsoft.com/office/drawing/2014/main" id="{3DD4B4E0-8DAA-DDCB-70D6-CBFDBAF0C98E}"/>
                </a:ext>
              </a:extLst>
            </p:cNvPr>
            <p:cNvSpPr>
              <a:spLocks/>
            </p:cNvSpPr>
            <p:nvPr/>
          </p:nvSpPr>
          <p:spPr bwMode="auto">
            <a:xfrm>
              <a:off x="727" y="2959"/>
              <a:ext cx="786" cy="332"/>
            </a:xfrm>
            <a:custGeom>
              <a:avLst/>
              <a:gdLst>
                <a:gd name="T0" fmla="*/ 0 w 1573"/>
                <a:gd name="T1" fmla="*/ 1 h 662"/>
                <a:gd name="T2" fmla="*/ 0 w 1573"/>
                <a:gd name="T3" fmla="*/ 1 h 662"/>
                <a:gd name="T4" fmla="*/ 0 w 1573"/>
                <a:gd name="T5" fmla="*/ 1 h 662"/>
                <a:gd name="T6" fmla="*/ 0 w 1573"/>
                <a:gd name="T7" fmla="*/ 1 h 662"/>
                <a:gd name="T8" fmla="*/ 0 w 1573"/>
                <a:gd name="T9" fmla="*/ 1 h 662"/>
                <a:gd name="T10" fmla="*/ 0 w 1573"/>
                <a:gd name="T11" fmla="*/ 1 h 662"/>
                <a:gd name="T12" fmla="*/ 0 w 1573"/>
                <a:gd name="T13" fmla="*/ 1 h 662"/>
                <a:gd name="T14" fmla="*/ 0 w 1573"/>
                <a:gd name="T15" fmla="*/ 1 h 662"/>
                <a:gd name="T16" fmla="*/ 0 w 1573"/>
                <a:gd name="T17" fmla="*/ 1 h 662"/>
                <a:gd name="T18" fmla="*/ 0 w 1573"/>
                <a:gd name="T19" fmla="*/ 1 h 662"/>
                <a:gd name="T20" fmla="*/ 0 w 1573"/>
                <a:gd name="T21" fmla="*/ 1 h 662"/>
                <a:gd name="T22" fmla="*/ 0 w 1573"/>
                <a:gd name="T23" fmla="*/ 1 h 662"/>
                <a:gd name="T24" fmla="*/ 0 w 1573"/>
                <a:gd name="T25" fmla="*/ 1 h 662"/>
                <a:gd name="T26" fmla="*/ 0 w 1573"/>
                <a:gd name="T27" fmla="*/ 1 h 662"/>
                <a:gd name="T28" fmla="*/ 0 w 1573"/>
                <a:gd name="T29" fmla="*/ 1 h 662"/>
                <a:gd name="T30" fmla="*/ 0 w 1573"/>
                <a:gd name="T31" fmla="*/ 1 h 662"/>
                <a:gd name="T32" fmla="*/ 0 w 1573"/>
                <a:gd name="T33" fmla="*/ 1 h 662"/>
                <a:gd name="T34" fmla="*/ 0 w 1573"/>
                <a:gd name="T35" fmla="*/ 1 h 662"/>
                <a:gd name="T36" fmla="*/ 0 w 1573"/>
                <a:gd name="T37" fmla="*/ 1 h 662"/>
                <a:gd name="T38" fmla="*/ 0 w 1573"/>
                <a:gd name="T39" fmla="*/ 1 h 662"/>
                <a:gd name="T40" fmla="*/ 0 w 1573"/>
                <a:gd name="T41" fmla="*/ 1 h 662"/>
                <a:gd name="T42" fmla="*/ 0 w 1573"/>
                <a:gd name="T43" fmla="*/ 1 h 662"/>
                <a:gd name="T44" fmla="*/ 0 w 1573"/>
                <a:gd name="T45" fmla="*/ 1 h 662"/>
                <a:gd name="T46" fmla="*/ 0 w 1573"/>
                <a:gd name="T47" fmla="*/ 1 h 662"/>
                <a:gd name="T48" fmla="*/ 0 w 1573"/>
                <a:gd name="T49" fmla="*/ 1 h 662"/>
                <a:gd name="T50" fmla="*/ 0 w 1573"/>
                <a:gd name="T51" fmla="*/ 0 h 662"/>
                <a:gd name="T52" fmla="*/ 0 w 1573"/>
                <a:gd name="T53" fmla="*/ 0 h 662"/>
                <a:gd name="T54" fmla="*/ 0 w 1573"/>
                <a:gd name="T55" fmla="*/ 1 h 662"/>
                <a:gd name="T56" fmla="*/ 0 w 1573"/>
                <a:gd name="T57" fmla="*/ 1 h 662"/>
                <a:gd name="T58" fmla="*/ 0 w 1573"/>
                <a:gd name="T59" fmla="*/ 1 h 662"/>
                <a:gd name="T60" fmla="*/ 0 w 1573"/>
                <a:gd name="T61" fmla="*/ 1 h 662"/>
                <a:gd name="T62" fmla="*/ 0 w 1573"/>
                <a:gd name="T63" fmla="*/ 1 h 662"/>
                <a:gd name="T64" fmla="*/ 0 w 1573"/>
                <a:gd name="T65" fmla="*/ 1 h 662"/>
                <a:gd name="T66" fmla="*/ 0 w 1573"/>
                <a:gd name="T67" fmla="*/ 1 h 662"/>
                <a:gd name="T68" fmla="*/ 0 w 1573"/>
                <a:gd name="T69" fmla="*/ 1 h 662"/>
                <a:gd name="T70" fmla="*/ 0 w 1573"/>
                <a:gd name="T71" fmla="*/ 1 h 662"/>
                <a:gd name="T72" fmla="*/ 0 w 1573"/>
                <a:gd name="T73" fmla="*/ 1 h 662"/>
                <a:gd name="T74" fmla="*/ 0 w 1573"/>
                <a:gd name="T75" fmla="*/ 1 h 662"/>
                <a:gd name="T76" fmla="*/ 0 w 1573"/>
                <a:gd name="T77" fmla="*/ 1 h 662"/>
                <a:gd name="T78" fmla="*/ 0 w 1573"/>
                <a:gd name="T79" fmla="*/ 1 h 662"/>
                <a:gd name="T80" fmla="*/ 0 w 1573"/>
                <a:gd name="T81" fmla="*/ 1 h 662"/>
                <a:gd name="T82" fmla="*/ 0 w 1573"/>
                <a:gd name="T83" fmla="*/ 1 h 662"/>
                <a:gd name="T84" fmla="*/ 0 w 1573"/>
                <a:gd name="T85" fmla="*/ 1 h 662"/>
                <a:gd name="T86" fmla="*/ 0 w 1573"/>
                <a:gd name="T87" fmla="*/ 1 h 662"/>
                <a:gd name="T88" fmla="*/ 0 w 1573"/>
                <a:gd name="T89" fmla="*/ 1 h 662"/>
                <a:gd name="T90" fmla="*/ 0 w 1573"/>
                <a:gd name="T91" fmla="*/ 1 h 662"/>
                <a:gd name="T92" fmla="*/ 0 w 1573"/>
                <a:gd name="T93" fmla="*/ 1 h 662"/>
                <a:gd name="T94" fmla="*/ 0 w 1573"/>
                <a:gd name="T95" fmla="*/ 1 h 662"/>
                <a:gd name="T96" fmla="*/ 0 w 1573"/>
                <a:gd name="T97" fmla="*/ 1 h 662"/>
                <a:gd name="T98" fmla="*/ 0 w 1573"/>
                <a:gd name="T99" fmla="*/ 1 h 662"/>
                <a:gd name="T100" fmla="*/ 0 w 1573"/>
                <a:gd name="T101" fmla="*/ 1 h 662"/>
                <a:gd name="T102" fmla="*/ 0 w 1573"/>
                <a:gd name="T103" fmla="*/ 1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3"/>
                <a:gd name="T157" fmla="*/ 0 h 662"/>
                <a:gd name="T158" fmla="*/ 1573 w 1573"/>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3" h="662">
                  <a:moveTo>
                    <a:pt x="332" y="662"/>
                  </a:moveTo>
                  <a:lnTo>
                    <a:pt x="1242" y="662"/>
                  </a:lnTo>
                  <a:lnTo>
                    <a:pt x="1285" y="661"/>
                  </a:lnTo>
                  <a:lnTo>
                    <a:pt x="1327" y="652"/>
                  </a:lnTo>
                  <a:lnTo>
                    <a:pt x="1369" y="637"/>
                  </a:lnTo>
                  <a:lnTo>
                    <a:pt x="1407" y="619"/>
                  </a:lnTo>
                  <a:lnTo>
                    <a:pt x="1444" y="594"/>
                  </a:lnTo>
                  <a:lnTo>
                    <a:pt x="1476" y="565"/>
                  </a:lnTo>
                  <a:lnTo>
                    <a:pt x="1504" y="534"/>
                  </a:lnTo>
                  <a:lnTo>
                    <a:pt x="1529" y="497"/>
                  </a:lnTo>
                  <a:lnTo>
                    <a:pt x="1548" y="458"/>
                  </a:lnTo>
                  <a:lnTo>
                    <a:pt x="1563" y="416"/>
                  </a:lnTo>
                  <a:lnTo>
                    <a:pt x="1571" y="375"/>
                  </a:lnTo>
                  <a:lnTo>
                    <a:pt x="1573" y="331"/>
                  </a:lnTo>
                  <a:lnTo>
                    <a:pt x="1571" y="288"/>
                  </a:lnTo>
                  <a:lnTo>
                    <a:pt x="1563" y="246"/>
                  </a:lnTo>
                  <a:lnTo>
                    <a:pt x="1548" y="204"/>
                  </a:lnTo>
                  <a:lnTo>
                    <a:pt x="1529" y="165"/>
                  </a:lnTo>
                  <a:lnTo>
                    <a:pt x="1504" y="129"/>
                  </a:lnTo>
                  <a:lnTo>
                    <a:pt x="1476" y="97"/>
                  </a:lnTo>
                  <a:lnTo>
                    <a:pt x="1444" y="68"/>
                  </a:lnTo>
                  <a:lnTo>
                    <a:pt x="1407" y="43"/>
                  </a:lnTo>
                  <a:lnTo>
                    <a:pt x="1369" y="25"/>
                  </a:lnTo>
                  <a:lnTo>
                    <a:pt x="1327" y="10"/>
                  </a:lnTo>
                  <a:lnTo>
                    <a:pt x="1285" y="2"/>
                  </a:lnTo>
                  <a:lnTo>
                    <a:pt x="1242" y="0"/>
                  </a:lnTo>
                  <a:lnTo>
                    <a:pt x="332" y="0"/>
                  </a:lnTo>
                  <a:lnTo>
                    <a:pt x="290" y="2"/>
                  </a:lnTo>
                  <a:lnTo>
                    <a:pt x="246" y="10"/>
                  </a:lnTo>
                  <a:lnTo>
                    <a:pt x="206" y="25"/>
                  </a:lnTo>
                  <a:lnTo>
                    <a:pt x="166" y="43"/>
                  </a:lnTo>
                  <a:lnTo>
                    <a:pt x="131" y="68"/>
                  </a:lnTo>
                  <a:lnTo>
                    <a:pt x="97" y="97"/>
                  </a:lnTo>
                  <a:lnTo>
                    <a:pt x="69" y="129"/>
                  </a:lnTo>
                  <a:lnTo>
                    <a:pt x="46" y="165"/>
                  </a:lnTo>
                  <a:lnTo>
                    <a:pt x="26" y="204"/>
                  </a:lnTo>
                  <a:lnTo>
                    <a:pt x="12" y="246"/>
                  </a:lnTo>
                  <a:lnTo>
                    <a:pt x="4" y="288"/>
                  </a:lnTo>
                  <a:lnTo>
                    <a:pt x="0" y="331"/>
                  </a:lnTo>
                  <a:lnTo>
                    <a:pt x="4" y="375"/>
                  </a:lnTo>
                  <a:lnTo>
                    <a:pt x="12" y="416"/>
                  </a:lnTo>
                  <a:lnTo>
                    <a:pt x="26" y="458"/>
                  </a:lnTo>
                  <a:lnTo>
                    <a:pt x="46" y="497"/>
                  </a:lnTo>
                  <a:lnTo>
                    <a:pt x="69" y="534"/>
                  </a:lnTo>
                  <a:lnTo>
                    <a:pt x="97" y="565"/>
                  </a:lnTo>
                  <a:lnTo>
                    <a:pt x="131" y="594"/>
                  </a:lnTo>
                  <a:lnTo>
                    <a:pt x="166" y="619"/>
                  </a:lnTo>
                  <a:lnTo>
                    <a:pt x="206" y="637"/>
                  </a:lnTo>
                  <a:lnTo>
                    <a:pt x="246" y="652"/>
                  </a:lnTo>
                  <a:lnTo>
                    <a:pt x="290" y="661"/>
                  </a:lnTo>
                  <a:lnTo>
                    <a:pt x="332" y="662"/>
                  </a:lnTo>
                  <a:close/>
                </a:path>
              </a:pathLst>
            </a:custGeom>
            <a:solidFill>
              <a:srgbClr val="FFFFFF"/>
            </a:solidFill>
            <a:ln w="4763">
              <a:solidFill>
                <a:srgbClr val="000000"/>
              </a:solidFill>
              <a:round/>
              <a:headEnd/>
              <a:tailEnd/>
            </a:ln>
          </p:spPr>
          <p:txBody>
            <a:bodyPr/>
            <a:lstStyle/>
            <a:p>
              <a:endParaRPr lang="en-US"/>
            </a:p>
          </p:txBody>
        </p:sp>
        <p:sp>
          <p:nvSpPr>
            <p:cNvPr id="43019" name="Rectangle 10">
              <a:extLst>
                <a:ext uri="{FF2B5EF4-FFF2-40B4-BE49-F238E27FC236}">
                  <a16:creationId xmlns:a16="http://schemas.microsoft.com/office/drawing/2014/main" id="{BF523F51-6BC8-D139-4A92-08C720E900F7}"/>
                </a:ext>
              </a:extLst>
            </p:cNvPr>
            <p:cNvSpPr>
              <a:spLocks noChangeArrowheads="1"/>
            </p:cNvSpPr>
            <p:nvPr/>
          </p:nvSpPr>
          <p:spPr bwMode="auto">
            <a:xfrm>
              <a:off x="1025" y="3055"/>
              <a:ext cx="29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Idle</a:t>
              </a:r>
              <a:endParaRPr lang="tr-TR" altLang="tr-TR" sz="2400">
                <a:latin typeface="Times New Roman" panose="02020603050405020304" pitchFamily="18" charset="0"/>
              </a:endParaRPr>
            </a:p>
          </p:txBody>
        </p:sp>
        <p:sp>
          <p:nvSpPr>
            <p:cNvPr id="43020" name="Freeform 11">
              <a:extLst>
                <a:ext uri="{FF2B5EF4-FFF2-40B4-BE49-F238E27FC236}">
                  <a16:creationId xmlns:a16="http://schemas.microsoft.com/office/drawing/2014/main" id="{5CC4EF02-F483-6987-E338-181EB28CDC25}"/>
                </a:ext>
              </a:extLst>
            </p:cNvPr>
            <p:cNvSpPr>
              <a:spLocks/>
            </p:cNvSpPr>
            <p:nvPr/>
          </p:nvSpPr>
          <p:spPr bwMode="auto">
            <a:xfrm>
              <a:off x="2729" y="2959"/>
              <a:ext cx="787" cy="332"/>
            </a:xfrm>
            <a:custGeom>
              <a:avLst/>
              <a:gdLst>
                <a:gd name="T0" fmla="*/ 1 w 1574"/>
                <a:gd name="T1" fmla="*/ 1 h 662"/>
                <a:gd name="T2" fmla="*/ 1 w 1574"/>
                <a:gd name="T3" fmla="*/ 1 h 662"/>
                <a:gd name="T4" fmla="*/ 1 w 1574"/>
                <a:gd name="T5" fmla="*/ 1 h 662"/>
                <a:gd name="T6" fmla="*/ 1 w 1574"/>
                <a:gd name="T7" fmla="*/ 1 h 662"/>
                <a:gd name="T8" fmla="*/ 1 w 1574"/>
                <a:gd name="T9" fmla="*/ 1 h 662"/>
                <a:gd name="T10" fmla="*/ 1 w 1574"/>
                <a:gd name="T11" fmla="*/ 1 h 662"/>
                <a:gd name="T12" fmla="*/ 1 w 1574"/>
                <a:gd name="T13" fmla="*/ 1 h 662"/>
                <a:gd name="T14" fmla="*/ 1 w 1574"/>
                <a:gd name="T15" fmla="*/ 1 h 662"/>
                <a:gd name="T16" fmla="*/ 1 w 1574"/>
                <a:gd name="T17" fmla="*/ 1 h 662"/>
                <a:gd name="T18" fmla="*/ 1 w 1574"/>
                <a:gd name="T19" fmla="*/ 1 h 662"/>
                <a:gd name="T20" fmla="*/ 1 w 1574"/>
                <a:gd name="T21" fmla="*/ 1 h 662"/>
                <a:gd name="T22" fmla="*/ 1 w 1574"/>
                <a:gd name="T23" fmla="*/ 1 h 662"/>
                <a:gd name="T24" fmla="*/ 1 w 1574"/>
                <a:gd name="T25" fmla="*/ 1 h 662"/>
                <a:gd name="T26" fmla="*/ 1 w 1574"/>
                <a:gd name="T27" fmla="*/ 1 h 662"/>
                <a:gd name="T28" fmla="*/ 1 w 1574"/>
                <a:gd name="T29" fmla="*/ 1 h 662"/>
                <a:gd name="T30" fmla="*/ 1 w 1574"/>
                <a:gd name="T31" fmla="*/ 1 h 662"/>
                <a:gd name="T32" fmla="*/ 1 w 1574"/>
                <a:gd name="T33" fmla="*/ 1 h 662"/>
                <a:gd name="T34" fmla="*/ 1 w 1574"/>
                <a:gd name="T35" fmla="*/ 1 h 662"/>
                <a:gd name="T36" fmla="*/ 1 w 1574"/>
                <a:gd name="T37" fmla="*/ 1 h 662"/>
                <a:gd name="T38" fmla="*/ 1 w 1574"/>
                <a:gd name="T39" fmla="*/ 1 h 662"/>
                <a:gd name="T40" fmla="*/ 1 w 1574"/>
                <a:gd name="T41" fmla="*/ 1 h 662"/>
                <a:gd name="T42" fmla="*/ 1 w 1574"/>
                <a:gd name="T43" fmla="*/ 1 h 662"/>
                <a:gd name="T44" fmla="*/ 1 w 1574"/>
                <a:gd name="T45" fmla="*/ 1 h 662"/>
                <a:gd name="T46" fmla="*/ 1 w 1574"/>
                <a:gd name="T47" fmla="*/ 1 h 662"/>
                <a:gd name="T48" fmla="*/ 1 w 1574"/>
                <a:gd name="T49" fmla="*/ 1 h 662"/>
                <a:gd name="T50" fmla="*/ 1 w 1574"/>
                <a:gd name="T51" fmla="*/ 0 h 662"/>
                <a:gd name="T52" fmla="*/ 1 w 1574"/>
                <a:gd name="T53" fmla="*/ 0 h 662"/>
                <a:gd name="T54" fmla="*/ 1 w 1574"/>
                <a:gd name="T55" fmla="*/ 1 h 662"/>
                <a:gd name="T56" fmla="*/ 1 w 1574"/>
                <a:gd name="T57" fmla="*/ 1 h 662"/>
                <a:gd name="T58" fmla="*/ 1 w 1574"/>
                <a:gd name="T59" fmla="*/ 1 h 662"/>
                <a:gd name="T60" fmla="*/ 1 w 1574"/>
                <a:gd name="T61" fmla="*/ 1 h 662"/>
                <a:gd name="T62" fmla="*/ 1 w 1574"/>
                <a:gd name="T63" fmla="*/ 1 h 662"/>
                <a:gd name="T64" fmla="*/ 1 w 1574"/>
                <a:gd name="T65" fmla="*/ 1 h 662"/>
                <a:gd name="T66" fmla="*/ 1 w 1574"/>
                <a:gd name="T67" fmla="*/ 1 h 662"/>
                <a:gd name="T68" fmla="*/ 1 w 1574"/>
                <a:gd name="T69" fmla="*/ 1 h 662"/>
                <a:gd name="T70" fmla="*/ 1 w 1574"/>
                <a:gd name="T71" fmla="*/ 1 h 662"/>
                <a:gd name="T72" fmla="*/ 1 w 1574"/>
                <a:gd name="T73" fmla="*/ 1 h 662"/>
                <a:gd name="T74" fmla="*/ 1 w 1574"/>
                <a:gd name="T75" fmla="*/ 1 h 662"/>
                <a:gd name="T76" fmla="*/ 0 w 1574"/>
                <a:gd name="T77" fmla="*/ 1 h 662"/>
                <a:gd name="T78" fmla="*/ 0 w 1574"/>
                <a:gd name="T79" fmla="*/ 1 h 662"/>
                <a:gd name="T80" fmla="*/ 1 w 1574"/>
                <a:gd name="T81" fmla="*/ 1 h 662"/>
                <a:gd name="T82" fmla="*/ 1 w 1574"/>
                <a:gd name="T83" fmla="*/ 1 h 662"/>
                <a:gd name="T84" fmla="*/ 1 w 1574"/>
                <a:gd name="T85" fmla="*/ 1 h 662"/>
                <a:gd name="T86" fmla="*/ 1 w 1574"/>
                <a:gd name="T87" fmla="*/ 1 h 662"/>
                <a:gd name="T88" fmla="*/ 1 w 1574"/>
                <a:gd name="T89" fmla="*/ 1 h 662"/>
                <a:gd name="T90" fmla="*/ 1 w 1574"/>
                <a:gd name="T91" fmla="*/ 1 h 662"/>
                <a:gd name="T92" fmla="*/ 1 w 1574"/>
                <a:gd name="T93" fmla="*/ 1 h 662"/>
                <a:gd name="T94" fmla="*/ 1 w 1574"/>
                <a:gd name="T95" fmla="*/ 1 h 662"/>
                <a:gd name="T96" fmla="*/ 1 w 1574"/>
                <a:gd name="T97" fmla="*/ 1 h 662"/>
                <a:gd name="T98" fmla="*/ 1 w 1574"/>
                <a:gd name="T99" fmla="*/ 1 h 662"/>
                <a:gd name="T100" fmla="*/ 1 w 1574"/>
                <a:gd name="T101" fmla="*/ 1 h 662"/>
                <a:gd name="T102" fmla="*/ 1 w 1574"/>
                <a:gd name="T103" fmla="*/ 1 h 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74"/>
                <a:gd name="T157" fmla="*/ 0 h 662"/>
                <a:gd name="T158" fmla="*/ 1574 w 1574"/>
                <a:gd name="T159" fmla="*/ 662 h 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74" h="662">
                  <a:moveTo>
                    <a:pt x="333" y="662"/>
                  </a:moveTo>
                  <a:lnTo>
                    <a:pt x="1242" y="662"/>
                  </a:lnTo>
                  <a:lnTo>
                    <a:pt x="1285" y="661"/>
                  </a:lnTo>
                  <a:lnTo>
                    <a:pt x="1329" y="652"/>
                  </a:lnTo>
                  <a:lnTo>
                    <a:pt x="1369" y="637"/>
                  </a:lnTo>
                  <a:lnTo>
                    <a:pt x="1409" y="619"/>
                  </a:lnTo>
                  <a:lnTo>
                    <a:pt x="1444" y="594"/>
                  </a:lnTo>
                  <a:lnTo>
                    <a:pt x="1477" y="565"/>
                  </a:lnTo>
                  <a:lnTo>
                    <a:pt x="1506" y="534"/>
                  </a:lnTo>
                  <a:lnTo>
                    <a:pt x="1529" y="497"/>
                  </a:lnTo>
                  <a:lnTo>
                    <a:pt x="1549" y="458"/>
                  </a:lnTo>
                  <a:lnTo>
                    <a:pt x="1563" y="416"/>
                  </a:lnTo>
                  <a:lnTo>
                    <a:pt x="1571" y="375"/>
                  </a:lnTo>
                  <a:lnTo>
                    <a:pt x="1574" y="331"/>
                  </a:lnTo>
                  <a:lnTo>
                    <a:pt x="1571" y="288"/>
                  </a:lnTo>
                  <a:lnTo>
                    <a:pt x="1563" y="246"/>
                  </a:lnTo>
                  <a:lnTo>
                    <a:pt x="1549" y="204"/>
                  </a:lnTo>
                  <a:lnTo>
                    <a:pt x="1529" y="165"/>
                  </a:lnTo>
                  <a:lnTo>
                    <a:pt x="1506" y="129"/>
                  </a:lnTo>
                  <a:lnTo>
                    <a:pt x="1477" y="97"/>
                  </a:lnTo>
                  <a:lnTo>
                    <a:pt x="1444" y="68"/>
                  </a:lnTo>
                  <a:lnTo>
                    <a:pt x="1409" y="43"/>
                  </a:lnTo>
                  <a:lnTo>
                    <a:pt x="1369" y="25"/>
                  </a:lnTo>
                  <a:lnTo>
                    <a:pt x="1329" y="10"/>
                  </a:lnTo>
                  <a:lnTo>
                    <a:pt x="1285" y="2"/>
                  </a:lnTo>
                  <a:lnTo>
                    <a:pt x="1242" y="0"/>
                  </a:lnTo>
                  <a:lnTo>
                    <a:pt x="333" y="0"/>
                  </a:lnTo>
                  <a:lnTo>
                    <a:pt x="290" y="2"/>
                  </a:lnTo>
                  <a:lnTo>
                    <a:pt x="248" y="10"/>
                  </a:lnTo>
                  <a:lnTo>
                    <a:pt x="206" y="25"/>
                  </a:lnTo>
                  <a:lnTo>
                    <a:pt x="168" y="43"/>
                  </a:lnTo>
                  <a:lnTo>
                    <a:pt x="131" y="68"/>
                  </a:lnTo>
                  <a:lnTo>
                    <a:pt x="99" y="97"/>
                  </a:lnTo>
                  <a:lnTo>
                    <a:pt x="71" y="129"/>
                  </a:lnTo>
                  <a:lnTo>
                    <a:pt x="46" y="165"/>
                  </a:lnTo>
                  <a:lnTo>
                    <a:pt x="27" y="204"/>
                  </a:lnTo>
                  <a:lnTo>
                    <a:pt x="12" y="246"/>
                  </a:lnTo>
                  <a:lnTo>
                    <a:pt x="4" y="288"/>
                  </a:lnTo>
                  <a:lnTo>
                    <a:pt x="0" y="331"/>
                  </a:lnTo>
                  <a:lnTo>
                    <a:pt x="4" y="375"/>
                  </a:lnTo>
                  <a:lnTo>
                    <a:pt x="12" y="416"/>
                  </a:lnTo>
                  <a:lnTo>
                    <a:pt x="27" y="458"/>
                  </a:lnTo>
                  <a:lnTo>
                    <a:pt x="46" y="497"/>
                  </a:lnTo>
                  <a:lnTo>
                    <a:pt x="71" y="534"/>
                  </a:lnTo>
                  <a:lnTo>
                    <a:pt x="99" y="565"/>
                  </a:lnTo>
                  <a:lnTo>
                    <a:pt x="131" y="594"/>
                  </a:lnTo>
                  <a:lnTo>
                    <a:pt x="168" y="619"/>
                  </a:lnTo>
                  <a:lnTo>
                    <a:pt x="206" y="637"/>
                  </a:lnTo>
                  <a:lnTo>
                    <a:pt x="248" y="652"/>
                  </a:lnTo>
                  <a:lnTo>
                    <a:pt x="290" y="661"/>
                  </a:lnTo>
                  <a:lnTo>
                    <a:pt x="333" y="662"/>
                  </a:lnTo>
                  <a:close/>
                </a:path>
              </a:pathLst>
            </a:custGeom>
            <a:solidFill>
              <a:srgbClr val="FFFFFF"/>
            </a:solidFill>
            <a:ln w="4763">
              <a:solidFill>
                <a:srgbClr val="000000"/>
              </a:solidFill>
              <a:round/>
              <a:headEnd/>
              <a:tailEnd/>
            </a:ln>
          </p:spPr>
          <p:txBody>
            <a:bodyPr/>
            <a:lstStyle/>
            <a:p>
              <a:endParaRPr lang="en-US"/>
            </a:p>
          </p:txBody>
        </p:sp>
        <p:sp>
          <p:nvSpPr>
            <p:cNvPr id="43021" name="Rectangle 12">
              <a:extLst>
                <a:ext uri="{FF2B5EF4-FFF2-40B4-BE49-F238E27FC236}">
                  <a16:creationId xmlns:a16="http://schemas.microsoft.com/office/drawing/2014/main" id="{6413DF63-ECBC-7CB9-2FBA-36523AEAB9EA}"/>
                </a:ext>
              </a:extLst>
            </p:cNvPr>
            <p:cNvSpPr>
              <a:spLocks noChangeArrowheads="1"/>
            </p:cNvSpPr>
            <p:nvPr/>
          </p:nvSpPr>
          <p:spPr bwMode="auto">
            <a:xfrm>
              <a:off x="2960" y="3055"/>
              <a:ext cx="45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Active</a:t>
              </a:r>
              <a:endParaRPr lang="tr-TR" altLang="tr-TR" sz="2400">
                <a:latin typeface="Times New Roman" panose="02020603050405020304" pitchFamily="18" charset="0"/>
              </a:endParaRPr>
            </a:p>
          </p:txBody>
        </p:sp>
        <p:sp>
          <p:nvSpPr>
            <p:cNvPr id="43022" name="Freeform 13">
              <a:extLst>
                <a:ext uri="{FF2B5EF4-FFF2-40B4-BE49-F238E27FC236}">
                  <a16:creationId xmlns:a16="http://schemas.microsoft.com/office/drawing/2014/main" id="{EE820552-D4C8-5F07-48A1-57B55F82F2C9}"/>
                </a:ext>
              </a:extLst>
            </p:cNvPr>
            <p:cNvSpPr>
              <a:spLocks/>
            </p:cNvSpPr>
            <p:nvPr/>
          </p:nvSpPr>
          <p:spPr bwMode="auto">
            <a:xfrm>
              <a:off x="1120" y="3291"/>
              <a:ext cx="2003" cy="266"/>
            </a:xfrm>
            <a:custGeom>
              <a:avLst/>
              <a:gdLst>
                <a:gd name="T0" fmla="*/ 2 w 4004"/>
                <a:gd name="T1" fmla="*/ 0 h 532"/>
                <a:gd name="T2" fmla="*/ 2 w 4004"/>
                <a:gd name="T3" fmla="*/ 1 h 532"/>
                <a:gd name="T4" fmla="*/ 1 w 4004"/>
                <a:gd name="T5" fmla="*/ 1 h 532"/>
                <a:gd name="T6" fmla="*/ 0 w 4004"/>
                <a:gd name="T7" fmla="*/ 1 h 532"/>
                <a:gd name="T8" fmla="*/ 0 w 4004"/>
                <a:gd name="T9" fmla="*/ 0 h 532"/>
                <a:gd name="T10" fmla="*/ 0 60000 65536"/>
                <a:gd name="T11" fmla="*/ 0 60000 65536"/>
                <a:gd name="T12" fmla="*/ 0 60000 65536"/>
                <a:gd name="T13" fmla="*/ 0 60000 65536"/>
                <a:gd name="T14" fmla="*/ 0 60000 65536"/>
                <a:gd name="T15" fmla="*/ 0 w 4004"/>
                <a:gd name="T16" fmla="*/ 0 h 532"/>
                <a:gd name="T17" fmla="*/ 4004 w 4004"/>
                <a:gd name="T18" fmla="*/ 532 h 532"/>
              </a:gdLst>
              <a:ahLst/>
              <a:cxnLst>
                <a:cxn ang="T10">
                  <a:pos x="T0" y="T1"/>
                </a:cxn>
                <a:cxn ang="T11">
                  <a:pos x="T2" y="T3"/>
                </a:cxn>
                <a:cxn ang="T12">
                  <a:pos x="T4" y="T5"/>
                </a:cxn>
                <a:cxn ang="T13">
                  <a:pos x="T6" y="T7"/>
                </a:cxn>
                <a:cxn ang="T14">
                  <a:pos x="T8" y="T9"/>
                </a:cxn>
              </a:cxnLst>
              <a:rect l="T15" t="T16" r="T17" b="T18"/>
              <a:pathLst>
                <a:path w="4004" h="532">
                  <a:moveTo>
                    <a:pt x="4004" y="0"/>
                  </a:moveTo>
                  <a:lnTo>
                    <a:pt x="4004" y="532"/>
                  </a:lnTo>
                  <a:lnTo>
                    <a:pt x="2002" y="532"/>
                  </a:lnTo>
                  <a:lnTo>
                    <a:pt x="0" y="532"/>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3" name="Freeform 14">
              <a:extLst>
                <a:ext uri="{FF2B5EF4-FFF2-40B4-BE49-F238E27FC236}">
                  <a16:creationId xmlns:a16="http://schemas.microsoft.com/office/drawing/2014/main" id="{A0830B73-2741-FD10-C378-84C322D510E1}"/>
                </a:ext>
              </a:extLst>
            </p:cNvPr>
            <p:cNvSpPr>
              <a:spLocks/>
            </p:cNvSpPr>
            <p:nvPr/>
          </p:nvSpPr>
          <p:spPr bwMode="auto">
            <a:xfrm>
              <a:off x="1069" y="3291"/>
              <a:ext cx="103" cy="103"/>
            </a:xfrm>
            <a:custGeom>
              <a:avLst/>
              <a:gdLst>
                <a:gd name="T0" fmla="*/ 1 w 205"/>
                <a:gd name="T1" fmla="*/ 1 h 206"/>
                <a:gd name="T2" fmla="*/ 1 w 205"/>
                <a:gd name="T3" fmla="*/ 1 h 206"/>
                <a:gd name="T4" fmla="*/ 1 w 205"/>
                <a:gd name="T5" fmla="*/ 1 h 206"/>
                <a:gd name="T6" fmla="*/ 1 w 205"/>
                <a:gd name="T7" fmla="*/ 1 h 206"/>
                <a:gd name="T8" fmla="*/ 1 w 205"/>
                <a:gd name="T9" fmla="*/ 1 h 206"/>
                <a:gd name="T10" fmla="*/ 1 w 205"/>
                <a:gd name="T11" fmla="*/ 1 h 206"/>
                <a:gd name="T12" fmla="*/ 1 w 205"/>
                <a:gd name="T13" fmla="*/ 0 h 206"/>
                <a:gd name="T14" fmla="*/ 1 w 205"/>
                <a:gd name="T15" fmla="*/ 1 h 206"/>
                <a:gd name="T16" fmla="*/ 1 w 205"/>
                <a:gd name="T17" fmla="*/ 1 h 206"/>
                <a:gd name="T18" fmla="*/ 1 w 205"/>
                <a:gd name="T19" fmla="*/ 1 h 206"/>
                <a:gd name="T20" fmla="*/ 1 w 205"/>
                <a:gd name="T21" fmla="*/ 1 h 206"/>
                <a:gd name="T22" fmla="*/ 1 w 205"/>
                <a:gd name="T23" fmla="*/ 1 h 206"/>
                <a:gd name="T24" fmla="*/ 0 w 205"/>
                <a:gd name="T25" fmla="*/ 1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5"/>
                <a:gd name="T40" fmla="*/ 0 h 206"/>
                <a:gd name="T41" fmla="*/ 205 w 205"/>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5" h="206">
                  <a:moveTo>
                    <a:pt x="205" y="206"/>
                  </a:moveTo>
                  <a:lnTo>
                    <a:pt x="175" y="181"/>
                  </a:lnTo>
                  <a:lnTo>
                    <a:pt x="150" y="149"/>
                  </a:lnTo>
                  <a:lnTo>
                    <a:pt x="128" y="116"/>
                  </a:lnTo>
                  <a:lnTo>
                    <a:pt x="113" y="79"/>
                  </a:lnTo>
                  <a:lnTo>
                    <a:pt x="105" y="40"/>
                  </a:lnTo>
                  <a:lnTo>
                    <a:pt x="102" y="0"/>
                  </a:lnTo>
                  <a:lnTo>
                    <a:pt x="98" y="40"/>
                  </a:lnTo>
                  <a:lnTo>
                    <a:pt x="90" y="79"/>
                  </a:lnTo>
                  <a:lnTo>
                    <a:pt x="75" y="116"/>
                  </a:lnTo>
                  <a:lnTo>
                    <a:pt x="55" y="149"/>
                  </a:lnTo>
                  <a:lnTo>
                    <a:pt x="30" y="181"/>
                  </a:lnTo>
                  <a:lnTo>
                    <a:pt x="0" y="20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24" name="Rectangle 15">
              <a:extLst>
                <a:ext uri="{FF2B5EF4-FFF2-40B4-BE49-F238E27FC236}">
                  <a16:creationId xmlns:a16="http://schemas.microsoft.com/office/drawing/2014/main" id="{D4C84B4C-2183-1593-261A-9FEB7CEB8486}"/>
                </a:ext>
              </a:extLst>
            </p:cNvPr>
            <p:cNvSpPr>
              <a:spLocks noChangeArrowheads="1"/>
            </p:cNvSpPr>
            <p:nvPr/>
          </p:nvSpPr>
          <p:spPr bwMode="auto">
            <a:xfrm>
              <a:off x="1911" y="3428"/>
              <a:ext cx="57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on hook</a:t>
              </a:r>
              <a:endParaRPr lang="tr-TR" altLang="tr-TR" sz="2400">
                <a:latin typeface="Times New Roman" panose="02020603050405020304" pitchFamily="18" charset="0"/>
              </a:endParaRPr>
            </a:p>
          </p:txBody>
        </p:sp>
        <p:sp>
          <p:nvSpPr>
            <p:cNvPr id="43025" name="Rectangle 16">
              <a:extLst>
                <a:ext uri="{FF2B5EF4-FFF2-40B4-BE49-F238E27FC236}">
                  <a16:creationId xmlns:a16="http://schemas.microsoft.com/office/drawing/2014/main" id="{89C26FCF-4F33-C1E4-C4FC-98899FB8429D}"/>
                </a:ext>
              </a:extLst>
            </p:cNvPr>
            <p:cNvSpPr>
              <a:spLocks noChangeArrowheads="1"/>
            </p:cNvSpPr>
            <p:nvPr/>
          </p:nvSpPr>
          <p:spPr bwMode="auto">
            <a:xfrm>
              <a:off x="720" y="1797"/>
              <a:ext cx="1062" cy="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3026" name="Rectangle 17">
              <a:extLst>
                <a:ext uri="{FF2B5EF4-FFF2-40B4-BE49-F238E27FC236}">
                  <a16:creationId xmlns:a16="http://schemas.microsoft.com/office/drawing/2014/main" id="{1F4AC255-AD7C-4EBE-8FCA-6B12DD1CA76B}"/>
                </a:ext>
              </a:extLst>
            </p:cNvPr>
            <p:cNvSpPr>
              <a:spLocks noChangeArrowheads="1"/>
            </p:cNvSpPr>
            <p:nvPr/>
          </p:nvSpPr>
          <p:spPr bwMode="auto">
            <a:xfrm>
              <a:off x="957" y="1888"/>
              <a:ext cx="5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b="1">
                  <a:solidFill>
                    <a:schemeClr val="accent2"/>
                  </a:solidFill>
                  <a:latin typeface="Helvetica" panose="020B0604020202020204" pitchFamily="34" charset="0"/>
                </a:rPr>
                <a:t>Telephone</a:t>
              </a:r>
              <a:endParaRPr lang="tr-TR" altLang="tr-TR" sz="2400">
                <a:solidFill>
                  <a:schemeClr val="accent2"/>
                </a:solidFill>
                <a:latin typeface="Times New Roman" panose="02020603050405020304" pitchFamily="18" charset="0"/>
              </a:endParaRPr>
            </a:p>
          </p:txBody>
        </p:sp>
        <p:sp>
          <p:nvSpPr>
            <p:cNvPr id="43027" name="Rectangle 18">
              <a:extLst>
                <a:ext uri="{FF2B5EF4-FFF2-40B4-BE49-F238E27FC236}">
                  <a16:creationId xmlns:a16="http://schemas.microsoft.com/office/drawing/2014/main" id="{EECE2BD1-612E-3B2D-45DB-A6FD2D15FFF9}"/>
                </a:ext>
              </a:extLst>
            </p:cNvPr>
            <p:cNvSpPr>
              <a:spLocks noChangeArrowheads="1"/>
            </p:cNvSpPr>
            <p:nvPr/>
          </p:nvSpPr>
          <p:spPr bwMode="auto">
            <a:xfrm>
              <a:off x="4253" y="2959"/>
              <a:ext cx="649" cy="232"/>
            </a:xfrm>
            <a:prstGeom prst="rect">
              <a:avLst/>
            </a:prstGeom>
            <a:solidFill>
              <a:srgbClr val="FFFFFF"/>
            </a:solidFill>
            <a:ln w="4763">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3028" name="Rectangle 19">
              <a:extLst>
                <a:ext uri="{FF2B5EF4-FFF2-40B4-BE49-F238E27FC236}">
                  <a16:creationId xmlns:a16="http://schemas.microsoft.com/office/drawing/2014/main" id="{DED8AEB8-4153-A7A1-D10F-499C1CA5D428}"/>
                </a:ext>
              </a:extLst>
            </p:cNvPr>
            <p:cNvSpPr>
              <a:spLocks noChangeArrowheads="1"/>
            </p:cNvSpPr>
            <p:nvPr/>
          </p:nvSpPr>
          <p:spPr bwMode="auto">
            <a:xfrm>
              <a:off x="4312" y="3019"/>
              <a:ext cx="376"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state</a:t>
              </a:r>
              <a:endParaRPr lang="tr-TR" altLang="tr-TR" sz="2400">
                <a:latin typeface="Times New Roman" panose="02020603050405020304" pitchFamily="18" charset="0"/>
              </a:endParaRPr>
            </a:p>
          </p:txBody>
        </p:sp>
        <p:sp>
          <p:nvSpPr>
            <p:cNvPr id="43029" name="Freeform 20">
              <a:extLst>
                <a:ext uri="{FF2B5EF4-FFF2-40B4-BE49-F238E27FC236}">
                  <a16:creationId xmlns:a16="http://schemas.microsoft.com/office/drawing/2014/main" id="{A153550D-9CDB-6887-06AB-6FB1EDE9FDEF}"/>
                </a:ext>
              </a:extLst>
            </p:cNvPr>
            <p:cNvSpPr>
              <a:spLocks/>
            </p:cNvSpPr>
            <p:nvPr/>
          </p:nvSpPr>
          <p:spPr bwMode="auto">
            <a:xfrm>
              <a:off x="4754" y="2959"/>
              <a:ext cx="148" cy="148"/>
            </a:xfrm>
            <a:custGeom>
              <a:avLst/>
              <a:gdLst>
                <a:gd name="T0" fmla="*/ 0 w 298"/>
                <a:gd name="T1" fmla="*/ 0 h 296"/>
                <a:gd name="T2" fmla="*/ 0 w 298"/>
                <a:gd name="T3" fmla="*/ 1 h 296"/>
                <a:gd name="T4" fmla="*/ 0 w 298"/>
                <a:gd name="T5" fmla="*/ 0 h 296"/>
                <a:gd name="T6" fmla="*/ 0 w 298"/>
                <a:gd name="T7" fmla="*/ 0 h 296"/>
                <a:gd name="T8" fmla="*/ 0 60000 65536"/>
                <a:gd name="T9" fmla="*/ 0 60000 65536"/>
                <a:gd name="T10" fmla="*/ 0 60000 65536"/>
                <a:gd name="T11" fmla="*/ 0 60000 65536"/>
                <a:gd name="T12" fmla="*/ 0 w 298"/>
                <a:gd name="T13" fmla="*/ 0 h 296"/>
                <a:gd name="T14" fmla="*/ 298 w 298"/>
                <a:gd name="T15" fmla="*/ 296 h 296"/>
              </a:gdLst>
              <a:ahLst/>
              <a:cxnLst>
                <a:cxn ang="T8">
                  <a:pos x="T0" y="T1"/>
                </a:cxn>
                <a:cxn ang="T9">
                  <a:pos x="T2" y="T3"/>
                </a:cxn>
                <a:cxn ang="T10">
                  <a:pos x="T4" y="T5"/>
                </a:cxn>
                <a:cxn ang="T11">
                  <a:pos x="T6" y="T7"/>
                </a:cxn>
              </a:cxnLst>
              <a:rect l="T12" t="T13" r="T14" b="T15"/>
              <a:pathLst>
                <a:path w="298" h="296">
                  <a:moveTo>
                    <a:pt x="0" y="0"/>
                  </a:moveTo>
                  <a:lnTo>
                    <a:pt x="298" y="296"/>
                  </a:lnTo>
                  <a:lnTo>
                    <a:pt x="298" y="0"/>
                  </a:lnTo>
                  <a:lnTo>
                    <a:pt x="0" y="0"/>
                  </a:lnTo>
                  <a:close/>
                </a:path>
              </a:pathLst>
            </a:custGeom>
            <a:solidFill>
              <a:srgbClr val="FFFFFF"/>
            </a:solidFill>
            <a:ln w="4763">
              <a:solidFill>
                <a:srgbClr val="FFFFFF"/>
              </a:solidFill>
              <a:round/>
              <a:headEnd/>
              <a:tailEnd/>
            </a:ln>
          </p:spPr>
          <p:txBody>
            <a:bodyPr/>
            <a:lstStyle/>
            <a:p>
              <a:endParaRPr lang="en-US"/>
            </a:p>
          </p:txBody>
        </p:sp>
        <p:sp>
          <p:nvSpPr>
            <p:cNvPr id="43030" name="Freeform 21">
              <a:extLst>
                <a:ext uri="{FF2B5EF4-FFF2-40B4-BE49-F238E27FC236}">
                  <a16:creationId xmlns:a16="http://schemas.microsoft.com/office/drawing/2014/main" id="{B0532645-066F-DEF0-572F-1BCE00199B03}"/>
                </a:ext>
              </a:extLst>
            </p:cNvPr>
            <p:cNvSpPr>
              <a:spLocks/>
            </p:cNvSpPr>
            <p:nvPr/>
          </p:nvSpPr>
          <p:spPr bwMode="auto">
            <a:xfrm>
              <a:off x="4754" y="2959"/>
              <a:ext cx="148" cy="148"/>
            </a:xfrm>
            <a:custGeom>
              <a:avLst/>
              <a:gdLst>
                <a:gd name="T0" fmla="*/ 0 w 298"/>
                <a:gd name="T1" fmla="*/ 1 h 296"/>
                <a:gd name="T2" fmla="*/ 0 w 298"/>
                <a:gd name="T3" fmla="*/ 0 h 296"/>
                <a:gd name="T4" fmla="*/ 0 w 298"/>
                <a:gd name="T5" fmla="*/ 1 h 296"/>
                <a:gd name="T6" fmla="*/ 0 w 298"/>
                <a:gd name="T7" fmla="*/ 1 h 296"/>
                <a:gd name="T8" fmla="*/ 0 60000 65536"/>
                <a:gd name="T9" fmla="*/ 0 60000 65536"/>
                <a:gd name="T10" fmla="*/ 0 60000 65536"/>
                <a:gd name="T11" fmla="*/ 0 60000 65536"/>
                <a:gd name="T12" fmla="*/ 0 w 298"/>
                <a:gd name="T13" fmla="*/ 0 h 296"/>
                <a:gd name="T14" fmla="*/ 298 w 298"/>
                <a:gd name="T15" fmla="*/ 296 h 296"/>
              </a:gdLst>
              <a:ahLst/>
              <a:cxnLst>
                <a:cxn ang="T8">
                  <a:pos x="T0" y="T1"/>
                </a:cxn>
                <a:cxn ang="T9">
                  <a:pos x="T2" y="T3"/>
                </a:cxn>
                <a:cxn ang="T10">
                  <a:pos x="T4" y="T5"/>
                </a:cxn>
                <a:cxn ang="T11">
                  <a:pos x="T6" y="T7"/>
                </a:cxn>
              </a:cxnLst>
              <a:rect l="T12" t="T13" r="T14" b="T15"/>
              <a:pathLst>
                <a:path w="298" h="296">
                  <a:moveTo>
                    <a:pt x="298" y="296"/>
                  </a:moveTo>
                  <a:lnTo>
                    <a:pt x="0" y="0"/>
                  </a:lnTo>
                  <a:lnTo>
                    <a:pt x="0" y="296"/>
                  </a:lnTo>
                  <a:lnTo>
                    <a:pt x="298" y="296"/>
                  </a:lnTo>
                  <a:close/>
                </a:path>
              </a:pathLst>
            </a:custGeom>
            <a:solidFill>
              <a:srgbClr val="000000"/>
            </a:solidFill>
            <a:ln w="4763">
              <a:solidFill>
                <a:srgbClr val="000000"/>
              </a:solidFill>
              <a:round/>
              <a:headEnd/>
              <a:tailEnd/>
            </a:ln>
          </p:spPr>
          <p:txBody>
            <a:bodyPr/>
            <a:lstStyle/>
            <a:p>
              <a:endParaRPr lang="en-US"/>
            </a:p>
          </p:txBody>
        </p:sp>
        <p:sp>
          <p:nvSpPr>
            <p:cNvPr id="43031" name="Rectangle 22">
              <a:extLst>
                <a:ext uri="{FF2B5EF4-FFF2-40B4-BE49-F238E27FC236}">
                  <a16:creationId xmlns:a16="http://schemas.microsoft.com/office/drawing/2014/main" id="{EB08AA35-5A8E-DE7E-15C1-2AA1C75FF542}"/>
                </a:ext>
              </a:extLst>
            </p:cNvPr>
            <p:cNvSpPr>
              <a:spLocks noChangeArrowheads="1"/>
            </p:cNvSpPr>
            <p:nvPr/>
          </p:nvSpPr>
          <p:spPr bwMode="auto">
            <a:xfrm>
              <a:off x="727" y="4022"/>
              <a:ext cx="797" cy="231"/>
            </a:xfrm>
            <a:prstGeom prst="rect">
              <a:avLst/>
            </a:prstGeom>
            <a:solidFill>
              <a:srgbClr val="FFFFFF"/>
            </a:solidFill>
            <a:ln w="4763">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3032" name="Rectangle 23">
              <a:extLst>
                <a:ext uri="{FF2B5EF4-FFF2-40B4-BE49-F238E27FC236}">
                  <a16:creationId xmlns:a16="http://schemas.microsoft.com/office/drawing/2014/main" id="{A3D68C7E-61B6-1341-22A4-4C985C944B93}"/>
                </a:ext>
              </a:extLst>
            </p:cNvPr>
            <p:cNvSpPr>
              <a:spLocks noChangeArrowheads="1"/>
            </p:cNvSpPr>
            <p:nvPr/>
          </p:nvSpPr>
          <p:spPr bwMode="auto">
            <a:xfrm>
              <a:off x="787" y="4082"/>
              <a:ext cx="64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transition</a:t>
              </a:r>
              <a:endParaRPr lang="tr-TR" altLang="tr-TR" sz="2400">
                <a:latin typeface="Times New Roman" panose="02020603050405020304" pitchFamily="18" charset="0"/>
              </a:endParaRPr>
            </a:p>
          </p:txBody>
        </p:sp>
        <p:sp>
          <p:nvSpPr>
            <p:cNvPr id="43033" name="Freeform 24">
              <a:extLst>
                <a:ext uri="{FF2B5EF4-FFF2-40B4-BE49-F238E27FC236}">
                  <a16:creationId xmlns:a16="http://schemas.microsoft.com/office/drawing/2014/main" id="{983056A6-87B0-A39D-41D5-CD1C6D7DFFEE}"/>
                </a:ext>
              </a:extLst>
            </p:cNvPr>
            <p:cNvSpPr>
              <a:spLocks/>
            </p:cNvSpPr>
            <p:nvPr/>
          </p:nvSpPr>
          <p:spPr bwMode="auto">
            <a:xfrm>
              <a:off x="1375" y="4022"/>
              <a:ext cx="149" cy="148"/>
            </a:xfrm>
            <a:custGeom>
              <a:avLst/>
              <a:gdLst>
                <a:gd name="T0" fmla="*/ 0 w 298"/>
                <a:gd name="T1" fmla="*/ 0 h 296"/>
                <a:gd name="T2" fmla="*/ 1 w 298"/>
                <a:gd name="T3" fmla="*/ 1 h 296"/>
                <a:gd name="T4" fmla="*/ 1 w 298"/>
                <a:gd name="T5" fmla="*/ 0 h 296"/>
                <a:gd name="T6" fmla="*/ 0 w 298"/>
                <a:gd name="T7" fmla="*/ 0 h 296"/>
                <a:gd name="T8" fmla="*/ 0 60000 65536"/>
                <a:gd name="T9" fmla="*/ 0 60000 65536"/>
                <a:gd name="T10" fmla="*/ 0 60000 65536"/>
                <a:gd name="T11" fmla="*/ 0 60000 65536"/>
                <a:gd name="T12" fmla="*/ 0 w 298"/>
                <a:gd name="T13" fmla="*/ 0 h 296"/>
                <a:gd name="T14" fmla="*/ 298 w 298"/>
                <a:gd name="T15" fmla="*/ 296 h 296"/>
              </a:gdLst>
              <a:ahLst/>
              <a:cxnLst>
                <a:cxn ang="T8">
                  <a:pos x="T0" y="T1"/>
                </a:cxn>
                <a:cxn ang="T9">
                  <a:pos x="T2" y="T3"/>
                </a:cxn>
                <a:cxn ang="T10">
                  <a:pos x="T4" y="T5"/>
                </a:cxn>
                <a:cxn ang="T11">
                  <a:pos x="T6" y="T7"/>
                </a:cxn>
              </a:cxnLst>
              <a:rect l="T12" t="T13" r="T14" b="T15"/>
              <a:pathLst>
                <a:path w="298" h="296">
                  <a:moveTo>
                    <a:pt x="0" y="0"/>
                  </a:moveTo>
                  <a:lnTo>
                    <a:pt x="298" y="296"/>
                  </a:lnTo>
                  <a:lnTo>
                    <a:pt x="298" y="0"/>
                  </a:lnTo>
                  <a:lnTo>
                    <a:pt x="0" y="0"/>
                  </a:lnTo>
                  <a:close/>
                </a:path>
              </a:pathLst>
            </a:custGeom>
            <a:solidFill>
              <a:srgbClr val="FFFFFF"/>
            </a:solidFill>
            <a:ln w="4763">
              <a:solidFill>
                <a:srgbClr val="FFFFFF"/>
              </a:solidFill>
              <a:round/>
              <a:headEnd/>
              <a:tailEnd/>
            </a:ln>
          </p:spPr>
          <p:txBody>
            <a:bodyPr/>
            <a:lstStyle/>
            <a:p>
              <a:endParaRPr lang="en-US"/>
            </a:p>
          </p:txBody>
        </p:sp>
        <p:sp>
          <p:nvSpPr>
            <p:cNvPr id="43034" name="Freeform 25">
              <a:extLst>
                <a:ext uri="{FF2B5EF4-FFF2-40B4-BE49-F238E27FC236}">
                  <a16:creationId xmlns:a16="http://schemas.microsoft.com/office/drawing/2014/main" id="{55E4E6F7-8988-E5E4-01B5-A2E51B767DCB}"/>
                </a:ext>
              </a:extLst>
            </p:cNvPr>
            <p:cNvSpPr>
              <a:spLocks/>
            </p:cNvSpPr>
            <p:nvPr/>
          </p:nvSpPr>
          <p:spPr bwMode="auto">
            <a:xfrm>
              <a:off x="1375" y="4022"/>
              <a:ext cx="149" cy="148"/>
            </a:xfrm>
            <a:custGeom>
              <a:avLst/>
              <a:gdLst>
                <a:gd name="T0" fmla="*/ 1 w 298"/>
                <a:gd name="T1" fmla="*/ 1 h 296"/>
                <a:gd name="T2" fmla="*/ 0 w 298"/>
                <a:gd name="T3" fmla="*/ 0 h 296"/>
                <a:gd name="T4" fmla="*/ 0 w 298"/>
                <a:gd name="T5" fmla="*/ 1 h 296"/>
                <a:gd name="T6" fmla="*/ 1 w 298"/>
                <a:gd name="T7" fmla="*/ 1 h 296"/>
                <a:gd name="T8" fmla="*/ 0 60000 65536"/>
                <a:gd name="T9" fmla="*/ 0 60000 65536"/>
                <a:gd name="T10" fmla="*/ 0 60000 65536"/>
                <a:gd name="T11" fmla="*/ 0 60000 65536"/>
                <a:gd name="T12" fmla="*/ 0 w 298"/>
                <a:gd name="T13" fmla="*/ 0 h 296"/>
                <a:gd name="T14" fmla="*/ 298 w 298"/>
                <a:gd name="T15" fmla="*/ 296 h 296"/>
              </a:gdLst>
              <a:ahLst/>
              <a:cxnLst>
                <a:cxn ang="T8">
                  <a:pos x="T0" y="T1"/>
                </a:cxn>
                <a:cxn ang="T9">
                  <a:pos x="T2" y="T3"/>
                </a:cxn>
                <a:cxn ang="T10">
                  <a:pos x="T4" y="T5"/>
                </a:cxn>
                <a:cxn ang="T11">
                  <a:pos x="T6" y="T7"/>
                </a:cxn>
              </a:cxnLst>
              <a:rect l="T12" t="T13" r="T14" b="T15"/>
              <a:pathLst>
                <a:path w="298" h="296">
                  <a:moveTo>
                    <a:pt x="298" y="296"/>
                  </a:moveTo>
                  <a:lnTo>
                    <a:pt x="0" y="0"/>
                  </a:lnTo>
                  <a:lnTo>
                    <a:pt x="0" y="296"/>
                  </a:lnTo>
                  <a:lnTo>
                    <a:pt x="298" y="296"/>
                  </a:lnTo>
                  <a:close/>
                </a:path>
              </a:pathLst>
            </a:custGeom>
            <a:solidFill>
              <a:srgbClr val="000000"/>
            </a:solidFill>
            <a:ln w="4763">
              <a:solidFill>
                <a:srgbClr val="000000"/>
              </a:solidFill>
              <a:round/>
              <a:headEnd/>
              <a:tailEnd/>
            </a:ln>
          </p:spPr>
          <p:txBody>
            <a:bodyPr/>
            <a:lstStyle/>
            <a:p>
              <a:endParaRPr lang="en-US"/>
            </a:p>
          </p:txBody>
        </p:sp>
        <p:sp>
          <p:nvSpPr>
            <p:cNvPr id="43035" name="Rectangle 26">
              <a:extLst>
                <a:ext uri="{FF2B5EF4-FFF2-40B4-BE49-F238E27FC236}">
                  <a16:creationId xmlns:a16="http://schemas.microsoft.com/office/drawing/2014/main" id="{832852D1-4450-09F5-4EC2-59FD73972F65}"/>
                </a:ext>
              </a:extLst>
            </p:cNvPr>
            <p:cNvSpPr>
              <a:spLocks noChangeArrowheads="1"/>
            </p:cNvSpPr>
            <p:nvPr/>
          </p:nvSpPr>
          <p:spPr bwMode="auto">
            <a:xfrm>
              <a:off x="2659" y="4022"/>
              <a:ext cx="650" cy="231"/>
            </a:xfrm>
            <a:prstGeom prst="rect">
              <a:avLst/>
            </a:prstGeom>
            <a:solidFill>
              <a:srgbClr val="FFFFFF"/>
            </a:solidFill>
            <a:ln w="4763">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3036" name="Rectangle 27">
              <a:extLst>
                <a:ext uri="{FF2B5EF4-FFF2-40B4-BE49-F238E27FC236}">
                  <a16:creationId xmlns:a16="http://schemas.microsoft.com/office/drawing/2014/main" id="{BA3868FC-0CBD-25A2-386D-558F63CAB4EE}"/>
                </a:ext>
              </a:extLst>
            </p:cNvPr>
            <p:cNvSpPr>
              <a:spLocks noChangeArrowheads="1"/>
            </p:cNvSpPr>
            <p:nvPr/>
          </p:nvSpPr>
          <p:spPr bwMode="auto">
            <a:xfrm>
              <a:off x="2719" y="4082"/>
              <a:ext cx="41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event</a:t>
              </a:r>
              <a:endParaRPr lang="tr-TR" altLang="tr-TR" sz="2400">
                <a:latin typeface="Times New Roman" panose="02020603050405020304" pitchFamily="18" charset="0"/>
              </a:endParaRPr>
            </a:p>
          </p:txBody>
        </p:sp>
        <p:sp>
          <p:nvSpPr>
            <p:cNvPr id="43037" name="Freeform 28">
              <a:extLst>
                <a:ext uri="{FF2B5EF4-FFF2-40B4-BE49-F238E27FC236}">
                  <a16:creationId xmlns:a16="http://schemas.microsoft.com/office/drawing/2014/main" id="{C000ED75-A562-A62B-19B4-7E4E5B02B269}"/>
                </a:ext>
              </a:extLst>
            </p:cNvPr>
            <p:cNvSpPr>
              <a:spLocks/>
            </p:cNvSpPr>
            <p:nvPr/>
          </p:nvSpPr>
          <p:spPr bwMode="auto">
            <a:xfrm>
              <a:off x="3160" y="4022"/>
              <a:ext cx="149" cy="148"/>
            </a:xfrm>
            <a:custGeom>
              <a:avLst/>
              <a:gdLst>
                <a:gd name="T0" fmla="*/ 0 w 297"/>
                <a:gd name="T1" fmla="*/ 0 h 296"/>
                <a:gd name="T2" fmla="*/ 1 w 297"/>
                <a:gd name="T3" fmla="*/ 1 h 296"/>
                <a:gd name="T4" fmla="*/ 1 w 297"/>
                <a:gd name="T5" fmla="*/ 0 h 296"/>
                <a:gd name="T6" fmla="*/ 0 w 297"/>
                <a:gd name="T7" fmla="*/ 0 h 296"/>
                <a:gd name="T8" fmla="*/ 0 60000 65536"/>
                <a:gd name="T9" fmla="*/ 0 60000 65536"/>
                <a:gd name="T10" fmla="*/ 0 60000 65536"/>
                <a:gd name="T11" fmla="*/ 0 60000 65536"/>
                <a:gd name="T12" fmla="*/ 0 w 297"/>
                <a:gd name="T13" fmla="*/ 0 h 296"/>
                <a:gd name="T14" fmla="*/ 297 w 297"/>
                <a:gd name="T15" fmla="*/ 296 h 296"/>
              </a:gdLst>
              <a:ahLst/>
              <a:cxnLst>
                <a:cxn ang="T8">
                  <a:pos x="T0" y="T1"/>
                </a:cxn>
                <a:cxn ang="T9">
                  <a:pos x="T2" y="T3"/>
                </a:cxn>
                <a:cxn ang="T10">
                  <a:pos x="T4" y="T5"/>
                </a:cxn>
                <a:cxn ang="T11">
                  <a:pos x="T6" y="T7"/>
                </a:cxn>
              </a:cxnLst>
              <a:rect l="T12" t="T13" r="T14" b="T15"/>
              <a:pathLst>
                <a:path w="297" h="296">
                  <a:moveTo>
                    <a:pt x="0" y="0"/>
                  </a:moveTo>
                  <a:lnTo>
                    <a:pt x="297" y="296"/>
                  </a:lnTo>
                  <a:lnTo>
                    <a:pt x="297" y="0"/>
                  </a:lnTo>
                  <a:lnTo>
                    <a:pt x="0" y="0"/>
                  </a:lnTo>
                  <a:close/>
                </a:path>
              </a:pathLst>
            </a:custGeom>
            <a:solidFill>
              <a:srgbClr val="FFFFFF"/>
            </a:solidFill>
            <a:ln w="4763">
              <a:solidFill>
                <a:srgbClr val="FFFFFF"/>
              </a:solidFill>
              <a:round/>
              <a:headEnd/>
              <a:tailEnd/>
            </a:ln>
          </p:spPr>
          <p:txBody>
            <a:bodyPr/>
            <a:lstStyle/>
            <a:p>
              <a:endParaRPr lang="en-US"/>
            </a:p>
          </p:txBody>
        </p:sp>
        <p:sp>
          <p:nvSpPr>
            <p:cNvPr id="43038" name="Freeform 29">
              <a:extLst>
                <a:ext uri="{FF2B5EF4-FFF2-40B4-BE49-F238E27FC236}">
                  <a16:creationId xmlns:a16="http://schemas.microsoft.com/office/drawing/2014/main" id="{DEA2185E-FFAC-66B0-539C-06EE06220260}"/>
                </a:ext>
              </a:extLst>
            </p:cNvPr>
            <p:cNvSpPr>
              <a:spLocks/>
            </p:cNvSpPr>
            <p:nvPr/>
          </p:nvSpPr>
          <p:spPr bwMode="auto">
            <a:xfrm>
              <a:off x="3160" y="4022"/>
              <a:ext cx="149" cy="148"/>
            </a:xfrm>
            <a:custGeom>
              <a:avLst/>
              <a:gdLst>
                <a:gd name="T0" fmla="*/ 1 w 297"/>
                <a:gd name="T1" fmla="*/ 1 h 296"/>
                <a:gd name="T2" fmla="*/ 0 w 297"/>
                <a:gd name="T3" fmla="*/ 0 h 296"/>
                <a:gd name="T4" fmla="*/ 0 w 297"/>
                <a:gd name="T5" fmla="*/ 1 h 296"/>
                <a:gd name="T6" fmla="*/ 1 w 297"/>
                <a:gd name="T7" fmla="*/ 1 h 296"/>
                <a:gd name="T8" fmla="*/ 0 60000 65536"/>
                <a:gd name="T9" fmla="*/ 0 60000 65536"/>
                <a:gd name="T10" fmla="*/ 0 60000 65536"/>
                <a:gd name="T11" fmla="*/ 0 60000 65536"/>
                <a:gd name="T12" fmla="*/ 0 w 297"/>
                <a:gd name="T13" fmla="*/ 0 h 296"/>
                <a:gd name="T14" fmla="*/ 297 w 297"/>
                <a:gd name="T15" fmla="*/ 296 h 296"/>
              </a:gdLst>
              <a:ahLst/>
              <a:cxnLst>
                <a:cxn ang="T8">
                  <a:pos x="T0" y="T1"/>
                </a:cxn>
                <a:cxn ang="T9">
                  <a:pos x="T2" y="T3"/>
                </a:cxn>
                <a:cxn ang="T10">
                  <a:pos x="T4" y="T5"/>
                </a:cxn>
                <a:cxn ang="T11">
                  <a:pos x="T6" y="T7"/>
                </a:cxn>
              </a:cxnLst>
              <a:rect l="T12" t="T13" r="T14" b="T15"/>
              <a:pathLst>
                <a:path w="297" h="296">
                  <a:moveTo>
                    <a:pt x="297" y="296"/>
                  </a:moveTo>
                  <a:lnTo>
                    <a:pt x="0" y="0"/>
                  </a:lnTo>
                  <a:lnTo>
                    <a:pt x="0" y="296"/>
                  </a:lnTo>
                  <a:lnTo>
                    <a:pt x="297" y="296"/>
                  </a:lnTo>
                  <a:close/>
                </a:path>
              </a:pathLst>
            </a:custGeom>
            <a:solidFill>
              <a:srgbClr val="000000"/>
            </a:solidFill>
            <a:ln w="4763">
              <a:solidFill>
                <a:srgbClr val="000000"/>
              </a:solidFill>
              <a:round/>
              <a:headEnd/>
              <a:tailEnd/>
            </a:ln>
          </p:spPr>
          <p:txBody>
            <a:bodyPr/>
            <a:lstStyle/>
            <a:p>
              <a:endParaRPr lang="en-US"/>
            </a:p>
          </p:txBody>
        </p:sp>
        <p:sp>
          <p:nvSpPr>
            <p:cNvPr id="43039" name="Line 30">
              <a:extLst>
                <a:ext uri="{FF2B5EF4-FFF2-40B4-BE49-F238E27FC236}">
                  <a16:creationId xmlns:a16="http://schemas.microsoft.com/office/drawing/2014/main" id="{23557F72-8C2C-805D-85D1-FFD1A65EA86B}"/>
                </a:ext>
              </a:extLst>
            </p:cNvPr>
            <p:cNvSpPr>
              <a:spLocks noChangeShapeType="1"/>
            </p:cNvSpPr>
            <p:nvPr/>
          </p:nvSpPr>
          <p:spPr bwMode="auto">
            <a:xfrm flipH="1">
              <a:off x="4249" y="3075"/>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31">
              <a:extLst>
                <a:ext uri="{FF2B5EF4-FFF2-40B4-BE49-F238E27FC236}">
                  <a16:creationId xmlns:a16="http://schemas.microsoft.com/office/drawing/2014/main" id="{E770F48E-683B-6253-9348-7207661152D2}"/>
                </a:ext>
              </a:extLst>
            </p:cNvPr>
            <p:cNvSpPr>
              <a:spLocks noChangeShapeType="1"/>
            </p:cNvSpPr>
            <p:nvPr/>
          </p:nvSpPr>
          <p:spPr bwMode="auto">
            <a:xfrm flipH="1">
              <a:off x="4228" y="3077"/>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32">
              <a:extLst>
                <a:ext uri="{FF2B5EF4-FFF2-40B4-BE49-F238E27FC236}">
                  <a16:creationId xmlns:a16="http://schemas.microsoft.com/office/drawing/2014/main" id="{5BE2B314-B987-117E-7922-276F90FCADEF}"/>
                </a:ext>
              </a:extLst>
            </p:cNvPr>
            <p:cNvSpPr>
              <a:spLocks noChangeShapeType="1"/>
            </p:cNvSpPr>
            <p:nvPr/>
          </p:nvSpPr>
          <p:spPr bwMode="auto">
            <a:xfrm flipH="1">
              <a:off x="4207" y="3078"/>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33">
              <a:extLst>
                <a:ext uri="{FF2B5EF4-FFF2-40B4-BE49-F238E27FC236}">
                  <a16:creationId xmlns:a16="http://schemas.microsoft.com/office/drawing/2014/main" id="{8B2BB741-88CC-D7DD-2AC1-453A64201469}"/>
                </a:ext>
              </a:extLst>
            </p:cNvPr>
            <p:cNvSpPr>
              <a:spLocks noChangeShapeType="1"/>
            </p:cNvSpPr>
            <p:nvPr/>
          </p:nvSpPr>
          <p:spPr bwMode="auto">
            <a:xfrm flipH="1">
              <a:off x="4187" y="308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34">
              <a:extLst>
                <a:ext uri="{FF2B5EF4-FFF2-40B4-BE49-F238E27FC236}">
                  <a16:creationId xmlns:a16="http://schemas.microsoft.com/office/drawing/2014/main" id="{F8CCF482-F689-7A3B-8B5E-9CADB179A133}"/>
                </a:ext>
              </a:extLst>
            </p:cNvPr>
            <p:cNvSpPr>
              <a:spLocks noChangeShapeType="1"/>
            </p:cNvSpPr>
            <p:nvPr/>
          </p:nvSpPr>
          <p:spPr bwMode="auto">
            <a:xfrm flipH="1">
              <a:off x="4166" y="308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4" name="Line 35">
              <a:extLst>
                <a:ext uri="{FF2B5EF4-FFF2-40B4-BE49-F238E27FC236}">
                  <a16:creationId xmlns:a16="http://schemas.microsoft.com/office/drawing/2014/main" id="{0F80C22B-E31D-7252-A383-0E8BB76C02AB}"/>
                </a:ext>
              </a:extLst>
            </p:cNvPr>
            <p:cNvSpPr>
              <a:spLocks noChangeShapeType="1"/>
            </p:cNvSpPr>
            <p:nvPr/>
          </p:nvSpPr>
          <p:spPr bwMode="auto">
            <a:xfrm flipH="1">
              <a:off x="4145" y="3083"/>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5" name="Line 36">
              <a:extLst>
                <a:ext uri="{FF2B5EF4-FFF2-40B4-BE49-F238E27FC236}">
                  <a16:creationId xmlns:a16="http://schemas.microsoft.com/office/drawing/2014/main" id="{5449E3E9-EBAC-4DAC-C29A-BB97857292D5}"/>
                </a:ext>
              </a:extLst>
            </p:cNvPr>
            <p:cNvSpPr>
              <a:spLocks noChangeShapeType="1"/>
            </p:cNvSpPr>
            <p:nvPr/>
          </p:nvSpPr>
          <p:spPr bwMode="auto">
            <a:xfrm flipH="1">
              <a:off x="4124" y="3085"/>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6" name="Line 37">
              <a:extLst>
                <a:ext uri="{FF2B5EF4-FFF2-40B4-BE49-F238E27FC236}">
                  <a16:creationId xmlns:a16="http://schemas.microsoft.com/office/drawing/2014/main" id="{EBE4FA01-8BB4-A127-673C-5075C902F91E}"/>
                </a:ext>
              </a:extLst>
            </p:cNvPr>
            <p:cNvSpPr>
              <a:spLocks noChangeShapeType="1"/>
            </p:cNvSpPr>
            <p:nvPr/>
          </p:nvSpPr>
          <p:spPr bwMode="auto">
            <a:xfrm flipH="1">
              <a:off x="4103" y="3087"/>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7" name="Line 38">
              <a:extLst>
                <a:ext uri="{FF2B5EF4-FFF2-40B4-BE49-F238E27FC236}">
                  <a16:creationId xmlns:a16="http://schemas.microsoft.com/office/drawing/2014/main" id="{90B06A10-4EF2-ED60-6F4E-73984A647E83}"/>
                </a:ext>
              </a:extLst>
            </p:cNvPr>
            <p:cNvSpPr>
              <a:spLocks noChangeShapeType="1"/>
            </p:cNvSpPr>
            <p:nvPr/>
          </p:nvSpPr>
          <p:spPr bwMode="auto">
            <a:xfrm flipH="1">
              <a:off x="4082" y="3089"/>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8" name="Line 39">
              <a:extLst>
                <a:ext uri="{FF2B5EF4-FFF2-40B4-BE49-F238E27FC236}">
                  <a16:creationId xmlns:a16="http://schemas.microsoft.com/office/drawing/2014/main" id="{AC89B72B-7F92-E091-8B5D-8EA8DC0748FC}"/>
                </a:ext>
              </a:extLst>
            </p:cNvPr>
            <p:cNvSpPr>
              <a:spLocks noChangeShapeType="1"/>
            </p:cNvSpPr>
            <p:nvPr/>
          </p:nvSpPr>
          <p:spPr bwMode="auto">
            <a:xfrm flipH="1">
              <a:off x="4061" y="3091"/>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9" name="Line 40">
              <a:extLst>
                <a:ext uri="{FF2B5EF4-FFF2-40B4-BE49-F238E27FC236}">
                  <a16:creationId xmlns:a16="http://schemas.microsoft.com/office/drawing/2014/main" id="{784B5124-A2F9-5C33-4829-D98EACFEA907}"/>
                </a:ext>
              </a:extLst>
            </p:cNvPr>
            <p:cNvSpPr>
              <a:spLocks noChangeShapeType="1"/>
            </p:cNvSpPr>
            <p:nvPr/>
          </p:nvSpPr>
          <p:spPr bwMode="auto">
            <a:xfrm flipH="1">
              <a:off x="4040" y="3092"/>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0" name="Line 41">
              <a:extLst>
                <a:ext uri="{FF2B5EF4-FFF2-40B4-BE49-F238E27FC236}">
                  <a16:creationId xmlns:a16="http://schemas.microsoft.com/office/drawing/2014/main" id="{FF2BA5E1-EB69-DBC2-FE99-1B9018F620F7}"/>
                </a:ext>
              </a:extLst>
            </p:cNvPr>
            <p:cNvSpPr>
              <a:spLocks noChangeShapeType="1"/>
            </p:cNvSpPr>
            <p:nvPr/>
          </p:nvSpPr>
          <p:spPr bwMode="auto">
            <a:xfrm flipH="1">
              <a:off x="4019" y="3094"/>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1" name="Line 42">
              <a:extLst>
                <a:ext uri="{FF2B5EF4-FFF2-40B4-BE49-F238E27FC236}">
                  <a16:creationId xmlns:a16="http://schemas.microsoft.com/office/drawing/2014/main" id="{D411D2C5-402B-6BA5-525A-E16985E71405}"/>
                </a:ext>
              </a:extLst>
            </p:cNvPr>
            <p:cNvSpPr>
              <a:spLocks noChangeShapeType="1"/>
            </p:cNvSpPr>
            <p:nvPr/>
          </p:nvSpPr>
          <p:spPr bwMode="auto">
            <a:xfrm flipH="1">
              <a:off x="3998" y="3096"/>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2" name="Line 43">
              <a:extLst>
                <a:ext uri="{FF2B5EF4-FFF2-40B4-BE49-F238E27FC236}">
                  <a16:creationId xmlns:a16="http://schemas.microsoft.com/office/drawing/2014/main" id="{629C3056-B02C-9D3F-0C8E-9C10C2AA57D1}"/>
                </a:ext>
              </a:extLst>
            </p:cNvPr>
            <p:cNvSpPr>
              <a:spLocks noChangeShapeType="1"/>
            </p:cNvSpPr>
            <p:nvPr/>
          </p:nvSpPr>
          <p:spPr bwMode="auto">
            <a:xfrm flipH="1">
              <a:off x="3977" y="3097"/>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3" name="Line 44">
              <a:extLst>
                <a:ext uri="{FF2B5EF4-FFF2-40B4-BE49-F238E27FC236}">
                  <a16:creationId xmlns:a16="http://schemas.microsoft.com/office/drawing/2014/main" id="{1FB57B20-4CAF-B052-8BB6-3831A67F4885}"/>
                </a:ext>
              </a:extLst>
            </p:cNvPr>
            <p:cNvSpPr>
              <a:spLocks noChangeShapeType="1"/>
            </p:cNvSpPr>
            <p:nvPr/>
          </p:nvSpPr>
          <p:spPr bwMode="auto">
            <a:xfrm flipH="1">
              <a:off x="3957" y="3099"/>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4" name="Line 45">
              <a:extLst>
                <a:ext uri="{FF2B5EF4-FFF2-40B4-BE49-F238E27FC236}">
                  <a16:creationId xmlns:a16="http://schemas.microsoft.com/office/drawing/2014/main" id="{AAB32782-5241-CE77-B1D1-6E20DE1E4F65}"/>
                </a:ext>
              </a:extLst>
            </p:cNvPr>
            <p:cNvSpPr>
              <a:spLocks noChangeShapeType="1"/>
            </p:cNvSpPr>
            <p:nvPr/>
          </p:nvSpPr>
          <p:spPr bwMode="auto">
            <a:xfrm flipH="1">
              <a:off x="3936" y="3101"/>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5" name="Line 46">
              <a:extLst>
                <a:ext uri="{FF2B5EF4-FFF2-40B4-BE49-F238E27FC236}">
                  <a16:creationId xmlns:a16="http://schemas.microsoft.com/office/drawing/2014/main" id="{E3D3820E-90AD-8C04-AFE5-DC88A2410CD0}"/>
                </a:ext>
              </a:extLst>
            </p:cNvPr>
            <p:cNvSpPr>
              <a:spLocks noChangeShapeType="1"/>
            </p:cNvSpPr>
            <p:nvPr/>
          </p:nvSpPr>
          <p:spPr bwMode="auto">
            <a:xfrm flipH="1">
              <a:off x="3915" y="310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6" name="Line 47">
              <a:extLst>
                <a:ext uri="{FF2B5EF4-FFF2-40B4-BE49-F238E27FC236}">
                  <a16:creationId xmlns:a16="http://schemas.microsoft.com/office/drawing/2014/main" id="{A632706A-9C9E-712B-972F-C219E209DB25}"/>
                </a:ext>
              </a:extLst>
            </p:cNvPr>
            <p:cNvSpPr>
              <a:spLocks noChangeShapeType="1"/>
            </p:cNvSpPr>
            <p:nvPr/>
          </p:nvSpPr>
          <p:spPr bwMode="auto">
            <a:xfrm flipH="1">
              <a:off x="3894" y="3104"/>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7" name="Line 48">
              <a:extLst>
                <a:ext uri="{FF2B5EF4-FFF2-40B4-BE49-F238E27FC236}">
                  <a16:creationId xmlns:a16="http://schemas.microsoft.com/office/drawing/2014/main" id="{BB19E013-3500-7E2E-19AB-8214F518F35E}"/>
                </a:ext>
              </a:extLst>
            </p:cNvPr>
            <p:cNvSpPr>
              <a:spLocks noChangeShapeType="1"/>
            </p:cNvSpPr>
            <p:nvPr/>
          </p:nvSpPr>
          <p:spPr bwMode="auto">
            <a:xfrm flipH="1">
              <a:off x="3873" y="3106"/>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8" name="Line 49">
              <a:extLst>
                <a:ext uri="{FF2B5EF4-FFF2-40B4-BE49-F238E27FC236}">
                  <a16:creationId xmlns:a16="http://schemas.microsoft.com/office/drawing/2014/main" id="{3217D48C-3478-3E6F-486E-2E15DDDBD3BD}"/>
                </a:ext>
              </a:extLst>
            </p:cNvPr>
            <p:cNvSpPr>
              <a:spLocks noChangeShapeType="1"/>
            </p:cNvSpPr>
            <p:nvPr/>
          </p:nvSpPr>
          <p:spPr bwMode="auto">
            <a:xfrm flipH="1">
              <a:off x="3852" y="3107"/>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9" name="Line 50">
              <a:extLst>
                <a:ext uri="{FF2B5EF4-FFF2-40B4-BE49-F238E27FC236}">
                  <a16:creationId xmlns:a16="http://schemas.microsoft.com/office/drawing/2014/main" id="{45996EE4-EC29-1E8C-ADD9-2B5477F9F3D7}"/>
                </a:ext>
              </a:extLst>
            </p:cNvPr>
            <p:cNvSpPr>
              <a:spLocks noChangeShapeType="1"/>
            </p:cNvSpPr>
            <p:nvPr/>
          </p:nvSpPr>
          <p:spPr bwMode="auto">
            <a:xfrm flipH="1">
              <a:off x="3831" y="311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0" name="Line 51">
              <a:extLst>
                <a:ext uri="{FF2B5EF4-FFF2-40B4-BE49-F238E27FC236}">
                  <a16:creationId xmlns:a16="http://schemas.microsoft.com/office/drawing/2014/main" id="{FBA9A035-6708-E4DD-B3B1-9D903B5EF527}"/>
                </a:ext>
              </a:extLst>
            </p:cNvPr>
            <p:cNvSpPr>
              <a:spLocks noChangeShapeType="1"/>
            </p:cNvSpPr>
            <p:nvPr/>
          </p:nvSpPr>
          <p:spPr bwMode="auto">
            <a:xfrm flipH="1">
              <a:off x="3810" y="311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1" name="Line 52">
              <a:extLst>
                <a:ext uri="{FF2B5EF4-FFF2-40B4-BE49-F238E27FC236}">
                  <a16:creationId xmlns:a16="http://schemas.microsoft.com/office/drawing/2014/main" id="{726B59F9-2C43-CA18-1BC2-3EACEB41BC12}"/>
                </a:ext>
              </a:extLst>
            </p:cNvPr>
            <p:cNvSpPr>
              <a:spLocks noChangeShapeType="1"/>
            </p:cNvSpPr>
            <p:nvPr/>
          </p:nvSpPr>
          <p:spPr bwMode="auto">
            <a:xfrm flipH="1">
              <a:off x="3789" y="3113"/>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2" name="Line 53">
              <a:extLst>
                <a:ext uri="{FF2B5EF4-FFF2-40B4-BE49-F238E27FC236}">
                  <a16:creationId xmlns:a16="http://schemas.microsoft.com/office/drawing/2014/main" id="{3C015B1C-9704-1126-9668-71F4B07D9145}"/>
                </a:ext>
              </a:extLst>
            </p:cNvPr>
            <p:cNvSpPr>
              <a:spLocks noChangeShapeType="1"/>
            </p:cNvSpPr>
            <p:nvPr/>
          </p:nvSpPr>
          <p:spPr bwMode="auto">
            <a:xfrm flipH="1">
              <a:off x="3768" y="3115"/>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3" name="Line 54">
              <a:extLst>
                <a:ext uri="{FF2B5EF4-FFF2-40B4-BE49-F238E27FC236}">
                  <a16:creationId xmlns:a16="http://schemas.microsoft.com/office/drawing/2014/main" id="{DA59A76D-25C8-C99B-8895-77EB99B81834}"/>
                </a:ext>
              </a:extLst>
            </p:cNvPr>
            <p:cNvSpPr>
              <a:spLocks noChangeShapeType="1"/>
            </p:cNvSpPr>
            <p:nvPr/>
          </p:nvSpPr>
          <p:spPr bwMode="auto">
            <a:xfrm flipH="1">
              <a:off x="3747" y="3117"/>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4" name="Line 55">
              <a:extLst>
                <a:ext uri="{FF2B5EF4-FFF2-40B4-BE49-F238E27FC236}">
                  <a16:creationId xmlns:a16="http://schemas.microsoft.com/office/drawing/2014/main" id="{6661E8C3-8980-09E7-2324-B84BE30235A4}"/>
                </a:ext>
              </a:extLst>
            </p:cNvPr>
            <p:cNvSpPr>
              <a:spLocks noChangeShapeType="1"/>
            </p:cNvSpPr>
            <p:nvPr/>
          </p:nvSpPr>
          <p:spPr bwMode="auto">
            <a:xfrm flipH="1">
              <a:off x="3727" y="3118"/>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5" name="Line 56">
              <a:extLst>
                <a:ext uri="{FF2B5EF4-FFF2-40B4-BE49-F238E27FC236}">
                  <a16:creationId xmlns:a16="http://schemas.microsoft.com/office/drawing/2014/main" id="{D2279174-C58F-B604-8B1E-505AB80A2F5A}"/>
                </a:ext>
              </a:extLst>
            </p:cNvPr>
            <p:cNvSpPr>
              <a:spLocks noChangeShapeType="1"/>
            </p:cNvSpPr>
            <p:nvPr/>
          </p:nvSpPr>
          <p:spPr bwMode="auto">
            <a:xfrm flipH="1">
              <a:off x="3706" y="312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6" name="Line 57">
              <a:extLst>
                <a:ext uri="{FF2B5EF4-FFF2-40B4-BE49-F238E27FC236}">
                  <a16:creationId xmlns:a16="http://schemas.microsoft.com/office/drawing/2014/main" id="{8E612FC8-2225-6BF0-A6AF-17FD867FF08F}"/>
                </a:ext>
              </a:extLst>
            </p:cNvPr>
            <p:cNvSpPr>
              <a:spLocks noChangeShapeType="1"/>
            </p:cNvSpPr>
            <p:nvPr/>
          </p:nvSpPr>
          <p:spPr bwMode="auto">
            <a:xfrm flipH="1">
              <a:off x="3685" y="312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7" name="Freeform 58">
              <a:extLst>
                <a:ext uri="{FF2B5EF4-FFF2-40B4-BE49-F238E27FC236}">
                  <a16:creationId xmlns:a16="http://schemas.microsoft.com/office/drawing/2014/main" id="{F0817993-1CEA-8297-E453-80A92A47CD58}"/>
                </a:ext>
              </a:extLst>
            </p:cNvPr>
            <p:cNvSpPr>
              <a:spLocks/>
            </p:cNvSpPr>
            <p:nvPr/>
          </p:nvSpPr>
          <p:spPr bwMode="auto">
            <a:xfrm>
              <a:off x="3618" y="3095"/>
              <a:ext cx="61" cy="60"/>
            </a:xfrm>
            <a:custGeom>
              <a:avLst/>
              <a:gdLst>
                <a:gd name="T0" fmla="*/ 1 w 122"/>
                <a:gd name="T1" fmla="*/ 1 h 120"/>
                <a:gd name="T2" fmla="*/ 1 w 122"/>
                <a:gd name="T3" fmla="*/ 1 h 120"/>
                <a:gd name="T4" fmla="*/ 1 w 122"/>
                <a:gd name="T5" fmla="*/ 1 h 120"/>
                <a:gd name="T6" fmla="*/ 1 w 122"/>
                <a:gd name="T7" fmla="*/ 1 h 120"/>
                <a:gd name="T8" fmla="*/ 1 w 122"/>
                <a:gd name="T9" fmla="*/ 1 h 120"/>
                <a:gd name="T10" fmla="*/ 1 w 122"/>
                <a:gd name="T11" fmla="*/ 1 h 120"/>
                <a:gd name="T12" fmla="*/ 1 w 122"/>
                <a:gd name="T13" fmla="*/ 1 h 120"/>
                <a:gd name="T14" fmla="*/ 1 w 122"/>
                <a:gd name="T15" fmla="*/ 1 h 120"/>
                <a:gd name="T16" fmla="*/ 1 w 122"/>
                <a:gd name="T17" fmla="*/ 1 h 120"/>
                <a:gd name="T18" fmla="*/ 1 w 122"/>
                <a:gd name="T19" fmla="*/ 1 h 120"/>
                <a:gd name="T20" fmla="*/ 0 w 122"/>
                <a:gd name="T21" fmla="*/ 1 h 120"/>
                <a:gd name="T22" fmla="*/ 1 w 122"/>
                <a:gd name="T23" fmla="*/ 1 h 120"/>
                <a:gd name="T24" fmla="*/ 1 w 122"/>
                <a:gd name="T25" fmla="*/ 1 h 120"/>
                <a:gd name="T26" fmla="*/ 1 w 122"/>
                <a:gd name="T27" fmla="*/ 1 h 120"/>
                <a:gd name="T28" fmla="*/ 1 w 122"/>
                <a:gd name="T29" fmla="*/ 1 h 120"/>
                <a:gd name="T30" fmla="*/ 1 w 122"/>
                <a:gd name="T31" fmla="*/ 0 h 120"/>
                <a:gd name="T32" fmla="*/ 1 w 122"/>
                <a:gd name="T33" fmla="*/ 0 h 120"/>
                <a:gd name="T34" fmla="*/ 1 w 122"/>
                <a:gd name="T35" fmla="*/ 1 h 120"/>
                <a:gd name="T36" fmla="*/ 1 w 122"/>
                <a:gd name="T37" fmla="*/ 1 h 120"/>
                <a:gd name="T38" fmla="*/ 1 w 122"/>
                <a:gd name="T39" fmla="*/ 1 h 120"/>
                <a:gd name="T40" fmla="*/ 1 w 122"/>
                <a:gd name="T41" fmla="*/ 1 h 1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120"/>
                <a:gd name="T65" fmla="*/ 122 w 122"/>
                <a:gd name="T66" fmla="*/ 120 h 1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120">
                  <a:moveTo>
                    <a:pt x="122" y="55"/>
                  </a:moveTo>
                  <a:lnTo>
                    <a:pt x="120" y="73"/>
                  </a:lnTo>
                  <a:lnTo>
                    <a:pt x="113" y="92"/>
                  </a:lnTo>
                  <a:lnTo>
                    <a:pt x="100" y="107"/>
                  </a:lnTo>
                  <a:lnTo>
                    <a:pt x="85" y="117"/>
                  </a:lnTo>
                  <a:lnTo>
                    <a:pt x="66" y="120"/>
                  </a:lnTo>
                  <a:lnTo>
                    <a:pt x="46" y="120"/>
                  </a:lnTo>
                  <a:lnTo>
                    <a:pt x="30" y="112"/>
                  </a:lnTo>
                  <a:lnTo>
                    <a:pt x="15" y="100"/>
                  </a:lnTo>
                  <a:lnTo>
                    <a:pt x="5" y="84"/>
                  </a:lnTo>
                  <a:lnTo>
                    <a:pt x="0" y="65"/>
                  </a:lnTo>
                  <a:lnTo>
                    <a:pt x="1" y="47"/>
                  </a:lnTo>
                  <a:lnTo>
                    <a:pt x="8" y="28"/>
                  </a:lnTo>
                  <a:lnTo>
                    <a:pt x="21" y="13"/>
                  </a:lnTo>
                  <a:lnTo>
                    <a:pt x="36" y="3"/>
                  </a:lnTo>
                  <a:lnTo>
                    <a:pt x="56" y="0"/>
                  </a:lnTo>
                  <a:lnTo>
                    <a:pt x="75" y="0"/>
                  </a:lnTo>
                  <a:lnTo>
                    <a:pt x="93" y="8"/>
                  </a:lnTo>
                  <a:lnTo>
                    <a:pt x="107" y="20"/>
                  </a:lnTo>
                  <a:lnTo>
                    <a:pt x="117" y="37"/>
                  </a:lnTo>
                  <a:lnTo>
                    <a:pt x="122" y="55"/>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68" name="Line 59">
              <a:extLst>
                <a:ext uri="{FF2B5EF4-FFF2-40B4-BE49-F238E27FC236}">
                  <a16:creationId xmlns:a16="http://schemas.microsoft.com/office/drawing/2014/main" id="{F8E8594D-6767-680A-900D-E91F37AA9469}"/>
                </a:ext>
              </a:extLst>
            </p:cNvPr>
            <p:cNvSpPr>
              <a:spLocks noChangeShapeType="1"/>
            </p:cNvSpPr>
            <p:nvPr/>
          </p:nvSpPr>
          <p:spPr bwMode="auto">
            <a:xfrm flipV="1">
              <a:off x="1125" y="4018"/>
              <a:ext cx="1"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9" name="Line 60">
              <a:extLst>
                <a:ext uri="{FF2B5EF4-FFF2-40B4-BE49-F238E27FC236}">
                  <a16:creationId xmlns:a16="http://schemas.microsoft.com/office/drawing/2014/main" id="{EA1C69FC-9470-8D9F-5891-697081D3C90C}"/>
                </a:ext>
              </a:extLst>
            </p:cNvPr>
            <p:cNvSpPr>
              <a:spLocks noChangeShapeType="1"/>
            </p:cNvSpPr>
            <p:nvPr/>
          </p:nvSpPr>
          <p:spPr bwMode="auto">
            <a:xfrm flipV="1">
              <a:off x="1129" y="3998"/>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0" name="Line 61">
              <a:extLst>
                <a:ext uri="{FF2B5EF4-FFF2-40B4-BE49-F238E27FC236}">
                  <a16:creationId xmlns:a16="http://schemas.microsoft.com/office/drawing/2014/main" id="{C771F0C2-E08F-51CB-E7C3-8DEABF422F71}"/>
                </a:ext>
              </a:extLst>
            </p:cNvPr>
            <p:cNvSpPr>
              <a:spLocks noChangeShapeType="1"/>
            </p:cNvSpPr>
            <p:nvPr/>
          </p:nvSpPr>
          <p:spPr bwMode="auto">
            <a:xfrm flipV="1">
              <a:off x="1132" y="3977"/>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1" name="Line 62">
              <a:extLst>
                <a:ext uri="{FF2B5EF4-FFF2-40B4-BE49-F238E27FC236}">
                  <a16:creationId xmlns:a16="http://schemas.microsoft.com/office/drawing/2014/main" id="{56C1C124-7518-43F3-3B72-70FA00FD76AD}"/>
                </a:ext>
              </a:extLst>
            </p:cNvPr>
            <p:cNvSpPr>
              <a:spLocks noChangeShapeType="1"/>
            </p:cNvSpPr>
            <p:nvPr/>
          </p:nvSpPr>
          <p:spPr bwMode="auto">
            <a:xfrm flipV="1">
              <a:off x="1135" y="3956"/>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2" name="Line 63">
              <a:extLst>
                <a:ext uri="{FF2B5EF4-FFF2-40B4-BE49-F238E27FC236}">
                  <a16:creationId xmlns:a16="http://schemas.microsoft.com/office/drawing/2014/main" id="{28CFE5CD-2140-37D9-ECDA-B73C392262E2}"/>
                </a:ext>
              </a:extLst>
            </p:cNvPr>
            <p:cNvSpPr>
              <a:spLocks noChangeShapeType="1"/>
            </p:cNvSpPr>
            <p:nvPr/>
          </p:nvSpPr>
          <p:spPr bwMode="auto">
            <a:xfrm flipV="1">
              <a:off x="1139" y="3935"/>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3" name="Line 64">
              <a:extLst>
                <a:ext uri="{FF2B5EF4-FFF2-40B4-BE49-F238E27FC236}">
                  <a16:creationId xmlns:a16="http://schemas.microsoft.com/office/drawing/2014/main" id="{023F01AC-7BFE-6396-8F42-7C37C27682EE}"/>
                </a:ext>
              </a:extLst>
            </p:cNvPr>
            <p:cNvSpPr>
              <a:spLocks noChangeShapeType="1"/>
            </p:cNvSpPr>
            <p:nvPr/>
          </p:nvSpPr>
          <p:spPr bwMode="auto">
            <a:xfrm flipV="1">
              <a:off x="1142" y="3914"/>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4" name="Line 65">
              <a:extLst>
                <a:ext uri="{FF2B5EF4-FFF2-40B4-BE49-F238E27FC236}">
                  <a16:creationId xmlns:a16="http://schemas.microsoft.com/office/drawing/2014/main" id="{B2054EBD-BBD3-0F3E-76F6-F25D943B4AA0}"/>
                </a:ext>
              </a:extLst>
            </p:cNvPr>
            <p:cNvSpPr>
              <a:spLocks noChangeShapeType="1"/>
            </p:cNvSpPr>
            <p:nvPr/>
          </p:nvSpPr>
          <p:spPr bwMode="auto">
            <a:xfrm flipV="1">
              <a:off x="1145" y="3893"/>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5" name="Line 66">
              <a:extLst>
                <a:ext uri="{FF2B5EF4-FFF2-40B4-BE49-F238E27FC236}">
                  <a16:creationId xmlns:a16="http://schemas.microsoft.com/office/drawing/2014/main" id="{A8002EBC-12F6-B7E1-FE1A-BA46C3C4A06A}"/>
                </a:ext>
              </a:extLst>
            </p:cNvPr>
            <p:cNvSpPr>
              <a:spLocks noChangeShapeType="1"/>
            </p:cNvSpPr>
            <p:nvPr/>
          </p:nvSpPr>
          <p:spPr bwMode="auto">
            <a:xfrm flipV="1">
              <a:off x="1149" y="3872"/>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6" name="Line 67">
              <a:extLst>
                <a:ext uri="{FF2B5EF4-FFF2-40B4-BE49-F238E27FC236}">
                  <a16:creationId xmlns:a16="http://schemas.microsoft.com/office/drawing/2014/main" id="{E8C8141F-D450-0520-FFEC-FE9ABACDD04D}"/>
                </a:ext>
              </a:extLst>
            </p:cNvPr>
            <p:cNvSpPr>
              <a:spLocks noChangeShapeType="1"/>
            </p:cNvSpPr>
            <p:nvPr/>
          </p:nvSpPr>
          <p:spPr bwMode="auto">
            <a:xfrm flipV="1">
              <a:off x="1152" y="3851"/>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7" name="Line 68">
              <a:extLst>
                <a:ext uri="{FF2B5EF4-FFF2-40B4-BE49-F238E27FC236}">
                  <a16:creationId xmlns:a16="http://schemas.microsoft.com/office/drawing/2014/main" id="{31C5C233-442D-C325-C62C-49EA8425CF59}"/>
                </a:ext>
              </a:extLst>
            </p:cNvPr>
            <p:cNvSpPr>
              <a:spLocks noChangeShapeType="1"/>
            </p:cNvSpPr>
            <p:nvPr/>
          </p:nvSpPr>
          <p:spPr bwMode="auto">
            <a:xfrm flipV="1">
              <a:off x="1155" y="3830"/>
              <a:ext cx="1"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8" name="Line 69">
              <a:extLst>
                <a:ext uri="{FF2B5EF4-FFF2-40B4-BE49-F238E27FC236}">
                  <a16:creationId xmlns:a16="http://schemas.microsoft.com/office/drawing/2014/main" id="{42E68CED-F74C-1E49-D574-2F4001478A61}"/>
                </a:ext>
              </a:extLst>
            </p:cNvPr>
            <p:cNvSpPr>
              <a:spLocks noChangeShapeType="1"/>
            </p:cNvSpPr>
            <p:nvPr/>
          </p:nvSpPr>
          <p:spPr bwMode="auto">
            <a:xfrm flipV="1">
              <a:off x="1159" y="3809"/>
              <a:ext cx="1"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9" name="Line 70">
              <a:extLst>
                <a:ext uri="{FF2B5EF4-FFF2-40B4-BE49-F238E27FC236}">
                  <a16:creationId xmlns:a16="http://schemas.microsoft.com/office/drawing/2014/main" id="{EE798D74-8830-7326-90E3-4F462991F8C6}"/>
                </a:ext>
              </a:extLst>
            </p:cNvPr>
            <p:cNvSpPr>
              <a:spLocks noChangeShapeType="1"/>
            </p:cNvSpPr>
            <p:nvPr/>
          </p:nvSpPr>
          <p:spPr bwMode="auto">
            <a:xfrm flipV="1">
              <a:off x="1162" y="3788"/>
              <a:ext cx="1"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0" name="Line 71">
              <a:extLst>
                <a:ext uri="{FF2B5EF4-FFF2-40B4-BE49-F238E27FC236}">
                  <a16:creationId xmlns:a16="http://schemas.microsoft.com/office/drawing/2014/main" id="{6F3EB909-3443-CBE2-8E21-E4772321DD1A}"/>
                </a:ext>
              </a:extLst>
            </p:cNvPr>
            <p:cNvSpPr>
              <a:spLocks noChangeShapeType="1"/>
            </p:cNvSpPr>
            <p:nvPr/>
          </p:nvSpPr>
          <p:spPr bwMode="auto">
            <a:xfrm flipV="1">
              <a:off x="1165" y="3767"/>
              <a:ext cx="1"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1" name="Line 72">
              <a:extLst>
                <a:ext uri="{FF2B5EF4-FFF2-40B4-BE49-F238E27FC236}">
                  <a16:creationId xmlns:a16="http://schemas.microsoft.com/office/drawing/2014/main" id="{42162502-CAF5-1419-256C-ACECF73407A6}"/>
                </a:ext>
              </a:extLst>
            </p:cNvPr>
            <p:cNvSpPr>
              <a:spLocks noChangeShapeType="1"/>
            </p:cNvSpPr>
            <p:nvPr/>
          </p:nvSpPr>
          <p:spPr bwMode="auto">
            <a:xfrm flipV="1">
              <a:off x="1169" y="3747"/>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2" name="Line 73">
              <a:extLst>
                <a:ext uri="{FF2B5EF4-FFF2-40B4-BE49-F238E27FC236}">
                  <a16:creationId xmlns:a16="http://schemas.microsoft.com/office/drawing/2014/main" id="{633277B9-10ED-B998-A863-A414CFC18AFC}"/>
                </a:ext>
              </a:extLst>
            </p:cNvPr>
            <p:cNvSpPr>
              <a:spLocks noChangeShapeType="1"/>
            </p:cNvSpPr>
            <p:nvPr/>
          </p:nvSpPr>
          <p:spPr bwMode="auto">
            <a:xfrm flipV="1">
              <a:off x="1172" y="3726"/>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3" name="Line 74">
              <a:extLst>
                <a:ext uri="{FF2B5EF4-FFF2-40B4-BE49-F238E27FC236}">
                  <a16:creationId xmlns:a16="http://schemas.microsoft.com/office/drawing/2014/main" id="{C7A39F7E-2923-ABB9-615F-99DA8F3562EE}"/>
                </a:ext>
              </a:extLst>
            </p:cNvPr>
            <p:cNvSpPr>
              <a:spLocks noChangeShapeType="1"/>
            </p:cNvSpPr>
            <p:nvPr/>
          </p:nvSpPr>
          <p:spPr bwMode="auto">
            <a:xfrm flipV="1">
              <a:off x="1176" y="3705"/>
              <a:ext cx="1"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4" name="Line 75">
              <a:extLst>
                <a:ext uri="{FF2B5EF4-FFF2-40B4-BE49-F238E27FC236}">
                  <a16:creationId xmlns:a16="http://schemas.microsoft.com/office/drawing/2014/main" id="{8ECFFDB7-2E14-1CC4-C3C9-263D2BBB768A}"/>
                </a:ext>
              </a:extLst>
            </p:cNvPr>
            <p:cNvSpPr>
              <a:spLocks noChangeShapeType="1"/>
            </p:cNvSpPr>
            <p:nvPr/>
          </p:nvSpPr>
          <p:spPr bwMode="auto">
            <a:xfrm flipV="1">
              <a:off x="1179" y="3686"/>
              <a:ext cx="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5" name="Freeform 76">
              <a:extLst>
                <a:ext uri="{FF2B5EF4-FFF2-40B4-BE49-F238E27FC236}">
                  <a16:creationId xmlns:a16="http://schemas.microsoft.com/office/drawing/2014/main" id="{1F22C4B0-133E-CA00-A754-2B544A07909A}"/>
                </a:ext>
              </a:extLst>
            </p:cNvPr>
            <p:cNvSpPr>
              <a:spLocks/>
            </p:cNvSpPr>
            <p:nvPr/>
          </p:nvSpPr>
          <p:spPr bwMode="auto">
            <a:xfrm>
              <a:off x="1154" y="3626"/>
              <a:ext cx="60" cy="60"/>
            </a:xfrm>
            <a:custGeom>
              <a:avLst/>
              <a:gdLst>
                <a:gd name="T0" fmla="*/ 1 w 120"/>
                <a:gd name="T1" fmla="*/ 0 h 121"/>
                <a:gd name="T2" fmla="*/ 1 w 120"/>
                <a:gd name="T3" fmla="*/ 0 h 121"/>
                <a:gd name="T4" fmla="*/ 1 w 120"/>
                <a:gd name="T5" fmla="*/ 0 h 121"/>
                <a:gd name="T6" fmla="*/ 1 w 120"/>
                <a:gd name="T7" fmla="*/ 0 h 121"/>
                <a:gd name="T8" fmla="*/ 0 w 120"/>
                <a:gd name="T9" fmla="*/ 0 h 121"/>
                <a:gd name="T10" fmla="*/ 0 w 120"/>
                <a:gd name="T11" fmla="*/ 0 h 121"/>
                <a:gd name="T12" fmla="*/ 1 w 120"/>
                <a:gd name="T13" fmla="*/ 0 h 121"/>
                <a:gd name="T14" fmla="*/ 1 w 120"/>
                <a:gd name="T15" fmla="*/ 0 h 121"/>
                <a:gd name="T16" fmla="*/ 1 w 120"/>
                <a:gd name="T17" fmla="*/ 0 h 121"/>
                <a:gd name="T18" fmla="*/ 1 w 120"/>
                <a:gd name="T19" fmla="*/ 0 h 121"/>
                <a:gd name="T20" fmla="*/ 1 w 120"/>
                <a:gd name="T21" fmla="*/ 0 h 121"/>
                <a:gd name="T22" fmla="*/ 1 w 120"/>
                <a:gd name="T23" fmla="*/ 0 h 121"/>
                <a:gd name="T24" fmla="*/ 1 w 120"/>
                <a:gd name="T25" fmla="*/ 0 h 121"/>
                <a:gd name="T26" fmla="*/ 1 w 120"/>
                <a:gd name="T27" fmla="*/ 0 h 121"/>
                <a:gd name="T28" fmla="*/ 1 w 120"/>
                <a:gd name="T29" fmla="*/ 0 h 121"/>
                <a:gd name="T30" fmla="*/ 1 w 120"/>
                <a:gd name="T31" fmla="*/ 0 h 121"/>
                <a:gd name="T32" fmla="*/ 1 w 120"/>
                <a:gd name="T33" fmla="*/ 0 h 121"/>
                <a:gd name="T34" fmla="*/ 1 w 120"/>
                <a:gd name="T35" fmla="*/ 0 h 121"/>
                <a:gd name="T36" fmla="*/ 1 w 120"/>
                <a:gd name="T37" fmla="*/ 0 h 121"/>
                <a:gd name="T38" fmla="*/ 1 w 120"/>
                <a:gd name="T39" fmla="*/ 0 h 121"/>
                <a:gd name="T40" fmla="*/ 1 w 120"/>
                <a:gd name="T41" fmla="*/ 0 h 1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21"/>
                <a:gd name="T65" fmla="*/ 120 w 120"/>
                <a:gd name="T66" fmla="*/ 121 h 1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21">
                  <a:moveTo>
                    <a:pt x="50" y="121"/>
                  </a:moveTo>
                  <a:lnTo>
                    <a:pt x="31" y="114"/>
                  </a:lnTo>
                  <a:lnTo>
                    <a:pt x="16" y="104"/>
                  </a:lnTo>
                  <a:lnTo>
                    <a:pt x="5" y="89"/>
                  </a:lnTo>
                  <a:lnTo>
                    <a:pt x="0" y="70"/>
                  </a:lnTo>
                  <a:lnTo>
                    <a:pt x="0" y="50"/>
                  </a:lnTo>
                  <a:lnTo>
                    <a:pt x="5" y="32"/>
                  </a:lnTo>
                  <a:lnTo>
                    <a:pt x="16" y="17"/>
                  </a:lnTo>
                  <a:lnTo>
                    <a:pt x="31" y="5"/>
                  </a:lnTo>
                  <a:lnTo>
                    <a:pt x="50" y="0"/>
                  </a:lnTo>
                  <a:lnTo>
                    <a:pt x="68" y="0"/>
                  </a:lnTo>
                  <a:lnTo>
                    <a:pt x="87" y="5"/>
                  </a:lnTo>
                  <a:lnTo>
                    <a:pt x="103" y="17"/>
                  </a:lnTo>
                  <a:lnTo>
                    <a:pt x="113" y="32"/>
                  </a:lnTo>
                  <a:lnTo>
                    <a:pt x="120" y="50"/>
                  </a:lnTo>
                  <a:lnTo>
                    <a:pt x="120" y="70"/>
                  </a:lnTo>
                  <a:lnTo>
                    <a:pt x="113" y="89"/>
                  </a:lnTo>
                  <a:lnTo>
                    <a:pt x="103" y="104"/>
                  </a:lnTo>
                  <a:lnTo>
                    <a:pt x="87" y="116"/>
                  </a:lnTo>
                  <a:lnTo>
                    <a:pt x="68" y="121"/>
                  </a:lnTo>
                  <a:lnTo>
                    <a:pt x="50" y="121"/>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86" name="Line 77">
              <a:extLst>
                <a:ext uri="{FF2B5EF4-FFF2-40B4-BE49-F238E27FC236}">
                  <a16:creationId xmlns:a16="http://schemas.microsoft.com/office/drawing/2014/main" id="{1550FE17-3E61-A48C-0DE7-30FF092F5246}"/>
                </a:ext>
              </a:extLst>
            </p:cNvPr>
            <p:cNvSpPr>
              <a:spLocks noChangeShapeType="1"/>
            </p:cNvSpPr>
            <p:nvPr/>
          </p:nvSpPr>
          <p:spPr bwMode="auto">
            <a:xfrm flipH="1" flipV="1">
              <a:off x="2982" y="4019"/>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7" name="Line 78">
              <a:extLst>
                <a:ext uri="{FF2B5EF4-FFF2-40B4-BE49-F238E27FC236}">
                  <a16:creationId xmlns:a16="http://schemas.microsoft.com/office/drawing/2014/main" id="{9FCB95D6-2C67-A100-21C1-20336CC3FF19}"/>
                </a:ext>
              </a:extLst>
            </p:cNvPr>
            <p:cNvSpPr>
              <a:spLocks noChangeShapeType="1"/>
            </p:cNvSpPr>
            <p:nvPr/>
          </p:nvSpPr>
          <p:spPr bwMode="auto">
            <a:xfrm flipH="1" flipV="1">
              <a:off x="2967" y="4005"/>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8" name="Line 79">
              <a:extLst>
                <a:ext uri="{FF2B5EF4-FFF2-40B4-BE49-F238E27FC236}">
                  <a16:creationId xmlns:a16="http://schemas.microsoft.com/office/drawing/2014/main" id="{06136E0D-B99A-A7C9-67DC-E119432EEAAF}"/>
                </a:ext>
              </a:extLst>
            </p:cNvPr>
            <p:cNvSpPr>
              <a:spLocks noChangeShapeType="1"/>
            </p:cNvSpPr>
            <p:nvPr/>
          </p:nvSpPr>
          <p:spPr bwMode="auto">
            <a:xfrm flipH="1" flipV="1">
              <a:off x="2952" y="3991"/>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9" name="Line 80">
              <a:extLst>
                <a:ext uri="{FF2B5EF4-FFF2-40B4-BE49-F238E27FC236}">
                  <a16:creationId xmlns:a16="http://schemas.microsoft.com/office/drawing/2014/main" id="{4C6B38B8-6386-6A35-84E7-D4CB89698E67}"/>
                </a:ext>
              </a:extLst>
            </p:cNvPr>
            <p:cNvSpPr>
              <a:spLocks noChangeShapeType="1"/>
            </p:cNvSpPr>
            <p:nvPr/>
          </p:nvSpPr>
          <p:spPr bwMode="auto">
            <a:xfrm flipH="1" flipV="1">
              <a:off x="2937" y="3977"/>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0" name="Line 81">
              <a:extLst>
                <a:ext uri="{FF2B5EF4-FFF2-40B4-BE49-F238E27FC236}">
                  <a16:creationId xmlns:a16="http://schemas.microsoft.com/office/drawing/2014/main" id="{097D2B94-56A4-2C9C-5972-CC3B68D55FBD}"/>
                </a:ext>
              </a:extLst>
            </p:cNvPr>
            <p:cNvSpPr>
              <a:spLocks noChangeShapeType="1"/>
            </p:cNvSpPr>
            <p:nvPr/>
          </p:nvSpPr>
          <p:spPr bwMode="auto">
            <a:xfrm flipH="1" flipV="1">
              <a:off x="2922" y="3962"/>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1" name="Line 82">
              <a:extLst>
                <a:ext uri="{FF2B5EF4-FFF2-40B4-BE49-F238E27FC236}">
                  <a16:creationId xmlns:a16="http://schemas.microsoft.com/office/drawing/2014/main" id="{37B6FBA6-7A75-007C-E832-E5FAF16A26FD}"/>
                </a:ext>
              </a:extLst>
            </p:cNvPr>
            <p:cNvSpPr>
              <a:spLocks noChangeShapeType="1"/>
            </p:cNvSpPr>
            <p:nvPr/>
          </p:nvSpPr>
          <p:spPr bwMode="auto">
            <a:xfrm flipH="1" flipV="1">
              <a:off x="2907" y="3948"/>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2" name="Line 83">
              <a:extLst>
                <a:ext uri="{FF2B5EF4-FFF2-40B4-BE49-F238E27FC236}">
                  <a16:creationId xmlns:a16="http://schemas.microsoft.com/office/drawing/2014/main" id="{D1ED3AAB-6E74-74D5-F640-AD1600963207}"/>
                </a:ext>
              </a:extLst>
            </p:cNvPr>
            <p:cNvSpPr>
              <a:spLocks noChangeShapeType="1"/>
            </p:cNvSpPr>
            <p:nvPr/>
          </p:nvSpPr>
          <p:spPr bwMode="auto">
            <a:xfrm flipH="1" flipV="1">
              <a:off x="2892" y="3934"/>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3" name="Line 84">
              <a:extLst>
                <a:ext uri="{FF2B5EF4-FFF2-40B4-BE49-F238E27FC236}">
                  <a16:creationId xmlns:a16="http://schemas.microsoft.com/office/drawing/2014/main" id="{75CE7D3A-A2C4-54CF-DCB3-EFA8446C9D01}"/>
                </a:ext>
              </a:extLst>
            </p:cNvPr>
            <p:cNvSpPr>
              <a:spLocks noChangeShapeType="1"/>
            </p:cNvSpPr>
            <p:nvPr/>
          </p:nvSpPr>
          <p:spPr bwMode="auto">
            <a:xfrm flipH="1" flipV="1">
              <a:off x="2877" y="3920"/>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4" name="Line 85">
              <a:extLst>
                <a:ext uri="{FF2B5EF4-FFF2-40B4-BE49-F238E27FC236}">
                  <a16:creationId xmlns:a16="http://schemas.microsoft.com/office/drawing/2014/main" id="{7A219694-775B-AB5D-945A-85A6E1C7A9FD}"/>
                </a:ext>
              </a:extLst>
            </p:cNvPr>
            <p:cNvSpPr>
              <a:spLocks noChangeShapeType="1"/>
            </p:cNvSpPr>
            <p:nvPr/>
          </p:nvSpPr>
          <p:spPr bwMode="auto">
            <a:xfrm flipH="1" flipV="1">
              <a:off x="2862" y="3905"/>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5" name="Line 86">
              <a:extLst>
                <a:ext uri="{FF2B5EF4-FFF2-40B4-BE49-F238E27FC236}">
                  <a16:creationId xmlns:a16="http://schemas.microsoft.com/office/drawing/2014/main" id="{1921BE7C-E109-C8A7-3B73-A849AF4DCD53}"/>
                </a:ext>
              </a:extLst>
            </p:cNvPr>
            <p:cNvSpPr>
              <a:spLocks noChangeShapeType="1"/>
            </p:cNvSpPr>
            <p:nvPr/>
          </p:nvSpPr>
          <p:spPr bwMode="auto">
            <a:xfrm flipH="1" flipV="1">
              <a:off x="2847" y="3891"/>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6" name="Line 87">
              <a:extLst>
                <a:ext uri="{FF2B5EF4-FFF2-40B4-BE49-F238E27FC236}">
                  <a16:creationId xmlns:a16="http://schemas.microsoft.com/office/drawing/2014/main" id="{5E489F0A-0293-2B9A-AFB9-89CEE7165FCF}"/>
                </a:ext>
              </a:extLst>
            </p:cNvPr>
            <p:cNvSpPr>
              <a:spLocks noChangeShapeType="1"/>
            </p:cNvSpPr>
            <p:nvPr/>
          </p:nvSpPr>
          <p:spPr bwMode="auto">
            <a:xfrm flipH="1" flipV="1">
              <a:off x="2832" y="3877"/>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7" name="Line 88">
              <a:extLst>
                <a:ext uri="{FF2B5EF4-FFF2-40B4-BE49-F238E27FC236}">
                  <a16:creationId xmlns:a16="http://schemas.microsoft.com/office/drawing/2014/main" id="{BC72EB1E-7823-C269-D80A-E11605E65D00}"/>
                </a:ext>
              </a:extLst>
            </p:cNvPr>
            <p:cNvSpPr>
              <a:spLocks noChangeShapeType="1"/>
            </p:cNvSpPr>
            <p:nvPr/>
          </p:nvSpPr>
          <p:spPr bwMode="auto">
            <a:xfrm flipH="1" flipV="1">
              <a:off x="2817" y="3863"/>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8" name="Line 89">
              <a:extLst>
                <a:ext uri="{FF2B5EF4-FFF2-40B4-BE49-F238E27FC236}">
                  <a16:creationId xmlns:a16="http://schemas.microsoft.com/office/drawing/2014/main" id="{B74DE135-BEEF-8C0E-7D22-2A05B03C9F53}"/>
                </a:ext>
              </a:extLst>
            </p:cNvPr>
            <p:cNvSpPr>
              <a:spLocks noChangeShapeType="1"/>
            </p:cNvSpPr>
            <p:nvPr/>
          </p:nvSpPr>
          <p:spPr bwMode="auto">
            <a:xfrm flipH="1" flipV="1">
              <a:off x="2801" y="3849"/>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99" name="Line 90">
              <a:extLst>
                <a:ext uri="{FF2B5EF4-FFF2-40B4-BE49-F238E27FC236}">
                  <a16:creationId xmlns:a16="http://schemas.microsoft.com/office/drawing/2014/main" id="{ACB0848A-FF57-B5A8-5445-DEE3446CC4C2}"/>
                </a:ext>
              </a:extLst>
            </p:cNvPr>
            <p:cNvSpPr>
              <a:spLocks noChangeShapeType="1"/>
            </p:cNvSpPr>
            <p:nvPr/>
          </p:nvSpPr>
          <p:spPr bwMode="auto">
            <a:xfrm flipH="1" flipV="1">
              <a:off x="2786" y="3834"/>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0" name="Line 91">
              <a:extLst>
                <a:ext uri="{FF2B5EF4-FFF2-40B4-BE49-F238E27FC236}">
                  <a16:creationId xmlns:a16="http://schemas.microsoft.com/office/drawing/2014/main" id="{5356D4D2-39B9-3F72-0DDB-2A10C90BEBBB}"/>
                </a:ext>
              </a:extLst>
            </p:cNvPr>
            <p:cNvSpPr>
              <a:spLocks noChangeShapeType="1"/>
            </p:cNvSpPr>
            <p:nvPr/>
          </p:nvSpPr>
          <p:spPr bwMode="auto">
            <a:xfrm flipH="1" flipV="1">
              <a:off x="2771" y="3820"/>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1" name="Line 92">
              <a:extLst>
                <a:ext uri="{FF2B5EF4-FFF2-40B4-BE49-F238E27FC236}">
                  <a16:creationId xmlns:a16="http://schemas.microsoft.com/office/drawing/2014/main" id="{14304E2B-E070-0155-371E-17D780E9569E}"/>
                </a:ext>
              </a:extLst>
            </p:cNvPr>
            <p:cNvSpPr>
              <a:spLocks noChangeShapeType="1"/>
            </p:cNvSpPr>
            <p:nvPr/>
          </p:nvSpPr>
          <p:spPr bwMode="auto">
            <a:xfrm flipH="1" flipV="1">
              <a:off x="2756" y="3806"/>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2" name="Line 93">
              <a:extLst>
                <a:ext uri="{FF2B5EF4-FFF2-40B4-BE49-F238E27FC236}">
                  <a16:creationId xmlns:a16="http://schemas.microsoft.com/office/drawing/2014/main" id="{B39D73AD-E360-03CC-B814-00FDDDA2A6EA}"/>
                </a:ext>
              </a:extLst>
            </p:cNvPr>
            <p:cNvSpPr>
              <a:spLocks noChangeShapeType="1"/>
            </p:cNvSpPr>
            <p:nvPr/>
          </p:nvSpPr>
          <p:spPr bwMode="auto">
            <a:xfrm flipH="1" flipV="1">
              <a:off x="2741" y="3792"/>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3" name="Line 94">
              <a:extLst>
                <a:ext uri="{FF2B5EF4-FFF2-40B4-BE49-F238E27FC236}">
                  <a16:creationId xmlns:a16="http://schemas.microsoft.com/office/drawing/2014/main" id="{6B5BF14C-CC21-66CC-4A37-956E6D260EEE}"/>
                </a:ext>
              </a:extLst>
            </p:cNvPr>
            <p:cNvSpPr>
              <a:spLocks noChangeShapeType="1"/>
            </p:cNvSpPr>
            <p:nvPr/>
          </p:nvSpPr>
          <p:spPr bwMode="auto">
            <a:xfrm flipH="1" flipV="1">
              <a:off x="2726" y="3778"/>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4" name="Line 95">
              <a:extLst>
                <a:ext uri="{FF2B5EF4-FFF2-40B4-BE49-F238E27FC236}">
                  <a16:creationId xmlns:a16="http://schemas.microsoft.com/office/drawing/2014/main" id="{A4AFFC65-7970-2517-1FC1-846F1550062A}"/>
                </a:ext>
              </a:extLst>
            </p:cNvPr>
            <p:cNvSpPr>
              <a:spLocks noChangeShapeType="1"/>
            </p:cNvSpPr>
            <p:nvPr/>
          </p:nvSpPr>
          <p:spPr bwMode="auto">
            <a:xfrm flipH="1" flipV="1">
              <a:off x="2710" y="3763"/>
              <a:ext cx="4"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5" name="Line 96">
              <a:extLst>
                <a:ext uri="{FF2B5EF4-FFF2-40B4-BE49-F238E27FC236}">
                  <a16:creationId xmlns:a16="http://schemas.microsoft.com/office/drawing/2014/main" id="{F65AE703-B76B-486A-EFFF-FE7FE4BF31D0}"/>
                </a:ext>
              </a:extLst>
            </p:cNvPr>
            <p:cNvSpPr>
              <a:spLocks noChangeShapeType="1"/>
            </p:cNvSpPr>
            <p:nvPr/>
          </p:nvSpPr>
          <p:spPr bwMode="auto">
            <a:xfrm flipH="1" flipV="1">
              <a:off x="2695" y="3748"/>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6" name="Line 97">
              <a:extLst>
                <a:ext uri="{FF2B5EF4-FFF2-40B4-BE49-F238E27FC236}">
                  <a16:creationId xmlns:a16="http://schemas.microsoft.com/office/drawing/2014/main" id="{6F26C50B-21C6-0E7B-32F2-F0B1502576E0}"/>
                </a:ext>
              </a:extLst>
            </p:cNvPr>
            <p:cNvSpPr>
              <a:spLocks noChangeShapeType="1"/>
            </p:cNvSpPr>
            <p:nvPr/>
          </p:nvSpPr>
          <p:spPr bwMode="auto">
            <a:xfrm flipH="1" flipV="1">
              <a:off x="2680" y="3734"/>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7" name="Line 98">
              <a:extLst>
                <a:ext uri="{FF2B5EF4-FFF2-40B4-BE49-F238E27FC236}">
                  <a16:creationId xmlns:a16="http://schemas.microsoft.com/office/drawing/2014/main" id="{FD1E9D87-942F-3221-F10F-79D435162156}"/>
                </a:ext>
              </a:extLst>
            </p:cNvPr>
            <p:cNvSpPr>
              <a:spLocks noChangeShapeType="1"/>
            </p:cNvSpPr>
            <p:nvPr/>
          </p:nvSpPr>
          <p:spPr bwMode="auto">
            <a:xfrm flipH="1" flipV="1">
              <a:off x="2665" y="3720"/>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8" name="Line 99">
              <a:extLst>
                <a:ext uri="{FF2B5EF4-FFF2-40B4-BE49-F238E27FC236}">
                  <a16:creationId xmlns:a16="http://schemas.microsoft.com/office/drawing/2014/main" id="{3147E414-8F06-224E-EB64-0EEF292996D6}"/>
                </a:ext>
              </a:extLst>
            </p:cNvPr>
            <p:cNvSpPr>
              <a:spLocks noChangeShapeType="1"/>
            </p:cNvSpPr>
            <p:nvPr/>
          </p:nvSpPr>
          <p:spPr bwMode="auto">
            <a:xfrm flipH="1" flipV="1">
              <a:off x="2650" y="3706"/>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09" name="Line 100">
              <a:extLst>
                <a:ext uri="{FF2B5EF4-FFF2-40B4-BE49-F238E27FC236}">
                  <a16:creationId xmlns:a16="http://schemas.microsoft.com/office/drawing/2014/main" id="{AB5B869A-F091-B19A-C4E9-DBA1BB2B9614}"/>
                </a:ext>
              </a:extLst>
            </p:cNvPr>
            <p:cNvSpPr>
              <a:spLocks noChangeShapeType="1"/>
            </p:cNvSpPr>
            <p:nvPr/>
          </p:nvSpPr>
          <p:spPr bwMode="auto">
            <a:xfrm flipH="1" flipV="1">
              <a:off x="2635" y="3691"/>
              <a:ext cx="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0" name="Line 101">
              <a:extLst>
                <a:ext uri="{FF2B5EF4-FFF2-40B4-BE49-F238E27FC236}">
                  <a16:creationId xmlns:a16="http://schemas.microsoft.com/office/drawing/2014/main" id="{1CAF3348-6179-54F6-011C-CBCDBB627B0B}"/>
                </a:ext>
              </a:extLst>
            </p:cNvPr>
            <p:cNvSpPr>
              <a:spLocks noChangeShapeType="1"/>
            </p:cNvSpPr>
            <p:nvPr/>
          </p:nvSpPr>
          <p:spPr bwMode="auto">
            <a:xfrm flipH="1" flipV="1">
              <a:off x="2620" y="3677"/>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1" name="Line 102">
              <a:extLst>
                <a:ext uri="{FF2B5EF4-FFF2-40B4-BE49-F238E27FC236}">
                  <a16:creationId xmlns:a16="http://schemas.microsoft.com/office/drawing/2014/main" id="{D12546F3-ADB2-B104-F1FA-53238929142D}"/>
                </a:ext>
              </a:extLst>
            </p:cNvPr>
            <p:cNvSpPr>
              <a:spLocks noChangeShapeType="1"/>
            </p:cNvSpPr>
            <p:nvPr/>
          </p:nvSpPr>
          <p:spPr bwMode="auto">
            <a:xfrm flipH="1" flipV="1">
              <a:off x="2605" y="3663"/>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2" name="Line 103">
              <a:extLst>
                <a:ext uri="{FF2B5EF4-FFF2-40B4-BE49-F238E27FC236}">
                  <a16:creationId xmlns:a16="http://schemas.microsoft.com/office/drawing/2014/main" id="{D8ADBE95-CDCB-7895-E0E6-A5F8C02AACFF}"/>
                </a:ext>
              </a:extLst>
            </p:cNvPr>
            <p:cNvSpPr>
              <a:spLocks noChangeShapeType="1"/>
            </p:cNvSpPr>
            <p:nvPr/>
          </p:nvSpPr>
          <p:spPr bwMode="auto">
            <a:xfrm flipH="1" flipV="1">
              <a:off x="2590" y="3649"/>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3" name="Line 104">
              <a:extLst>
                <a:ext uri="{FF2B5EF4-FFF2-40B4-BE49-F238E27FC236}">
                  <a16:creationId xmlns:a16="http://schemas.microsoft.com/office/drawing/2014/main" id="{11B7AE4C-1BEB-9417-3B3F-671BC061D197}"/>
                </a:ext>
              </a:extLst>
            </p:cNvPr>
            <p:cNvSpPr>
              <a:spLocks noChangeShapeType="1"/>
            </p:cNvSpPr>
            <p:nvPr/>
          </p:nvSpPr>
          <p:spPr bwMode="auto">
            <a:xfrm flipH="1" flipV="1">
              <a:off x="2575" y="3634"/>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4" name="Line 105">
              <a:extLst>
                <a:ext uri="{FF2B5EF4-FFF2-40B4-BE49-F238E27FC236}">
                  <a16:creationId xmlns:a16="http://schemas.microsoft.com/office/drawing/2014/main" id="{686C6759-DFBC-11EC-349C-F2243C58E4C0}"/>
                </a:ext>
              </a:extLst>
            </p:cNvPr>
            <p:cNvSpPr>
              <a:spLocks noChangeShapeType="1"/>
            </p:cNvSpPr>
            <p:nvPr/>
          </p:nvSpPr>
          <p:spPr bwMode="auto">
            <a:xfrm flipH="1" flipV="1">
              <a:off x="2559" y="3620"/>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5" name="Line 106">
              <a:extLst>
                <a:ext uri="{FF2B5EF4-FFF2-40B4-BE49-F238E27FC236}">
                  <a16:creationId xmlns:a16="http://schemas.microsoft.com/office/drawing/2014/main" id="{FCE59343-8FB0-A085-CFD1-8982AFFBE433}"/>
                </a:ext>
              </a:extLst>
            </p:cNvPr>
            <p:cNvSpPr>
              <a:spLocks noChangeShapeType="1"/>
            </p:cNvSpPr>
            <p:nvPr/>
          </p:nvSpPr>
          <p:spPr bwMode="auto">
            <a:xfrm flipH="1" flipV="1">
              <a:off x="2544" y="3605"/>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6" name="Line 107">
              <a:extLst>
                <a:ext uri="{FF2B5EF4-FFF2-40B4-BE49-F238E27FC236}">
                  <a16:creationId xmlns:a16="http://schemas.microsoft.com/office/drawing/2014/main" id="{4D61E8C2-666A-F2C5-ABEC-2699E0A7756D}"/>
                </a:ext>
              </a:extLst>
            </p:cNvPr>
            <p:cNvSpPr>
              <a:spLocks noChangeShapeType="1"/>
            </p:cNvSpPr>
            <p:nvPr/>
          </p:nvSpPr>
          <p:spPr bwMode="auto">
            <a:xfrm flipH="1" flipV="1">
              <a:off x="2529" y="3591"/>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7" name="Line 108">
              <a:extLst>
                <a:ext uri="{FF2B5EF4-FFF2-40B4-BE49-F238E27FC236}">
                  <a16:creationId xmlns:a16="http://schemas.microsoft.com/office/drawing/2014/main" id="{5A0DAE77-FA33-592C-7A2A-FFE664CD5D0A}"/>
                </a:ext>
              </a:extLst>
            </p:cNvPr>
            <p:cNvSpPr>
              <a:spLocks noChangeShapeType="1"/>
            </p:cNvSpPr>
            <p:nvPr/>
          </p:nvSpPr>
          <p:spPr bwMode="auto">
            <a:xfrm flipH="1" flipV="1">
              <a:off x="2514" y="3577"/>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8" name="Line 109">
              <a:extLst>
                <a:ext uri="{FF2B5EF4-FFF2-40B4-BE49-F238E27FC236}">
                  <a16:creationId xmlns:a16="http://schemas.microsoft.com/office/drawing/2014/main" id="{5F47F04A-58CE-B804-0D93-A62C24F08B54}"/>
                </a:ext>
              </a:extLst>
            </p:cNvPr>
            <p:cNvSpPr>
              <a:spLocks noChangeShapeType="1"/>
            </p:cNvSpPr>
            <p:nvPr/>
          </p:nvSpPr>
          <p:spPr bwMode="auto">
            <a:xfrm flipH="1" flipV="1">
              <a:off x="2499" y="3563"/>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19" name="Line 110">
              <a:extLst>
                <a:ext uri="{FF2B5EF4-FFF2-40B4-BE49-F238E27FC236}">
                  <a16:creationId xmlns:a16="http://schemas.microsoft.com/office/drawing/2014/main" id="{A3163923-A0C1-4809-23B0-64EFAB621C93}"/>
                </a:ext>
              </a:extLst>
            </p:cNvPr>
            <p:cNvSpPr>
              <a:spLocks noChangeShapeType="1"/>
            </p:cNvSpPr>
            <p:nvPr/>
          </p:nvSpPr>
          <p:spPr bwMode="auto">
            <a:xfrm flipH="1" flipV="1">
              <a:off x="2484" y="3548"/>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0" name="Line 111">
              <a:extLst>
                <a:ext uri="{FF2B5EF4-FFF2-40B4-BE49-F238E27FC236}">
                  <a16:creationId xmlns:a16="http://schemas.microsoft.com/office/drawing/2014/main" id="{292A4F6D-F403-6C0B-636D-DE8B80086BA6}"/>
                </a:ext>
              </a:extLst>
            </p:cNvPr>
            <p:cNvSpPr>
              <a:spLocks noChangeShapeType="1"/>
            </p:cNvSpPr>
            <p:nvPr/>
          </p:nvSpPr>
          <p:spPr bwMode="auto">
            <a:xfrm flipH="1" flipV="1">
              <a:off x="2469" y="3534"/>
              <a:ext cx="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1" name="Line 112">
              <a:extLst>
                <a:ext uri="{FF2B5EF4-FFF2-40B4-BE49-F238E27FC236}">
                  <a16:creationId xmlns:a16="http://schemas.microsoft.com/office/drawing/2014/main" id="{45CFECBB-EDF7-4021-87BE-39D6E0D86B12}"/>
                </a:ext>
              </a:extLst>
            </p:cNvPr>
            <p:cNvSpPr>
              <a:spLocks noChangeShapeType="1"/>
            </p:cNvSpPr>
            <p:nvPr/>
          </p:nvSpPr>
          <p:spPr bwMode="auto">
            <a:xfrm flipH="1" flipV="1">
              <a:off x="2454" y="3520"/>
              <a:ext cx="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2" name="Line 113">
              <a:extLst>
                <a:ext uri="{FF2B5EF4-FFF2-40B4-BE49-F238E27FC236}">
                  <a16:creationId xmlns:a16="http://schemas.microsoft.com/office/drawing/2014/main" id="{360E6DFA-8423-8060-CAAA-CF416CD7C56E}"/>
                </a:ext>
              </a:extLst>
            </p:cNvPr>
            <p:cNvSpPr>
              <a:spLocks noChangeShapeType="1"/>
            </p:cNvSpPr>
            <p:nvPr/>
          </p:nvSpPr>
          <p:spPr bwMode="auto">
            <a:xfrm flipH="1" flipV="1">
              <a:off x="2438" y="3506"/>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3" name="Line 114">
              <a:extLst>
                <a:ext uri="{FF2B5EF4-FFF2-40B4-BE49-F238E27FC236}">
                  <a16:creationId xmlns:a16="http://schemas.microsoft.com/office/drawing/2014/main" id="{972D47A7-79FB-58FE-A9C4-FF5223D581FF}"/>
                </a:ext>
              </a:extLst>
            </p:cNvPr>
            <p:cNvSpPr>
              <a:spLocks noChangeShapeType="1"/>
            </p:cNvSpPr>
            <p:nvPr/>
          </p:nvSpPr>
          <p:spPr bwMode="auto">
            <a:xfrm flipH="1" flipV="1">
              <a:off x="2423" y="3491"/>
              <a:ext cx="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4" name="Line 115">
              <a:extLst>
                <a:ext uri="{FF2B5EF4-FFF2-40B4-BE49-F238E27FC236}">
                  <a16:creationId xmlns:a16="http://schemas.microsoft.com/office/drawing/2014/main" id="{E0C7EC7A-0B2D-241F-78E8-860BEC8516E1}"/>
                </a:ext>
              </a:extLst>
            </p:cNvPr>
            <p:cNvSpPr>
              <a:spLocks noChangeShapeType="1"/>
            </p:cNvSpPr>
            <p:nvPr/>
          </p:nvSpPr>
          <p:spPr bwMode="auto">
            <a:xfrm flipH="1" flipV="1">
              <a:off x="2409" y="3478"/>
              <a:ext cx="1"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5" name="Freeform 116">
              <a:extLst>
                <a:ext uri="{FF2B5EF4-FFF2-40B4-BE49-F238E27FC236}">
                  <a16:creationId xmlns:a16="http://schemas.microsoft.com/office/drawing/2014/main" id="{9FD0CD72-6576-B51B-D0B0-C825EB54E27B}"/>
                </a:ext>
              </a:extLst>
            </p:cNvPr>
            <p:cNvSpPr>
              <a:spLocks/>
            </p:cNvSpPr>
            <p:nvPr/>
          </p:nvSpPr>
          <p:spPr bwMode="auto">
            <a:xfrm>
              <a:off x="2357" y="3427"/>
              <a:ext cx="61" cy="60"/>
            </a:xfrm>
            <a:custGeom>
              <a:avLst/>
              <a:gdLst>
                <a:gd name="T0" fmla="*/ 1 w 122"/>
                <a:gd name="T1" fmla="*/ 1 h 120"/>
                <a:gd name="T2" fmla="*/ 1 w 122"/>
                <a:gd name="T3" fmla="*/ 1 h 120"/>
                <a:gd name="T4" fmla="*/ 1 w 122"/>
                <a:gd name="T5" fmla="*/ 1 h 120"/>
                <a:gd name="T6" fmla="*/ 1 w 122"/>
                <a:gd name="T7" fmla="*/ 1 h 120"/>
                <a:gd name="T8" fmla="*/ 1 w 122"/>
                <a:gd name="T9" fmla="*/ 1 h 120"/>
                <a:gd name="T10" fmla="*/ 1 w 122"/>
                <a:gd name="T11" fmla="*/ 1 h 120"/>
                <a:gd name="T12" fmla="*/ 1 w 122"/>
                <a:gd name="T13" fmla="*/ 1 h 120"/>
                <a:gd name="T14" fmla="*/ 1 w 122"/>
                <a:gd name="T15" fmla="*/ 0 h 120"/>
                <a:gd name="T16" fmla="*/ 1 w 122"/>
                <a:gd name="T17" fmla="*/ 0 h 120"/>
                <a:gd name="T18" fmla="*/ 1 w 122"/>
                <a:gd name="T19" fmla="*/ 1 h 120"/>
                <a:gd name="T20" fmla="*/ 1 w 122"/>
                <a:gd name="T21" fmla="*/ 1 h 120"/>
                <a:gd name="T22" fmla="*/ 1 w 122"/>
                <a:gd name="T23" fmla="*/ 1 h 120"/>
                <a:gd name="T24" fmla="*/ 0 w 122"/>
                <a:gd name="T25" fmla="*/ 1 h 120"/>
                <a:gd name="T26" fmla="*/ 1 w 122"/>
                <a:gd name="T27" fmla="*/ 1 h 120"/>
                <a:gd name="T28" fmla="*/ 1 w 122"/>
                <a:gd name="T29" fmla="*/ 1 h 120"/>
                <a:gd name="T30" fmla="*/ 1 w 122"/>
                <a:gd name="T31" fmla="*/ 1 h 120"/>
                <a:gd name="T32" fmla="*/ 1 w 122"/>
                <a:gd name="T33" fmla="*/ 1 h 120"/>
                <a:gd name="T34" fmla="*/ 1 w 122"/>
                <a:gd name="T35" fmla="*/ 1 h 120"/>
                <a:gd name="T36" fmla="*/ 1 w 122"/>
                <a:gd name="T37" fmla="*/ 1 h 120"/>
                <a:gd name="T38" fmla="*/ 1 w 122"/>
                <a:gd name="T39" fmla="*/ 1 h 120"/>
                <a:gd name="T40" fmla="*/ 1 w 122"/>
                <a:gd name="T41" fmla="*/ 1 h 1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120"/>
                <a:gd name="T65" fmla="*/ 122 w 122"/>
                <a:gd name="T66" fmla="*/ 120 h 1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120">
                  <a:moveTo>
                    <a:pt x="105" y="102"/>
                  </a:moveTo>
                  <a:lnTo>
                    <a:pt x="115" y="85"/>
                  </a:lnTo>
                  <a:lnTo>
                    <a:pt x="122" y="69"/>
                  </a:lnTo>
                  <a:lnTo>
                    <a:pt x="120" y="49"/>
                  </a:lnTo>
                  <a:lnTo>
                    <a:pt x="114" y="30"/>
                  </a:lnTo>
                  <a:lnTo>
                    <a:pt x="102" y="15"/>
                  </a:lnTo>
                  <a:lnTo>
                    <a:pt x="87" y="5"/>
                  </a:lnTo>
                  <a:lnTo>
                    <a:pt x="69" y="0"/>
                  </a:lnTo>
                  <a:lnTo>
                    <a:pt x="50" y="0"/>
                  </a:lnTo>
                  <a:lnTo>
                    <a:pt x="32" y="7"/>
                  </a:lnTo>
                  <a:lnTo>
                    <a:pt x="17" y="18"/>
                  </a:lnTo>
                  <a:lnTo>
                    <a:pt x="5" y="33"/>
                  </a:lnTo>
                  <a:lnTo>
                    <a:pt x="0" y="52"/>
                  </a:lnTo>
                  <a:lnTo>
                    <a:pt x="2" y="72"/>
                  </a:lnTo>
                  <a:lnTo>
                    <a:pt x="7" y="89"/>
                  </a:lnTo>
                  <a:lnTo>
                    <a:pt x="18" y="104"/>
                  </a:lnTo>
                  <a:lnTo>
                    <a:pt x="35" y="115"/>
                  </a:lnTo>
                  <a:lnTo>
                    <a:pt x="54" y="120"/>
                  </a:lnTo>
                  <a:lnTo>
                    <a:pt x="72" y="120"/>
                  </a:lnTo>
                  <a:lnTo>
                    <a:pt x="90" y="114"/>
                  </a:lnTo>
                  <a:lnTo>
                    <a:pt x="105" y="102"/>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26" name="Freeform 117">
              <a:extLst>
                <a:ext uri="{FF2B5EF4-FFF2-40B4-BE49-F238E27FC236}">
                  <a16:creationId xmlns:a16="http://schemas.microsoft.com/office/drawing/2014/main" id="{109B49B2-6202-4DDA-9751-145EC13E446C}"/>
                </a:ext>
              </a:extLst>
            </p:cNvPr>
            <p:cNvSpPr>
              <a:spLocks/>
            </p:cNvSpPr>
            <p:nvPr/>
          </p:nvSpPr>
          <p:spPr bwMode="auto">
            <a:xfrm>
              <a:off x="1120" y="2428"/>
              <a:ext cx="1" cy="531"/>
            </a:xfrm>
            <a:custGeom>
              <a:avLst/>
              <a:gdLst>
                <a:gd name="T0" fmla="*/ 0 w 1"/>
                <a:gd name="T1" fmla="*/ 0 h 1063"/>
                <a:gd name="T2" fmla="*/ 0 w 1"/>
                <a:gd name="T3" fmla="*/ 0 h 1063"/>
                <a:gd name="T4" fmla="*/ 0 w 1"/>
                <a:gd name="T5" fmla="*/ 0 h 1063"/>
                <a:gd name="T6" fmla="*/ 0 60000 65536"/>
                <a:gd name="T7" fmla="*/ 0 60000 65536"/>
                <a:gd name="T8" fmla="*/ 0 60000 65536"/>
                <a:gd name="T9" fmla="*/ 0 w 1"/>
                <a:gd name="T10" fmla="*/ 0 h 1063"/>
                <a:gd name="T11" fmla="*/ 1 w 1"/>
                <a:gd name="T12" fmla="*/ 1063 h 1063"/>
              </a:gdLst>
              <a:ahLst/>
              <a:cxnLst>
                <a:cxn ang="T6">
                  <a:pos x="T0" y="T1"/>
                </a:cxn>
                <a:cxn ang="T7">
                  <a:pos x="T2" y="T3"/>
                </a:cxn>
                <a:cxn ang="T8">
                  <a:pos x="T4" y="T5"/>
                </a:cxn>
              </a:cxnLst>
              <a:rect l="T9" t="T10" r="T11" b="T12"/>
              <a:pathLst>
                <a:path w="1" h="1063">
                  <a:moveTo>
                    <a:pt x="0" y="0"/>
                  </a:moveTo>
                  <a:lnTo>
                    <a:pt x="0" y="531"/>
                  </a:lnTo>
                  <a:lnTo>
                    <a:pt x="0" y="106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27" name="Freeform 118">
              <a:extLst>
                <a:ext uri="{FF2B5EF4-FFF2-40B4-BE49-F238E27FC236}">
                  <a16:creationId xmlns:a16="http://schemas.microsoft.com/office/drawing/2014/main" id="{2D054D59-A1A3-1E48-E0B2-E5E20D4B5C92}"/>
                </a:ext>
              </a:extLst>
            </p:cNvPr>
            <p:cNvSpPr>
              <a:spLocks/>
            </p:cNvSpPr>
            <p:nvPr/>
          </p:nvSpPr>
          <p:spPr bwMode="auto">
            <a:xfrm>
              <a:off x="1083" y="2389"/>
              <a:ext cx="76" cy="78"/>
            </a:xfrm>
            <a:custGeom>
              <a:avLst/>
              <a:gdLst>
                <a:gd name="T0" fmla="*/ 0 w 153"/>
                <a:gd name="T1" fmla="*/ 1 h 155"/>
                <a:gd name="T2" fmla="*/ 0 w 153"/>
                <a:gd name="T3" fmla="*/ 1 h 155"/>
                <a:gd name="T4" fmla="*/ 0 w 153"/>
                <a:gd name="T5" fmla="*/ 1 h 155"/>
                <a:gd name="T6" fmla="*/ 0 w 153"/>
                <a:gd name="T7" fmla="*/ 1 h 155"/>
                <a:gd name="T8" fmla="*/ 0 w 153"/>
                <a:gd name="T9" fmla="*/ 1 h 155"/>
                <a:gd name="T10" fmla="*/ 0 w 153"/>
                <a:gd name="T11" fmla="*/ 1 h 155"/>
                <a:gd name="T12" fmla="*/ 0 w 153"/>
                <a:gd name="T13" fmla="*/ 1 h 155"/>
                <a:gd name="T14" fmla="*/ 0 w 153"/>
                <a:gd name="T15" fmla="*/ 1 h 155"/>
                <a:gd name="T16" fmla="*/ 0 w 153"/>
                <a:gd name="T17" fmla="*/ 1 h 155"/>
                <a:gd name="T18" fmla="*/ 0 w 153"/>
                <a:gd name="T19" fmla="*/ 1 h 155"/>
                <a:gd name="T20" fmla="*/ 0 w 153"/>
                <a:gd name="T21" fmla="*/ 1 h 155"/>
                <a:gd name="T22" fmla="*/ 0 w 153"/>
                <a:gd name="T23" fmla="*/ 0 h 155"/>
                <a:gd name="T24" fmla="*/ 0 w 153"/>
                <a:gd name="T25" fmla="*/ 1 h 155"/>
                <a:gd name="T26" fmla="*/ 0 w 153"/>
                <a:gd name="T27" fmla="*/ 1 h 155"/>
                <a:gd name="T28" fmla="*/ 0 w 153"/>
                <a:gd name="T29" fmla="*/ 1 h 155"/>
                <a:gd name="T30" fmla="*/ 0 w 153"/>
                <a:gd name="T31" fmla="*/ 1 h 155"/>
                <a:gd name="T32" fmla="*/ 0 w 153"/>
                <a:gd name="T33" fmla="*/ 1 h 155"/>
                <a:gd name="T34" fmla="*/ 0 w 153"/>
                <a:gd name="T35" fmla="*/ 1 h 155"/>
                <a:gd name="T36" fmla="*/ 0 w 153"/>
                <a:gd name="T37" fmla="*/ 1 h 155"/>
                <a:gd name="T38" fmla="*/ 0 w 153"/>
                <a:gd name="T39" fmla="*/ 1 h 155"/>
                <a:gd name="T40" fmla="*/ 0 w 153"/>
                <a:gd name="T41" fmla="*/ 1 h 155"/>
                <a:gd name="T42" fmla="*/ 0 w 153"/>
                <a:gd name="T43" fmla="*/ 1 h 155"/>
                <a:gd name="T44" fmla="*/ 0 w 153"/>
                <a:gd name="T45" fmla="*/ 1 h 1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155"/>
                <a:gd name="T71" fmla="*/ 153 w 153"/>
                <a:gd name="T72" fmla="*/ 155 h 1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155">
                  <a:moveTo>
                    <a:pt x="76" y="155"/>
                  </a:moveTo>
                  <a:lnTo>
                    <a:pt x="97" y="152"/>
                  </a:lnTo>
                  <a:lnTo>
                    <a:pt x="117" y="142"/>
                  </a:lnTo>
                  <a:lnTo>
                    <a:pt x="134" y="129"/>
                  </a:lnTo>
                  <a:lnTo>
                    <a:pt x="146" y="110"/>
                  </a:lnTo>
                  <a:lnTo>
                    <a:pt x="153" y="89"/>
                  </a:lnTo>
                  <a:lnTo>
                    <a:pt x="153" y="67"/>
                  </a:lnTo>
                  <a:lnTo>
                    <a:pt x="146" y="45"/>
                  </a:lnTo>
                  <a:lnTo>
                    <a:pt x="134" y="27"/>
                  </a:lnTo>
                  <a:lnTo>
                    <a:pt x="117" y="13"/>
                  </a:lnTo>
                  <a:lnTo>
                    <a:pt x="97" y="3"/>
                  </a:lnTo>
                  <a:lnTo>
                    <a:pt x="76" y="0"/>
                  </a:lnTo>
                  <a:lnTo>
                    <a:pt x="54" y="3"/>
                  </a:lnTo>
                  <a:lnTo>
                    <a:pt x="34" y="13"/>
                  </a:lnTo>
                  <a:lnTo>
                    <a:pt x="17" y="27"/>
                  </a:lnTo>
                  <a:lnTo>
                    <a:pt x="5" y="45"/>
                  </a:lnTo>
                  <a:lnTo>
                    <a:pt x="0" y="67"/>
                  </a:lnTo>
                  <a:lnTo>
                    <a:pt x="0" y="89"/>
                  </a:lnTo>
                  <a:lnTo>
                    <a:pt x="5" y="110"/>
                  </a:lnTo>
                  <a:lnTo>
                    <a:pt x="17" y="129"/>
                  </a:lnTo>
                  <a:lnTo>
                    <a:pt x="34" y="142"/>
                  </a:lnTo>
                  <a:lnTo>
                    <a:pt x="54" y="152"/>
                  </a:lnTo>
                  <a:lnTo>
                    <a:pt x="76" y="1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28" name="Freeform 119">
              <a:extLst>
                <a:ext uri="{FF2B5EF4-FFF2-40B4-BE49-F238E27FC236}">
                  <a16:creationId xmlns:a16="http://schemas.microsoft.com/office/drawing/2014/main" id="{115EF8AB-3CD9-4199-D8E4-5EF4F5A25C1D}"/>
                </a:ext>
              </a:extLst>
            </p:cNvPr>
            <p:cNvSpPr>
              <a:spLocks/>
            </p:cNvSpPr>
            <p:nvPr/>
          </p:nvSpPr>
          <p:spPr bwMode="auto">
            <a:xfrm>
              <a:off x="1069" y="2857"/>
              <a:ext cx="103" cy="102"/>
            </a:xfrm>
            <a:custGeom>
              <a:avLst/>
              <a:gdLst>
                <a:gd name="T0" fmla="*/ 0 w 205"/>
                <a:gd name="T1" fmla="*/ 0 h 206"/>
                <a:gd name="T2" fmla="*/ 1 w 205"/>
                <a:gd name="T3" fmla="*/ 0 h 206"/>
                <a:gd name="T4" fmla="*/ 1 w 205"/>
                <a:gd name="T5" fmla="*/ 0 h 206"/>
                <a:gd name="T6" fmla="*/ 1 w 205"/>
                <a:gd name="T7" fmla="*/ 0 h 206"/>
                <a:gd name="T8" fmla="*/ 1 w 205"/>
                <a:gd name="T9" fmla="*/ 0 h 206"/>
                <a:gd name="T10" fmla="*/ 1 w 205"/>
                <a:gd name="T11" fmla="*/ 0 h 206"/>
                <a:gd name="T12" fmla="*/ 1 w 205"/>
                <a:gd name="T13" fmla="*/ 0 h 206"/>
                <a:gd name="T14" fmla="*/ 1 w 205"/>
                <a:gd name="T15" fmla="*/ 0 h 206"/>
                <a:gd name="T16" fmla="*/ 1 w 205"/>
                <a:gd name="T17" fmla="*/ 0 h 206"/>
                <a:gd name="T18" fmla="*/ 1 w 205"/>
                <a:gd name="T19" fmla="*/ 0 h 206"/>
                <a:gd name="T20" fmla="*/ 1 w 205"/>
                <a:gd name="T21" fmla="*/ 0 h 206"/>
                <a:gd name="T22" fmla="*/ 1 w 205"/>
                <a:gd name="T23" fmla="*/ 0 h 206"/>
                <a:gd name="T24" fmla="*/ 1 w 205"/>
                <a:gd name="T25" fmla="*/ 0 h 2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5"/>
                <a:gd name="T40" fmla="*/ 0 h 206"/>
                <a:gd name="T41" fmla="*/ 205 w 205"/>
                <a:gd name="T42" fmla="*/ 206 h 20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5" h="206">
                  <a:moveTo>
                    <a:pt x="0" y="0"/>
                  </a:moveTo>
                  <a:lnTo>
                    <a:pt x="30" y="25"/>
                  </a:lnTo>
                  <a:lnTo>
                    <a:pt x="55" y="57"/>
                  </a:lnTo>
                  <a:lnTo>
                    <a:pt x="75" y="90"/>
                  </a:lnTo>
                  <a:lnTo>
                    <a:pt x="90" y="127"/>
                  </a:lnTo>
                  <a:lnTo>
                    <a:pt x="98" y="166"/>
                  </a:lnTo>
                  <a:lnTo>
                    <a:pt x="102" y="206"/>
                  </a:lnTo>
                  <a:lnTo>
                    <a:pt x="105" y="166"/>
                  </a:lnTo>
                  <a:lnTo>
                    <a:pt x="113" y="127"/>
                  </a:lnTo>
                  <a:lnTo>
                    <a:pt x="128" y="90"/>
                  </a:lnTo>
                  <a:lnTo>
                    <a:pt x="150" y="57"/>
                  </a:lnTo>
                  <a:lnTo>
                    <a:pt x="175" y="25"/>
                  </a:lnTo>
                  <a:lnTo>
                    <a:pt x="205"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129" name="Rectangle 120">
              <a:extLst>
                <a:ext uri="{FF2B5EF4-FFF2-40B4-BE49-F238E27FC236}">
                  <a16:creationId xmlns:a16="http://schemas.microsoft.com/office/drawing/2014/main" id="{C170FF18-F90D-2834-E72E-F1CA3E5C5732}"/>
                </a:ext>
              </a:extLst>
            </p:cNvPr>
            <p:cNvSpPr>
              <a:spLocks noChangeArrowheads="1"/>
            </p:cNvSpPr>
            <p:nvPr/>
          </p:nvSpPr>
          <p:spPr bwMode="auto">
            <a:xfrm>
              <a:off x="1782" y="2262"/>
              <a:ext cx="797" cy="232"/>
            </a:xfrm>
            <a:prstGeom prst="rect">
              <a:avLst/>
            </a:prstGeom>
            <a:solidFill>
              <a:srgbClr val="FFFFFF"/>
            </a:solidFill>
            <a:ln w="4763">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3130" name="Rectangle 121">
              <a:extLst>
                <a:ext uri="{FF2B5EF4-FFF2-40B4-BE49-F238E27FC236}">
                  <a16:creationId xmlns:a16="http://schemas.microsoft.com/office/drawing/2014/main" id="{E5774F41-1F89-B560-DF1A-5C5B094C602B}"/>
                </a:ext>
              </a:extLst>
            </p:cNvPr>
            <p:cNvSpPr>
              <a:spLocks noChangeArrowheads="1"/>
            </p:cNvSpPr>
            <p:nvPr/>
          </p:nvSpPr>
          <p:spPr bwMode="auto">
            <a:xfrm>
              <a:off x="1841" y="2322"/>
              <a:ext cx="74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500">
                  <a:solidFill>
                    <a:srgbClr val="000000"/>
                  </a:solidFill>
                  <a:latin typeface="Helvetica" panose="020B0604020202020204" pitchFamily="34" charset="0"/>
                </a:rPr>
                <a:t>initial state</a:t>
              </a:r>
              <a:endParaRPr lang="tr-TR" altLang="tr-TR" sz="2400">
                <a:latin typeface="Times New Roman" panose="02020603050405020304" pitchFamily="18" charset="0"/>
              </a:endParaRPr>
            </a:p>
          </p:txBody>
        </p:sp>
        <p:sp>
          <p:nvSpPr>
            <p:cNvPr id="43131" name="Freeform 122">
              <a:extLst>
                <a:ext uri="{FF2B5EF4-FFF2-40B4-BE49-F238E27FC236}">
                  <a16:creationId xmlns:a16="http://schemas.microsoft.com/office/drawing/2014/main" id="{8B01D5C9-730E-BE05-2B0A-8F28A79B7541}"/>
                </a:ext>
              </a:extLst>
            </p:cNvPr>
            <p:cNvSpPr>
              <a:spLocks/>
            </p:cNvSpPr>
            <p:nvPr/>
          </p:nvSpPr>
          <p:spPr bwMode="auto">
            <a:xfrm>
              <a:off x="2430" y="2262"/>
              <a:ext cx="149" cy="149"/>
            </a:xfrm>
            <a:custGeom>
              <a:avLst/>
              <a:gdLst>
                <a:gd name="T0" fmla="*/ 0 w 298"/>
                <a:gd name="T1" fmla="*/ 0 h 297"/>
                <a:gd name="T2" fmla="*/ 1 w 298"/>
                <a:gd name="T3" fmla="*/ 1 h 297"/>
                <a:gd name="T4" fmla="*/ 1 w 298"/>
                <a:gd name="T5" fmla="*/ 0 h 297"/>
                <a:gd name="T6" fmla="*/ 0 w 298"/>
                <a:gd name="T7" fmla="*/ 0 h 297"/>
                <a:gd name="T8" fmla="*/ 0 60000 65536"/>
                <a:gd name="T9" fmla="*/ 0 60000 65536"/>
                <a:gd name="T10" fmla="*/ 0 60000 65536"/>
                <a:gd name="T11" fmla="*/ 0 60000 65536"/>
                <a:gd name="T12" fmla="*/ 0 w 298"/>
                <a:gd name="T13" fmla="*/ 0 h 297"/>
                <a:gd name="T14" fmla="*/ 298 w 298"/>
                <a:gd name="T15" fmla="*/ 297 h 297"/>
              </a:gdLst>
              <a:ahLst/>
              <a:cxnLst>
                <a:cxn ang="T8">
                  <a:pos x="T0" y="T1"/>
                </a:cxn>
                <a:cxn ang="T9">
                  <a:pos x="T2" y="T3"/>
                </a:cxn>
                <a:cxn ang="T10">
                  <a:pos x="T4" y="T5"/>
                </a:cxn>
                <a:cxn ang="T11">
                  <a:pos x="T6" y="T7"/>
                </a:cxn>
              </a:cxnLst>
              <a:rect l="T12" t="T13" r="T14" b="T15"/>
              <a:pathLst>
                <a:path w="298" h="297">
                  <a:moveTo>
                    <a:pt x="0" y="0"/>
                  </a:moveTo>
                  <a:lnTo>
                    <a:pt x="298" y="297"/>
                  </a:lnTo>
                  <a:lnTo>
                    <a:pt x="298" y="0"/>
                  </a:lnTo>
                  <a:lnTo>
                    <a:pt x="0" y="0"/>
                  </a:lnTo>
                  <a:close/>
                </a:path>
              </a:pathLst>
            </a:custGeom>
            <a:solidFill>
              <a:srgbClr val="FFFFFF"/>
            </a:solidFill>
            <a:ln w="4763">
              <a:solidFill>
                <a:srgbClr val="FFFFFF"/>
              </a:solidFill>
              <a:round/>
              <a:headEnd/>
              <a:tailEnd/>
            </a:ln>
          </p:spPr>
          <p:txBody>
            <a:bodyPr/>
            <a:lstStyle/>
            <a:p>
              <a:endParaRPr lang="en-US"/>
            </a:p>
          </p:txBody>
        </p:sp>
        <p:sp>
          <p:nvSpPr>
            <p:cNvPr id="43132" name="Freeform 123">
              <a:extLst>
                <a:ext uri="{FF2B5EF4-FFF2-40B4-BE49-F238E27FC236}">
                  <a16:creationId xmlns:a16="http://schemas.microsoft.com/office/drawing/2014/main" id="{A42721AA-F647-AAB7-5BE0-3BAE5DDCB723}"/>
                </a:ext>
              </a:extLst>
            </p:cNvPr>
            <p:cNvSpPr>
              <a:spLocks/>
            </p:cNvSpPr>
            <p:nvPr/>
          </p:nvSpPr>
          <p:spPr bwMode="auto">
            <a:xfrm>
              <a:off x="2430" y="2262"/>
              <a:ext cx="149" cy="149"/>
            </a:xfrm>
            <a:custGeom>
              <a:avLst/>
              <a:gdLst>
                <a:gd name="T0" fmla="*/ 1 w 298"/>
                <a:gd name="T1" fmla="*/ 1 h 297"/>
                <a:gd name="T2" fmla="*/ 0 w 298"/>
                <a:gd name="T3" fmla="*/ 0 h 297"/>
                <a:gd name="T4" fmla="*/ 0 w 298"/>
                <a:gd name="T5" fmla="*/ 1 h 297"/>
                <a:gd name="T6" fmla="*/ 1 w 298"/>
                <a:gd name="T7" fmla="*/ 1 h 297"/>
                <a:gd name="T8" fmla="*/ 0 60000 65536"/>
                <a:gd name="T9" fmla="*/ 0 60000 65536"/>
                <a:gd name="T10" fmla="*/ 0 60000 65536"/>
                <a:gd name="T11" fmla="*/ 0 60000 65536"/>
                <a:gd name="T12" fmla="*/ 0 w 298"/>
                <a:gd name="T13" fmla="*/ 0 h 297"/>
                <a:gd name="T14" fmla="*/ 298 w 298"/>
                <a:gd name="T15" fmla="*/ 297 h 297"/>
              </a:gdLst>
              <a:ahLst/>
              <a:cxnLst>
                <a:cxn ang="T8">
                  <a:pos x="T0" y="T1"/>
                </a:cxn>
                <a:cxn ang="T9">
                  <a:pos x="T2" y="T3"/>
                </a:cxn>
                <a:cxn ang="T10">
                  <a:pos x="T4" y="T5"/>
                </a:cxn>
                <a:cxn ang="T11">
                  <a:pos x="T6" y="T7"/>
                </a:cxn>
              </a:cxnLst>
              <a:rect l="T12" t="T13" r="T14" b="T15"/>
              <a:pathLst>
                <a:path w="298" h="297">
                  <a:moveTo>
                    <a:pt x="298" y="297"/>
                  </a:moveTo>
                  <a:lnTo>
                    <a:pt x="0" y="0"/>
                  </a:lnTo>
                  <a:lnTo>
                    <a:pt x="0" y="297"/>
                  </a:lnTo>
                  <a:lnTo>
                    <a:pt x="298" y="297"/>
                  </a:lnTo>
                  <a:close/>
                </a:path>
              </a:pathLst>
            </a:custGeom>
            <a:solidFill>
              <a:srgbClr val="000000"/>
            </a:solidFill>
            <a:ln w="4763">
              <a:solidFill>
                <a:srgbClr val="000000"/>
              </a:solidFill>
              <a:round/>
              <a:headEnd/>
              <a:tailEnd/>
            </a:ln>
          </p:spPr>
          <p:txBody>
            <a:bodyPr/>
            <a:lstStyle/>
            <a:p>
              <a:endParaRPr lang="en-US"/>
            </a:p>
          </p:txBody>
        </p:sp>
        <p:sp>
          <p:nvSpPr>
            <p:cNvPr id="43133" name="Line 124">
              <a:extLst>
                <a:ext uri="{FF2B5EF4-FFF2-40B4-BE49-F238E27FC236}">
                  <a16:creationId xmlns:a16="http://schemas.microsoft.com/office/drawing/2014/main" id="{0473162B-DD87-1974-FC75-028A1D6AAC5F}"/>
                </a:ext>
              </a:extLst>
            </p:cNvPr>
            <p:cNvSpPr>
              <a:spLocks noChangeShapeType="1"/>
            </p:cNvSpPr>
            <p:nvPr/>
          </p:nvSpPr>
          <p:spPr bwMode="auto">
            <a:xfrm flipH="1">
              <a:off x="1779" y="2378"/>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4" name="Line 125">
              <a:extLst>
                <a:ext uri="{FF2B5EF4-FFF2-40B4-BE49-F238E27FC236}">
                  <a16:creationId xmlns:a16="http://schemas.microsoft.com/office/drawing/2014/main" id="{5E097580-C91B-94C3-C251-2208A442AF4E}"/>
                </a:ext>
              </a:extLst>
            </p:cNvPr>
            <p:cNvSpPr>
              <a:spLocks noChangeShapeType="1"/>
            </p:cNvSpPr>
            <p:nvPr/>
          </p:nvSpPr>
          <p:spPr bwMode="auto">
            <a:xfrm flipH="1">
              <a:off x="1758" y="2379"/>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5" name="Line 126">
              <a:extLst>
                <a:ext uri="{FF2B5EF4-FFF2-40B4-BE49-F238E27FC236}">
                  <a16:creationId xmlns:a16="http://schemas.microsoft.com/office/drawing/2014/main" id="{63FD69C7-19B8-A679-26B8-B32AE6C54CEE}"/>
                </a:ext>
              </a:extLst>
            </p:cNvPr>
            <p:cNvSpPr>
              <a:spLocks noChangeShapeType="1"/>
            </p:cNvSpPr>
            <p:nvPr/>
          </p:nvSpPr>
          <p:spPr bwMode="auto">
            <a:xfrm flipH="1">
              <a:off x="1737" y="238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6" name="Line 127">
              <a:extLst>
                <a:ext uri="{FF2B5EF4-FFF2-40B4-BE49-F238E27FC236}">
                  <a16:creationId xmlns:a16="http://schemas.microsoft.com/office/drawing/2014/main" id="{60753DA5-00CA-B668-D7A0-95FEBCC8B6C9}"/>
                </a:ext>
              </a:extLst>
            </p:cNvPr>
            <p:cNvSpPr>
              <a:spLocks noChangeShapeType="1"/>
            </p:cNvSpPr>
            <p:nvPr/>
          </p:nvSpPr>
          <p:spPr bwMode="auto">
            <a:xfrm flipH="1">
              <a:off x="1716" y="238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7" name="Line 128">
              <a:extLst>
                <a:ext uri="{FF2B5EF4-FFF2-40B4-BE49-F238E27FC236}">
                  <a16:creationId xmlns:a16="http://schemas.microsoft.com/office/drawing/2014/main" id="{6FF6B052-A260-8821-5DA5-02262D84D0DC}"/>
                </a:ext>
              </a:extLst>
            </p:cNvPr>
            <p:cNvSpPr>
              <a:spLocks noChangeShapeType="1"/>
            </p:cNvSpPr>
            <p:nvPr/>
          </p:nvSpPr>
          <p:spPr bwMode="auto">
            <a:xfrm flipH="1">
              <a:off x="1695" y="2381"/>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8" name="Line 129">
              <a:extLst>
                <a:ext uri="{FF2B5EF4-FFF2-40B4-BE49-F238E27FC236}">
                  <a16:creationId xmlns:a16="http://schemas.microsoft.com/office/drawing/2014/main" id="{E2EA5DFF-CC31-D240-88EE-CA760903214B}"/>
                </a:ext>
              </a:extLst>
            </p:cNvPr>
            <p:cNvSpPr>
              <a:spLocks noChangeShapeType="1"/>
            </p:cNvSpPr>
            <p:nvPr/>
          </p:nvSpPr>
          <p:spPr bwMode="auto">
            <a:xfrm flipH="1">
              <a:off x="1674" y="2381"/>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39" name="Line 130">
              <a:extLst>
                <a:ext uri="{FF2B5EF4-FFF2-40B4-BE49-F238E27FC236}">
                  <a16:creationId xmlns:a16="http://schemas.microsoft.com/office/drawing/2014/main" id="{922CB3A9-838C-0E7F-68E1-F1ABC5118FD5}"/>
                </a:ext>
              </a:extLst>
            </p:cNvPr>
            <p:cNvSpPr>
              <a:spLocks noChangeShapeType="1"/>
            </p:cNvSpPr>
            <p:nvPr/>
          </p:nvSpPr>
          <p:spPr bwMode="auto">
            <a:xfrm flipH="1">
              <a:off x="1653" y="238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0" name="Line 131">
              <a:extLst>
                <a:ext uri="{FF2B5EF4-FFF2-40B4-BE49-F238E27FC236}">
                  <a16:creationId xmlns:a16="http://schemas.microsoft.com/office/drawing/2014/main" id="{ECA8592D-B75E-D3BB-BF88-81921C10B450}"/>
                </a:ext>
              </a:extLst>
            </p:cNvPr>
            <p:cNvSpPr>
              <a:spLocks noChangeShapeType="1"/>
            </p:cNvSpPr>
            <p:nvPr/>
          </p:nvSpPr>
          <p:spPr bwMode="auto">
            <a:xfrm flipH="1">
              <a:off x="1632" y="2383"/>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1" name="Line 132">
              <a:extLst>
                <a:ext uri="{FF2B5EF4-FFF2-40B4-BE49-F238E27FC236}">
                  <a16:creationId xmlns:a16="http://schemas.microsoft.com/office/drawing/2014/main" id="{75121B27-959A-2F14-FBDC-6AF404953504}"/>
                </a:ext>
              </a:extLst>
            </p:cNvPr>
            <p:cNvSpPr>
              <a:spLocks noChangeShapeType="1"/>
            </p:cNvSpPr>
            <p:nvPr/>
          </p:nvSpPr>
          <p:spPr bwMode="auto">
            <a:xfrm flipH="1">
              <a:off x="1611" y="2383"/>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2" name="Line 133">
              <a:extLst>
                <a:ext uri="{FF2B5EF4-FFF2-40B4-BE49-F238E27FC236}">
                  <a16:creationId xmlns:a16="http://schemas.microsoft.com/office/drawing/2014/main" id="{765D86C7-DF71-1B1C-99EF-B6C29BA9D648}"/>
                </a:ext>
              </a:extLst>
            </p:cNvPr>
            <p:cNvSpPr>
              <a:spLocks noChangeShapeType="1"/>
            </p:cNvSpPr>
            <p:nvPr/>
          </p:nvSpPr>
          <p:spPr bwMode="auto">
            <a:xfrm flipH="1">
              <a:off x="1590" y="2384"/>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3" name="Line 134">
              <a:extLst>
                <a:ext uri="{FF2B5EF4-FFF2-40B4-BE49-F238E27FC236}">
                  <a16:creationId xmlns:a16="http://schemas.microsoft.com/office/drawing/2014/main" id="{D38AA87E-E388-16CC-FEEA-40EF37CFEDD8}"/>
                </a:ext>
              </a:extLst>
            </p:cNvPr>
            <p:cNvSpPr>
              <a:spLocks noChangeShapeType="1"/>
            </p:cNvSpPr>
            <p:nvPr/>
          </p:nvSpPr>
          <p:spPr bwMode="auto">
            <a:xfrm flipH="1">
              <a:off x="1569" y="2385"/>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4" name="Line 135">
              <a:extLst>
                <a:ext uri="{FF2B5EF4-FFF2-40B4-BE49-F238E27FC236}">
                  <a16:creationId xmlns:a16="http://schemas.microsoft.com/office/drawing/2014/main" id="{EACF1146-9BE3-2D08-57B4-018696A1C6F0}"/>
                </a:ext>
              </a:extLst>
            </p:cNvPr>
            <p:cNvSpPr>
              <a:spLocks noChangeShapeType="1"/>
            </p:cNvSpPr>
            <p:nvPr/>
          </p:nvSpPr>
          <p:spPr bwMode="auto">
            <a:xfrm flipH="1">
              <a:off x="1549" y="2386"/>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5" name="Line 136">
              <a:extLst>
                <a:ext uri="{FF2B5EF4-FFF2-40B4-BE49-F238E27FC236}">
                  <a16:creationId xmlns:a16="http://schemas.microsoft.com/office/drawing/2014/main" id="{BBCAC058-11B2-98C6-4BF6-259DAF033C42}"/>
                </a:ext>
              </a:extLst>
            </p:cNvPr>
            <p:cNvSpPr>
              <a:spLocks noChangeShapeType="1"/>
            </p:cNvSpPr>
            <p:nvPr/>
          </p:nvSpPr>
          <p:spPr bwMode="auto">
            <a:xfrm flipH="1">
              <a:off x="1528" y="2386"/>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6" name="Line 137">
              <a:extLst>
                <a:ext uri="{FF2B5EF4-FFF2-40B4-BE49-F238E27FC236}">
                  <a16:creationId xmlns:a16="http://schemas.microsoft.com/office/drawing/2014/main" id="{1032AB64-C736-7812-422D-F5F3F57457B0}"/>
                </a:ext>
              </a:extLst>
            </p:cNvPr>
            <p:cNvSpPr>
              <a:spLocks noChangeShapeType="1"/>
            </p:cNvSpPr>
            <p:nvPr/>
          </p:nvSpPr>
          <p:spPr bwMode="auto">
            <a:xfrm flipH="1">
              <a:off x="1507" y="2386"/>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7" name="Line 138">
              <a:extLst>
                <a:ext uri="{FF2B5EF4-FFF2-40B4-BE49-F238E27FC236}">
                  <a16:creationId xmlns:a16="http://schemas.microsoft.com/office/drawing/2014/main" id="{A0BC06F1-5ED1-D5E9-03C6-17CBFF1238C5}"/>
                </a:ext>
              </a:extLst>
            </p:cNvPr>
            <p:cNvSpPr>
              <a:spLocks noChangeShapeType="1"/>
            </p:cNvSpPr>
            <p:nvPr/>
          </p:nvSpPr>
          <p:spPr bwMode="auto">
            <a:xfrm flipH="1">
              <a:off x="1486" y="2387"/>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8" name="Line 139">
              <a:extLst>
                <a:ext uri="{FF2B5EF4-FFF2-40B4-BE49-F238E27FC236}">
                  <a16:creationId xmlns:a16="http://schemas.microsoft.com/office/drawing/2014/main" id="{702985D4-FCCD-AC84-8984-0D32CC73C960}"/>
                </a:ext>
              </a:extLst>
            </p:cNvPr>
            <p:cNvSpPr>
              <a:spLocks noChangeShapeType="1"/>
            </p:cNvSpPr>
            <p:nvPr/>
          </p:nvSpPr>
          <p:spPr bwMode="auto">
            <a:xfrm flipH="1">
              <a:off x="1465" y="2388"/>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9" name="Line 140">
              <a:extLst>
                <a:ext uri="{FF2B5EF4-FFF2-40B4-BE49-F238E27FC236}">
                  <a16:creationId xmlns:a16="http://schemas.microsoft.com/office/drawing/2014/main" id="{5C6BA967-73CA-D288-A077-2BE159D1F2F4}"/>
                </a:ext>
              </a:extLst>
            </p:cNvPr>
            <p:cNvSpPr>
              <a:spLocks noChangeShapeType="1"/>
            </p:cNvSpPr>
            <p:nvPr/>
          </p:nvSpPr>
          <p:spPr bwMode="auto">
            <a:xfrm flipH="1">
              <a:off x="1444" y="2389"/>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0" name="Line 141">
              <a:extLst>
                <a:ext uri="{FF2B5EF4-FFF2-40B4-BE49-F238E27FC236}">
                  <a16:creationId xmlns:a16="http://schemas.microsoft.com/office/drawing/2014/main" id="{49458CFF-6C45-F43E-C6CC-36A0362366CD}"/>
                </a:ext>
              </a:extLst>
            </p:cNvPr>
            <p:cNvSpPr>
              <a:spLocks noChangeShapeType="1"/>
            </p:cNvSpPr>
            <p:nvPr/>
          </p:nvSpPr>
          <p:spPr bwMode="auto">
            <a:xfrm flipH="1">
              <a:off x="1423" y="2390"/>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1" name="Line 142">
              <a:extLst>
                <a:ext uri="{FF2B5EF4-FFF2-40B4-BE49-F238E27FC236}">
                  <a16:creationId xmlns:a16="http://schemas.microsoft.com/office/drawing/2014/main" id="{53A3DB70-5913-C85E-975C-12D90979D429}"/>
                </a:ext>
              </a:extLst>
            </p:cNvPr>
            <p:cNvSpPr>
              <a:spLocks noChangeShapeType="1"/>
            </p:cNvSpPr>
            <p:nvPr/>
          </p:nvSpPr>
          <p:spPr bwMode="auto">
            <a:xfrm flipH="1">
              <a:off x="1402" y="2390"/>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2" name="Line 143">
              <a:extLst>
                <a:ext uri="{FF2B5EF4-FFF2-40B4-BE49-F238E27FC236}">
                  <a16:creationId xmlns:a16="http://schemas.microsoft.com/office/drawing/2014/main" id="{7B4BD259-C461-99C7-BF3D-A560228E5519}"/>
                </a:ext>
              </a:extLst>
            </p:cNvPr>
            <p:cNvSpPr>
              <a:spLocks noChangeShapeType="1"/>
            </p:cNvSpPr>
            <p:nvPr/>
          </p:nvSpPr>
          <p:spPr bwMode="auto">
            <a:xfrm flipH="1">
              <a:off x="1381" y="2391"/>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3" name="Line 144">
              <a:extLst>
                <a:ext uri="{FF2B5EF4-FFF2-40B4-BE49-F238E27FC236}">
                  <a16:creationId xmlns:a16="http://schemas.microsoft.com/office/drawing/2014/main" id="{949EA9B2-ECE8-7D11-E051-CF8DD6776499}"/>
                </a:ext>
              </a:extLst>
            </p:cNvPr>
            <p:cNvSpPr>
              <a:spLocks noChangeShapeType="1"/>
            </p:cNvSpPr>
            <p:nvPr/>
          </p:nvSpPr>
          <p:spPr bwMode="auto">
            <a:xfrm flipH="1">
              <a:off x="1360" y="2391"/>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4" name="Line 145">
              <a:extLst>
                <a:ext uri="{FF2B5EF4-FFF2-40B4-BE49-F238E27FC236}">
                  <a16:creationId xmlns:a16="http://schemas.microsoft.com/office/drawing/2014/main" id="{19651F4A-0755-36EE-33CE-BDF9959EC59C}"/>
                </a:ext>
              </a:extLst>
            </p:cNvPr>
            <p:cNvSpPr>
              <a:spLocks noChangeShapeType="1"/>
            </p:cNvSpPr>
            <p:nvPr/>
          </p:nvSpPr>
          <p:spPr bwMode="auto">
            <a:xfrm flipH="1">
              <a:off x="1339" y="2392"/>
              <a:ext cx="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5" name="Line 146">
              <a:extLst>
                <a:ext uri="{FF2B5EF4-FFF2-40B4-BE49-F238E27FC236}">
                  <a16:creationId xmlns:a16="http://schemas.microsoft.com/office/drawing/2014/main" id="{ABBD5742-F8F5-2F0C-D55A-10E18017DE90}"/>
                </a:ext>
              </a:extLst>
            </p:cNvPr>
            <p:cNvSpPr>
              <a:spLocks noChangeShapeType="1"/>
            </p:cNvSpPr>
            <p:nvPr/>
          </p:nvSpPr>
          <p:spPr bwMode="auto">
            <a:xfrm flipH="1">
              <a:off x="1319" y="2392"/>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6" name="Line 147">
              <a:extLst>
                <a:ext uri="{FF2B5EF4-FFF2-40B4-BE49-F238E27FC236}">
                  <a16:creationId xmlns:a16="http://schemas.microsoft.com/office/drawing/2014/main" id="{29439F07-6883-E1D0-B102-54009E792729}"/>
                </a:ext>
              </a:extLst>
            </p:cNvPr>
            <p:cNvSpPr>
              <a:spLocks noChangeShapeType="1"/>
            </p:cNvSpPr>
            <p:nvPr/>
          </p:nvSpPr>
          <p:spPr bwMode="auto">
            <a:xfrm flipH="1">
              <a:off x="1298" y="2393"/>
              <a:ext cx="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57" name="Freeform 148">
              <a:extLst>
                <a:ext uri="{FF2B5EF4-FFF2-40B4-BE49-F238E27FC236}">
                  <a16:creationId xmlns:a16="http://schemas.microsoft.com/office/drawing/2014/main" id="{9B114340-78B8-B4E5-D58E-B30301821249}"/>
                </a:ext>
              </a:extLst>
            </p:cNvPr>
            <p:cNvSpPr>
              <a:spLocks/>
            </p:cNvSpPr>
            <p:nvPr/>
          </p:nvSpPr>
          <p:spPr bwMode="auto">
            <a:xfrm>
              <a:off x="1221" y="2364"/>
              <a:ext cx="61" cy="61"/>
            </a:xfrm>
            <a:custGeom>
              <a:avLst/>
              <a:gdLst>
                <a:gd name="T0" fmla="*/ 1 w 122"/>
                <a:gd name="T1" fmla="*/ 1 h 122"/>
                <a:gd name="T2" fmla="*/ 1 w 122"/>
                <a:gd name="T3" fmla="*/ 1 h 122"/>
                <a:gd name="T4" fmla="*/ 1 w 122"/>
                <a:gd name="T5" fmla="*/ 1 h 122"/>
                <a:gd name="T6" fmla="*/ 1 w 122"/>
                <a:gd name="T7" fmla="*/ 1 h 122"/>
                <a:gd name="T8" fmla="*/ 1 w 122"/>
                <a:gd name="T9" fmla="*/ 1 h 122"/>
                <a:gd name="T10" fmla="*/ 1 w 122"/>
                <a:gd name="T11" fmla="*/ 1 h 122"/>
                <a:gd name="T12" fmla="*/ 1 w 122"/>
                <a:gd name="T13" fmla="*/ 1 h 122"/>
                <a:gd name="T14" fmla="*/ 1 w 122"/>
                <a:gd name="T15" fmla="*/ 1 h 122"/>
                <a:gd name="T16" fmla="*/ 1 w 122"/>
                <a:gd name="T17" fmla="*/ 1 h 122"/>
                <a:gd name="T18" fmla="*/ 1 w 122"/>
                <a:gd name="T19" fmla="*/ 1 h 122"/>
                <a:gd name="T20" fmla="*/ 0 w 122"/>
                <a:gd name="T21" fmla="*/ 1 h 122"/>
                <a:gd name="T22" fmla="*/ 1 w 122"/>
                <a:gd name="T23" fmla="*/ 1 h 122"/>
                <a:gd name="T24" fmla="*/ 1 w 122"/>
                <a:gd name="T25" fmla="*/ 1 h 122"/>
                <a:gd name="T26" fmla="*/ 1 w 122"/>
                <a:gd name="T27" fmla="*/ 1 h 122"/>
                <a:gd name="T28" fmla="*/ 1 w 122"/>
                <a:gd name="T29" fmla="*/ 1 h 122"/>
                <a:gd name="T30" fmla="*/ 1 w 122"/>
                <a:gd name="T31" fmla="*/ 0 h 122"/>
                <a:gd name="T32" fmla="*/ 1 w 122"/>
                <a:gd name="T33" fmla="*/ 1 h 122"/>
                <a:gd name="T34" fmla="*/ 1 w 122"/>
                <a:gd name="T35" fmla="*/ 1 h 122"/>
                <a:gd name="T36" fmla="*/ 1 w 122"/>
                <a:gd name="T37" fmla="*/ 1 h 122"/>
                <a:gd name="T38" fmla="*/ 1 w 122"/>
                <a:gd name="T39" fmla="*/ 1 h 122"/>
                <a:gd name="T40" fmla="*/ 1 w 122"/>
                <a:gd name="T41" fmla="*/ 1 h 1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122"/>
                <a:gd name="T65" fmla="*/ 122 w 122"/>
                <a:gd name="T66" fmla="*/ 122 h 12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122">
                  <a:moveTo>
                    <a:pt x="122" y="60"/>
                  </a:moveTo>
                  <a:lnTo>
                    <a:pt x="121" y="78"/>
                  </a:lnTo>
                  <a:lnTo>
                    <a:pt x="112" y="95"/>
                  </a:lnTo>
                  <a:lnTo>
                    <a:pt x="99" y="110"/>
                  </a:lnTo>
                  <a:lnTo>
                    <a:pt x="82" y="118"/>
                  </a:lnTo>
                  <a:lnTo>
                    <a:pt x="64" y="122"/>
                  </a:lnTo>
                  <a:lnTo>
                    <a:pt x="44" y="120"/>
                  </a:lnTo>
                  <a:lnTo>
                    <a:pt x="27" y="112"/>
                  </a:lnTo>
                  <a:lnTo>
                    <a:pt x="14" y="98"/>
                  </a:lnTo>
                  <a:lnTo>
                    <a:pt x="4" y="82"/>
                  </a:lnTo>
                  <a:lnTo>
                    <a:pt x="0" y="63"/>
                  </a:lnTo>
                  <a:lnTo>
                    <a:pt x="2" y="45"/>
                  </a:lnTo>
                  <a:lnTo>
                    <a:pt x="10" y="26"/>
                  </a:lnTo>
                  <a:lnTo>
                    <a:pt x="24" y="13"/>
                  </a:lnTo>
                  <a:lnTo>
                    <a:pt x="41" y="3"/>
                  </a:lnTo>
                  <a:lnTo>
                    <a:pt x="59" y="0"/>
                  </a:lnTo>
                  <a:lnTo>
                    <a:pt x="79" y="3"/>
                  </a:lnTo>
                  <a:lnTo>
                    <a:pt x="96" y="11"/>
                  </a:lnTo>
                  <a:lnTo>
                    <a:pt x="109" y="23"/>
                  </a:lnTo>
                  <a:lnTo>
                    <a:pt x="119" y="40"/>
                  </a:lnTo>
                  <a:lnTo>
                    <a:pt x="122" y="6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3013" name="Text Box 149">
            <a:extLst>
              <a:ext uri="{FF2B5EF4-FFF2-40B4-BE49-F238E27FC236}">
                <a16:creationId xmlns:a16="http://schemas.microsoft.com/office/drawing/2014/main" id="{18031FDA-2D07-4879-673B-1F5B3F93D278}"/>
              </a:ext>
            </a:extLst>
          </p:cNvPr>
          <p:cNvSpPr txBox="1">
            <a:spLocks noChangeArrowheads="1"/>
          </p:cNvSpPr>
          <p:nvPr/>
        </p:nvSpPr>
        <p:spPr bwMode="auto">
          <a:xfrm>
            <a:off x="6753225" y="3251200"/>
            <a:ext cx="2008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imes New Roman" panose="02020603050405020304" pitchFamily="18" charset="0"/>
              </a:rPr>
              <a:t>the lifecycle of</a:t>
            </a:r>
          </a:p>
          <a:p>
            <a:pPr>
              <a:spcBef>
                <a:spcPct val="0"/>
              </a:spcBef>
              <a:buClrTx/>
              <a:buSzTx/>
              <a:buFontTx/>
              <a:buNone/>
            </a:pPr>
            <a:r>
              <a:rPr lang="en-US" altLang="tr-TR" sz="2400">
                <a:latin typeface="Times New Roman" panose="02020603050405020304" pitchFamily="18" charset="0"/>
              </a:rPr>
              <a:t>an object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BC2CF2F-957C-1929-A39B-14E87589DBE7}"/>
              </a:ext>
            </a:extLst>
          </p:cNvPr>
          <p:cNvSpPr>
            <a:spLocks noGrp="1" noChangeArrowheads="1"/>
          </p:cNvSpPr>
          <p:nvPr>
            <p:ph type="title"/>
          </p:nvPr>
        </p:nvSpPr>
        <p:spPr>
          <a:xfrm>
            <a:off x="406400" y="177800"/>
            <a:ext cx="8229600" cy="1371600"/>
          </a:xfrm>
        </p:spPr>
        <p:txBody>
          <a:bodyPr/>
          <a:lstStyle/>
          <a:p>
            <a:pPr eaLnBrk="1" hangingPunct="1"/>
            <a:r>
              <a:rPr lang="en-US" altLang="tr-TR"/>
              <a:t>State Diagrams</a:t>
            </a:r>
          </a:p>
        </p:txBody>
      </p:sp>
      <p:sp>
        <p:nvSpPr>
          <p:cNvPr id="45059" name="Rectangle 3">
            <a:extLst>
              <a:ext uri="{FF2B5EF4-FFF2-40B4-BE49-F238E27FC236}">
                <a16:creationId xmlns:a16="http://schemas.microsoft.com/office/drawing/2014/main" id="{E7787EBF-C13C-1572-0BE6-1806F3F2A61A}"/>
              </a:ext>
            </a:extLst>
          </p:cNvPr>
          <p:cNvSpPr>
            <a:spLocks noGrp="1" noChangeArrowheads="1"/>
          </p:cNvSpPr>
          <p:nvPr>
            <p:ph type="body" idx="1"/>
          </p:nvPr>
        </p:nvSpPr>
        <p:spPr>
          <a:xfrm>
            <a:off x="457200" y="1330325"/>
            <a:ext cx="8229600" cy="3448050"/>
          </a:xfrm>
        </p:spPr>
        <p:txBody>
          <a:bodyPr/>
          <a:lstStyle/>
          <a:p>
            <a:pPr eaLnBrk="1" hangingPunct="1">
              <a:lnSpc>
                <a:spcPct val="90000"/>
              </a:lnSpc>
            </a:pPr>
            <a:r>
              <a:rPr lang="en-US" altLang="tr-TR" sz="2400"/>
              <a:t>To demonstrate the behavior of an object through many use cases of the system</a:t>
            </a:r>
          </a:p>
          <a:p>
            <a:pPr lvl="1" eaLnBrk="1" hangingPunct="1">
              <a:lnSpc>
                <a:spcPct val="90000"/>
              </a:lnSpc>
            </a:pPr>
            <a:r>
              <a:rPr lang="en-US" altLang="tr-TR" sz="2000"/>
              <a:t>Shows states of an object ( a state dependent object)</a:t>
            </a:r>
          </a:p>
          <a:p>
            <a:pPr eaLnBrk="1" hangingPunct="1">
              <a:lnSpc>
                <a:spcPct val="90000"/>
              </a:lnSpc>
            </a:pPr>
            <a:r>
              <a:rPr lang="en-US" altLang="tr-TR" sz="2400"/>
              <a:t>States</a:t>
            </a:r>
          </a:p>
          <a:p>
            <a:pPr lvl="1" eaLnBrk="1" hangingPunct="1">
              <a:lnSpc>
                <a:spcPct val="90000"/>
              </a:lnSpc>
            </a:pPr>
            <a:r>
              <a:rPr lang="en-US" altLang="tr-TR" sz="2000"/>
              <a:t>Initial state, Final state, History state </a:t>
            </a:r>
          </a:p>
          <a:p>
            <a:pPr lvl="1" eaLnBrk="1" hangingPunct="1">
              <a:lnSpc>
                <a:spcPct val="90000"/>
              </a:lnSpc>
            </a:pPr>
            <a:r>
              <a:rPr lang="en-US" altLang="tr-TR" sz="2000"/>
              <a:t>Actions in a state denoted with </a:t>
            </a:r>
            <a:r>
              <a:rPr lang="en-US" altLang="tr-TR" sz="2000" b="1"/>
              <a:t>Entry, Exit, Do </a:t>
            </a:r>
            <a:r>
              <a:rPr lang="en-US" altLang="tr-TR" sz="2000"/>
              <a:t>actions</a:t>
            </a:r>
          </a:p>
          <a:p>
            <a:pPr eaLnBrk="1" hangingPunct="1">
              <a:lnSpc>
                <a:spcPct val="90000"/>
              </a:lnSpc>
            </a:pPr>
            <a:r>
              <a:rPr lang="en-US" altLang="tr-TR" sz="2400"/>
              <a:t>Transitions</a:t>
            </a:r>
          </a:p>
          <a:p>
            <a:pPr lvl="1" eaLnBrk="1" hangingPunct="1">
              <a:lnSpc>
                <a:spcPct val="90000"/>
              </a:lnSpc>
            </a:pPr>
            <a:r>
              <a:rPr lang="en-US" altLang="tr-TR" sz="2000"/>
              <a:t>Triggered by events (e.g.  receipt of a message)</a:t>
            </a:r>
          </a:p>
          <a:p>
            <a:pPr lvl="1" eaLnBrk="1" hangingPunct="1">
              <a:lnSpc>
                <a:spcPct val="90000"/>
              </a:lnSpc>
            </a:pPr>
            <a:r>
              <a:rPr lang="en-US" altLang="tr-TR" sz="2000"/>
              <a:t>May have guard conditions (boolean expressions)</a:t>
            </a:r>
          </a:p>
        </p:txBody>
      </p:sp>
      <p:sp>
        <p:nvSpPr>
          <p:cNvPr id="45060" name="AutoShape 5">
            <a:extLst>
              <a:ext uri="{FF2B5EF4-FFF2-40B4-BE49-F238E27FC236}">
                <a16:creationId xmlns:a16="http://schemas.microsoft.com/office/drawing/2014/main" id="{51D5A33B-704B-E700-948C-8B101A285A3D}"/>
              </a:ext>
            </a:extLst>
          </p:cNvPr>
          <p:cNvSpPr>
            <a:spLocks noChangeArrowheads="1"/>
          </p:cNvSpPr>
          <p:nvPr/>
        </p:nvSpPr>
        <p:spPr bwMode="auto">
          <a:xfrm>
            <a:off x="3270250" y="4864100"/>
            <a:ext cx="1601788" cy="16129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5061" name="Text Box 6">
            <a:extLst>
              <a:ext uri="{FF2B5EF4-FFF2-40B4-BE49-F238E27FC236}">
                <a16:creationId xmlns:a16="http://schemas.microsoft.com/office/drawing/2014/main" id="{79B2388E-CC6F-D2F1-4B95-60AC6E06E729}"/>
              </a:ext>
            </a:extLst>
          </p:cNvPr>
          <p:cNvSpPr txBox="1">
            <a:spLocks noChangeArrowheads="1"/>
          </p:cNvSpPr>
          <p:nvPr/>
        </p:nvSpPr>
        <p:spPr bwMode="auto">
          <a:xfrm>
            <a:off x="3405188" y="5006975"/>
            <a:ext cx="12906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StateName</a:t>
            </a:r>
          </a:p>
        </p:txBody>
      </p:sp>
      <p:sp>
        <p:nvSpPr>
          <p:cNvPr id="45062" name="Text Box 7">
            <a:extLst>
              <a:ext uri="{FF2B5EF4-FFF2-40B4-BE49-F238E27FC236}">
                <a16:creationId xmlns:a16="http://schemas.microsoft.com/office/drawing/2014/main" id="{9B6B5866-680F-A323-C788-9321E37152FC}"/>
              </a:ext>
            </a:extLst>
          </p:cNvPr>
          <p:cNvSpPr txBox="1">
            <a:spLocks noChangeArrowheads="1"/>
          </p:cNvSpPr>
          <p:nvPr/>
        </p:nvSpPr>
        <p:spPr bwMode="auto">
          <a:xfrm>
            <a:off x="3422650" y="5508625"/>
            <a:ext cx="1397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entry/action</a:t>
            </a:r>
          </a:p>
          <a:p>
            <a:pPr>
              <a:spcBef>
                <a:spcPct val="0"/>
              </a:spcBef>
              <a:buClrTx/>
              <a:buSzTx/>
              <a:buFontTx/>
              <a:buNone/>
            </a:pPr>
            <a:r>
              <a:rPr lang="en-US" altLang="tr-TR" sz="1800">
                <a:latin typeface="Tahoma" panose="020B0604030504040204" pitchFamily="34" charset="0"/>
              </a:rPr>
              <a:t>do/action</a:t>
            </a:r>
          </a:p>
          <a:p>
            <a:pPr>
              <a:spcBef>
                <a:spcPct val="0"/>
              </a:spcBef>
              <a:buClrTx/>
              <a:buSzTx/>
              <a:buFontTx/>
              <a:buNone/>
            </a:pPr>
            <a:r>
              <a:rPr lang="en-US" altLang="tr-TR" sz="1800">
                <a:latin typeface="Tahoma" panose="020B0604030504040204" pitchFamily="34" charset="0"/>
              </a:rPr>
              <a:t>exit/action</a:t>
            </a:r>
          </a:p>
        </p:txBody>
      </p:sp>
      <p:sp>
        <p:nvSpPr>
          <p:cNvPr id="45063" name="AutoShape 8">
            <a:extLst>
              <a:ext uri="{FF2B5EF4-FFF2-40B4-BE49-F238E27FC236}">
                <a16:creationId xmlns:a16="http://schemas.microsoft.com/office/drawing/2014/main" id="{6F394B91-7A81-27CD-AFA8-0A86389D9931}"/>
              </a:ext>
            </a:extLst>
          </p:cNvPr>
          <p:cNvSpPr>
            <a:spLocks noChangeArrowheads="1"/>
          </p:cNvSpPr>
          <p:nvPr/>
        </p:nvSpPr>
        <p:spPr bwMode="auto">
          <a:xfrm>
            <a:off x="1292225" y="5186363"/>
            <a:ext cx="241300" cy="307975"/>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5064" name="Line 9">
            <a:extLst>
              <a:ext uri="{FF2B5EF4-FFF2-40B4-BE49-F238E27FC236}">
                <a16:creationId xmlns:a16="http://schemas.microsoft.com/office/drawing/2014/main" id="{BC43C57F-01ED-DB8A-97F9-32E806CAD371}"/>
              </a:ext>
            </a:extLst>
          </p:cNvPr>
          <p:cNvSpPr>
            <a:spLocks noChangeShapeType="1"/>
          </p:cNvSpPr>
          <p:nvPr/>
        </p:nvSpPr>
        <p:spPr bwMode="auto">
          <a:xfrm>
            <a:off x="3282950" y="5441950"/>
            <a:ext cx="158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5" name="Line 10">
            <a:extLst>
              <a:ext uri="{FF2B5EF4-FFF2-40B4-BE49-F238E27FC236}">
                <a16:creationId xmlns:a16="http://schemas.microsoft.com/office/drawing/2014/main" id="{310C389C-63C3-0694-B69F-EB5F5FAC2FD1}"/>
              </a:ext>
            </a:extLst>
          </p:cNvPr>
          <p:cNvSpPr>
            <a:spLocks noChangeShapeType="1"/>
          </p:cNvSpPr>
          <p:nvPr/>
        </p:nvSpPr>
        <p:spPr bwMode="auto">
          <a:xfrm>
            <a:off x="1601788" y="5334000"/>
            <a:ext cx="1709737" cy="11113"/>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5066" name="Line 12">
            <a:extLst>
              <a:ext uri="{FF2B5EF4-FFF2-40B4-BE49-F238E27FC236}">
                <a16:creationId xmlns:a16="http://schemas.microsoft.com/office/drawing/2014/main" id="{27EADC4E-F56A-E672-C03E-5C86B58539DF}"/>
              </a:ext>
            </a:extLst>
          </p:cNvPr>
          <p:cNvSpPr>
            <a:spLocks noChangeShapeType="1"/>
          </p:cNvSpPr>
          <p:nvPr/>
        </p:nvSpPr>
        <p:spPr bwMode="auto">
          <a:xfrm>
            <a:off x="4883150" y="5253038"/>
            <a:ext cx="238125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5067" name="Text Box 13">
            <a:extLst>
              <a:ext uri="{FF2B5EF4-FFF2-40B4-BE49-F238E27FC236}">
                <a16:creationId xmlns:a16="http://schemas.microsoft.com/office/drawing/2014/main" id="{76C9090F-A01E-CC80-A616-A9737F68F3A4}"/>
              </a:ext>
            </a:extLst>
          </p:cNvPr>
          <p:cNvSpPr txBox="1">
            <a:spLocks noChangeArrowheads="1"/>
          </p:cNvSpPr>
          <p:nvPr/>
        </p:nvSpPr>
        <p:spPr bwMode="auto">
          <a:xfrm>
            <a:off x="796925" y="5491163"/>
            <a:ext cx="1317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Initial state</a:t>
            </a:r>
          </a:p>
        </p:txBody>
      </p:sp>
      <p:sp>
        <p:nvSpPr>
          <p:cNvPr id="45068" name="Text Box 14">
            <a:extLst>
              <a:ext uri="{FF2B5EF4-FFF2-40B4-BE49-F238E27FC236}">
                <a16:creationId xmlns:a16="http://schemas.microsoft.com/office/drawing/2014/main" id="{AA2E9E95-CC22-BC2C-44CE-B93C28CB3873}"/>
              </a:ext>
            </a:extLst>
          </p:cNvPr>
          <p:cNvSpPr txBox="1">
            <a:spLocks noChangeArrowheads="1"/>
          </p:cNvSpPr>
          <p:nvPr/>
        </p:nvSpPr>
        <p:spPr bwMode="auto">
          <a:xfrm>
            <a:off x="7091363" y="5424488"/>
            <a:ext cx="1222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Final state</a:t>
            </a:r>
          </a:p>
        </p:txBody>
      </p:sp>
      <p:sp>
        <p:nvSpPr>
          <p:cNvPr id="45069" name="Text Box 15">
            <a:extLst>
              <a:ext uri="{FF2B5EF4-FFF2-40B4-BE49-F238E27FC236}">
                <a16:creationId xmlns:a16="http://schemas.microsoft.com/office/drawing/2014/main" id="{56E45AC2-2476-1842-7106-41C695550BC1}"/>
              </a:ext>
            </a:extLst>
          </p:cNvPr>
          <p:cNvSpPr txBox="1">
            <a:spLocks noChangeArrowheads="1"/>
          </p:cNvSpPr>
          <p:nvPr/>
        </p:nvSpPr>
        <p:spPr bwMode="auto">
          <a:xfrm>
            <a:off x="5187950" y="5343525"/>
            <a:ext cx="1928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Trigger Event</a:t>
            </a:r>
          </a:p>
          <a:p>
            <a:pPr>
              <a:spcBef>
                <a:spcPct val="0"/>
              </a:spcBef>
              <a:buClrTx/>
              <a:buSzTx/>
              <a:buFontTx/>
              <a:buNone/>
            </a:pPr>
            <a:r>
              <a:rPr lang="en-US" altLang="tr-TR" sz="1800">
                <a:latin typeface="Tahoma" panose="020B0604030504040204" pitchFamily="34" charset="0"/>
              </a:rPr>
              <a:t>[guard condition]</a:t>
            </a:r>
          </a:p>
        </p:txBody>
      </p:sp>
      <p:grpSp>
        <p:nvGrpSpPr>
          <p:cNvPr id="45070" name="Group 19">
            <a:extLst>
              <a:ext uri="{FF2B5EF4-FFF2-40B4-BE49-F238E27FC236}">
                <a16:creationId xmlns:a16="http://schemas.microsoft.com/office/drawing/2014/main" id="{6F7F0037-06A1-D0C1-A58B-2E0F774AD65E}"/>
              </a:ext>
            </a:extLst>
          </p:cNvPr>
          <p:cNvGrpSpPr>
            <a:grpSpLocks/>
          </p:cNvGrpSpPr>
          <p:nvPr/>
        </p:nvGrpSpPr>
        <p:grpSpPr bwMode="auto">
          <a:xfrm>
            <a:off x="7288213" y="5118100"/>
            <a:ext cx="255587" cy="296863"/>
            <a:chOff x="4903" y="3176"/>
            <a:chExt cx="161" cy="187"/>
          </a:xfrm>
        </p:grpSpPr>
        <p:sp>
          <p:nvSpPr>
            <p:cNvPr id="45071" name="AutoShape 16">
              <a:extLst>
                <a:ext uri="{FF2B5EF4-FFF2-40B4-BE49-F238E27FC236}">
                  <a16:creationId xmlns:a16="http://schemas.microsoft.com/office/drawing/2014/main" id="{209F2C7D-F0B2-CDC7-E6BB-6892610E34A7}"/>
                </a:ext>
              </a:extLst>
            </p:cNvPr>
            <p:cNvSpPr>
              <a:spLocks noChangeArrowheads="1"/>
            </p:cNvSpPr>
            <p:nvPr/>
          </p:nvSpPr>
          <p:spPr bwMode="auto">
            <a:xfrm>
              <a:off x="4939" y="3199"/>
              <a:ext cx="91" cy="130"/>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5072" name="AutoShape 17">
              <a:extLst>
                <a:ext uri="{FF2B5EF4-FFF2-40B4-BE49-F238E27FC236}">
                  <a16:creationId xmlns:a16="http://schemas.microsoft.com/office/drawing/2014/main" id="{806414A7-EAE4-1261-6CA9-E536428B7F5E}"/>
                </a:ext>
              </a:extLst>
            </p:cNvPr>
            <p:cNvSpPr>
              <a:spLocks noChangeArrowheads="1"/>
            </p:cNvSpPr>
            <p:nvPr/>
          </p:nvSpPr>
          <p:spPr bwMode="auto">
            <a:xfrm>
              <a:off x="4903" y="3176"/>
              <a:ext cx="161" cy="187"/>
            </a:xfrm>
            <a:prstGeom prst="octagon">
              <a:avLst>
                <a:gd name="adj" fmla="val 2928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A0BF249-3D92-280C-0AA8-620E54D46F93}"/>
              </a:ext>
            </a:extLst>
          </p:cNvPr>
          <p:cNvSpPr>
            <a:spLocks noGrp="1" noChangeArrowheads="1"/>
          </p:cNvSpPr>
          <p:nvPr>
            <p:ph type="title"/>
          </p:nvPr>
        </p:nvSpPr>
        <p:spPr/>
        <p:txBody>
          <a:bodyPr/>
          <a:lstStyle/>
          <a:p>
            <a:pPr eaLnBrk="1" hangingPunct="1"/>
            <a:r>
              <a:rPr lang="en-US" altLang="tr-TR"/>
              <a:t>Transition Actions and Guards</a:t>
            </a:r>
            <a:endParaRPr lang="tr-TR" altLang="tr-TR"/>
          </a:p>
        </p:txBody>
      </p:sp>
      <p:sp>
        <p:nvSpPr>
          <p:cNvPr id="47107" name="Rectangle 3">
            <a:extLst>
              <a:ext uri="{FF2B5EF4-FFF2-40B4-BE49-F238E27FC236}">
                <a16:creationId xmlns:a16="http://schemas.microsoft.com/office/drawing/2014/main" id="{C8205231-D3B6-AB10-4F3C-F942122F5918}"/>
              </a:ext>
            </a:extLst>
          </p:cNvPr>
          <p:cNvSpPr>
            <a:spLocks noGrp="1" noChangeArrowheads="1"/>
          </p:cNvSpPr>
          <p:nvPr>
            <p:ph type="body" idx="1"/>
          </p:nvPr>
        </p:nvSpPr>
        <p:spPr>
          <a:xfrm>
            <a:off x="457200" y="1981200"/>
            <a:ext cx="8229600" cy="1684338"/>
          </a:xfrm>
        </p:spPr>
        <p:txBody>
          <a:bodyPr/>
          <a:lstStyle/>
          <a:p>
            <a:pPr eaLnBrk="1" hangingPunct="1"/>
            <a:r>
              <a:rPr lang="en-US" altLang="tr-TR" sz="2800"/>
              <a:t>A transition can cause an </a:t>
            </a:r>
            <a:r>
              <a:rPr lang="en-US" altLang="tr-TR" sz="2800">
                <a:solidFill>
                  <a:srgbClr val="FF0000"/>
                </a:solidFill>
              </a:rPr>
              <a:t>action</a:t>
            </a:r>
            <a:r>
              <a:rPr lang="en-US" altLang="tr-TR" sz="2800"/>
              <a:t> to fire</a:t>
            </a:r>
          </a:p>
          <a:p>
            <a:pPr lvl="1" eaLnBrk="1" hangingPunct="1"/>
            <a:r>
              <a:rPr lang="en-US" altLang="tr-TR" sz="2400"/>
              <a:t>fire action=May represent the invocation of a method</a:t>
            </a:r>
          </a:p>
          <a:p>
            <a:pPr eaLnBrk="1" hangingPunct="1"/>
            <a:r>
              <a:rPr lang="en-US" altLang="tr-TR" sz="2800"/>
              <a:t>The transition only occurs if the </a:t>
            </a:r>
            <a:r>
              <a:rPr lang="en-US" altLang="tr-TR" sz="2800">
                <a:solidFill>
                  <a:srgbClr val="FF0000"/>
                </a:solidFill>
              </a:rPr>
              <a:t>conditional guard </a:t>
            </a:r>
            <a:r>
              <a:rPr lang="en-US" altLang="tr-TR" sz="2800"/>
              <a:t>passes</a:t>
            </a:r>
            <a:endParaRPr lang="tr-TR" altLang="tr-TR" sz="2800"/>
          </a:p>
        </p:txBody>
      </p:sp>
      <p:grpSp>
        <p:nvGrpSpPr>
          <p:cNvPr id="47108" name="Group 4">
            <a:extLst>
              <a:ext uri="{FF2B5EF4-FFF2-40B4-BE49-F238E27FC236}">
                <a16:creationId xmlns:a16="http://schemas.microsoft.com/office/drawing/2014/main" id="{600C0F90-56C6-6188-93A3-E23DD6FB51B1}"/>
              </a:ext>
            </a:extLst>
          </p:cNvPr>
          <p:cNvGrpSpPr>
            <a:grpSpLocks noChangeAspect="1"/>
          </p:cNvGrpSpPr>
          <p:nvPr/>
        </p:nvGrpSpPr>
        <p:grpSpPr bwMode="auto">
          <a:xfrm>
            <a:off x="519113" y="3732213"/>
            <a:ext cx="7786687" cy="2871787"/>
            <a:chOff x="327" y="2351"/>
            <a:chExt cx="4905" cy="1809"/>
          </a:xfrm>
        </p:grpSpPr>
        <p:sp>
          <p:nvSpPr>
            <p:cNvPr id="47109" name="AutoShape 5">
              <a:extLst>
                <a:ext uri="{FF2B5EF4-FFF2-40B4-BE49-F238E27FC236}">
                  <a16:creationId xmlns:a16="http://schemas.microsoft.com/office/drawing/2014/main" id="{3F2BE7D6-1DA2-83D3-BC0C-96FB25AD6039}"/>
                </a:ext>
              </a:extLst>
            </p:cNvPr>
            <p:cNvSpPr>
              <a:spLocks noChangeAspect="1" noChangeArrowheads="1" noTextEdit="1"/>
            </p:cNvSpPr>
            <p:nvPr/>
          </p:nvSpPr>
          <p:spPr bwMode="auto">
            <a:xfrm>
              <a:off x="327" y="2351"/>
              <a:ext cx="4905" cy="1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110" name="Freeform 6">
              <a:extLst>
                <a:ext uri="{FF2B5EF4-FFF2-40B4-BE49-F238E27FC236}">
                  <a16:creationId xmlns:a16="http://schemas.microsoft.com/office/drawing/2014/main" id="{333315BB-CA98-D9E7-80B2-285F440A8267}"/>
                </a:ext>
              </a:extLst>
            </p:cNvPr>
            <p:cNvSpPr>
              <a:spLocks/>
            </p:cNvSpPr>
            <p:nvPr/>
          </p:nvSpPr>
          <p:spPr bwMode="auto">
            <a:xfrm>
              <a:off x="347" y="3092"/>
              <a:ext cx="1133" cy="566"/>
            </a:xfrm>
            <a:custGeom>
              <a:avLst/>
              <a:gdLst>
                <a:gd name="T0" fmla="*/ 878 w 1133"/>
                <a:gd name="T1" fmla="*/ 564 h 566"/>
                <a:gd name="T2" fmla="*/ 921 w 1133"/>
                <a:gd name="T3" fmla="*/ 556 h 566"/>
                <a:gd name="T4" fmla="*/ 960 w 1133"/>
                <a:gd name="T5" fmla="*/ 543 h 566"/>
                <a:gd name="T6" fmla="*/ 996 w 1133"/>
                <a:gd name="T7" fmla="*/ 524 h 566"/>
                <a:gd name="T8" fmla="*/ 1029 w 1133"/>
                <a:gd name="T9" fmla="*/ 501 h 566"/>
                <a:gd name="T10" fmla="*/ 1059 w 1133"/>
                <a:gd name="T11" fmla="*/ 472 h 566"/>
                <a:gd name="T12" fmla="*/ 1085 w 1133"/>
                <a:gd name="T13" fmla="*/ 441 h 566"/>
                <a:gd name="T14" fmla="*/ 1105 w 1133"/>
                <a:gd name="T15" fmla="*/ 405 h 566"/>
                <a:gd name="T16" fmla="*/ 1120 w 1133"/>
                <a:gd name="T17" fmla="*/ 366 h 566"/>
                <a:gd name="T18" fmla="*/ 1130 w 1133"/>
                <a:gd name="T19" fmla="*/ 326 h 566"/>
                <a:gd name="T20" fmla="*/ 1133 w 1133"/>
                <a:gd name="T21" fmla="*/ 283 h 566"/>
                <a:gd name="T22" fmla="*/ 1131 w 1133"/>
                <a:gd name="T23" fmla="*/ 253 h 566"/>
                <a:gd name="T24" fmla="*/ 1124 w 1133"/>
                <a:gd name="T25" fmla="*/ 212 h 566"/>
                <a:gd name="T26" fmla="*/ 1111 w 1133"/>
                <a:gd name="T27" fmla="*/ 173 h 566"/>
                <a:gd name="T28" fmla="*/ 1092 w 1133"/>
                <a:gd name="T29" fmla="*/ 136 h 566"/>
                <a:gd name="T30" fmla="*/ 1068 w 1133"/>
                <a:gd name="T31" fmla="*/ 102 h 566"/>
                <a:gd name="T32" fmla="*/ 1040 w 1133"/>
                <a:gd name="T33" fmla="*/ 73 h 566"/>
                <a:gd name="T34" fmla="*/ 1008 w 1133"/>
                <a:gd name="T35" fmla="*/ 48 h 566"/>
                <a:gd name="T36" fmla="*/ 973 w 1133"/>
                <a:gd name="T37" fmla="*/ 28 h 566"/>
                <a:gd name="T38" fmla="*/ 934 w 1133"/>
                <a:gd name="T39" fmla="*/ 13 h 566"/>
                <a:gd name="T40" fmla="*/ 893 w 1133"/>
                <a:gd name="T41" fmla="*/ 3 h 566"/>
                <a:gd name="T42" fmla="*/ 850 w 1133"/>
                <a:gd name="T43" fmla="*/ 0 h 566"/>
                <a:gd name="T44" fmla="*/ 268 w 1133"/>
                <a:gd name="T45" fmla="*/ 0 h 566"/>
                <a:gd name="T46" fmla="*/ 226 w 1133"/>
                <a:gd name="T47" fmla="*/ 5 h 566"/>
                <a:gd name="T48" fmla="*/ 185 w 1133"/>
                <a:gd name="T49" fmla="*/ 17 h 566"/>
                <a:gd name="T50" fmla="*/ 148 w 1133"/>
                <a:gd name="T51" fmla="*/ 34 h 566"/>
                <a:gd name="T52" fmla="*/ 113 w 1133"/>
                <a:gd name="T53" fmla="*/ 56 h 566"/>
                <a:gd name="T54" fmla="*/ 83 w 1133"/>
                <a:gd name="T55" fmla="*/ 82 h 566"/>
                <a:gd name="T56" fmla="*/ 56 w 1133"/>
                <a:gd name="T57" fmla="*/ 113 h 566"/>
                <a:gd name="T58" fmla="*/ 34 w 1133"/>
                <a:gd name="T59" fmla="*/ 148 h 566"/>
                <a:gd name="T60" fmla="*/ 17 w 1133"/>
                <a:gd name="T61" fmla="*/ 185 h 566"/>
                <a:gd name="T62" fmla="*/ 6 w 1133"/>
                <a:gd name="T63" fmla="*/ 226 h 566"/>
                <a:gd name="T64" fmla="*/ 0 w 1133"/>
                <a:gd name="T65" fmla="*/ 268 h 566"/>
                <a:gd name="T66" fmla="*/ 1 w 1133"/>
                <a:gd name="T67" fmla="*/ 312 h 566"/>
                <a:gd name="T68" fmla="*/ 8 w 1133"/>
                <a:gd name="T69" fmla="*/ 353 h 566"/>
                <a:gd name="T70" fmla="*/ 22 w 1133"/>
                <a:gd name="T71" fmla="*/ 392 h 566"/>
                <a:gd name="T72" fmla="*/ 40 w 1133"/>
                <a:gd name="T73" fmla="*/ 429 h 566"/>
                <a:gd name="T74" fmla="*/ 64 w 1133"/>
                <a:gd name="T75" fmla="*/ 463 h 566"/>
                <a:gd name="T76" fmla="*/ 92 w 1133"/>
                <a:gd name="T77" fmla="*/ 493 h 566"/>
                <a:gd name="T78" fmla="*/ 124 w 1133"/>
                <a:gd name="T79" fmla="*/ 517 h 566"/>
                <a:gd name="T80" fmla="*/ 161 w 1133"/>
                <a:gd name="T81" fmla="*/ 537 h 566"/>
                <a:gd name="T82" fmla="*/ 198 w 1133"/>
                <a:gd name="T83" fmla="*/ 553 h 566"/>
                <a:gd name="T84" fmla="*/ 240 w 1133"/>
                <a:gd name="T85" fmla="*/ 562 h 566"/>
                <a:gd name="T86" fmla="*/ 283 w 1133"/>
                <a:gd name="T87" fmla="*/ 566 h 566"/>
                <a:gd name="T88" fmla="*/ 850 w 1133"/>
                <a:gd name="T89" fmla="*/ 566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33"/>
                <a:gd name="T136" fmla="*/ 0 h 566"/>
                <a:gd name="T137" fmla="*/ 1133 w 1133"/>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33" h="566">
                  <a:moveTo>
                    <a:pt x="850" y="566"/>
                  </a:moveTo>
                  <a:lnTo>
                    <a:pt x="864" y="566"/>
                  </a:lnTo>
                  <a:lnTo>
                    <a:pt x="878" y="564"/>
                  </a:lnTo>
                  <a:lnTo>
                    <a:pt x="893" y="562"/>
                  </a:lnTo>
                  <a:lnTo>
                    <a:pt x="907" y="560"/>
                  </a:lnTo>
                  <a:lnTo>
                    <a:pt x="921" y="556"/>
                  </a:lnTo>
                  <a:lnTo>
                    <a:pt x="934" y="553"/>
                  </a:lnTo>
                  <a:lnTo>
                    <a:pt x="947" y="548"/>
                  </a:lnTo>
                  <a:lnTo>
                    <a:pt x="960" y="543"/>
                  </a:lnTo>
                  <a:lnTo>
                    <a:pt x="973" y="537"/>
                  </a:lnTo>
                  <a:lnTo>
                    <a:pt x="985" y="531"/>
                  </a:lnTo>
                  <a:lnTo>
                    <a:pt x="996" y="524"/>
                  </a:lnTo>
                  <a:lnTo>
                    <a:pt x="1008" y="517"/>
                  </a:lnTo>
                  <a:lnTo>
                    <a:pt x="1019" y="509"/>
                  </a:lnTo>
                  <a:lnTo>
                    <a:pt x="1029" y="501"/>
                  </a:lnTo>
                  <a:lnTo>
                    <a:pt x="1040" y="493"/>
                  </a:lnTo>
                  <a:lnTo>
                    <a:pt x="1050" y="483"/>
                  </a:lnTo>
                  <a:lnTo>
                    <a:pt x="1059" y="472"/>
                  </a:lnTo>
                  <a:lnTo>
                    <a:pt x="1068" y="463"/>
                  </a:lnTo>
                  <a:lnTo>
                    <a:pt x="1077" y="452"/>
                  </a:lnTo>
                  <a:lnTo>
                    <a:pt x="1085" y="441"/>
                  </a:lnTo>
                  <a:lnTo>
                    <a:pt x="1092" y="429"/>
                  </a:lnTo>
                  <a:lnTo>
                    <a:pt x="1099" y="417"/>
                  </a:lnTo>
                  <a:lnTo>
                    <a:pt x="1105" y="405"/>
                  </a:lnTo>
                  <a:lnTo>
                    <a:pt x="1111" y="392"/>
                  </a:lnTo>
                  <a:lnTo>
                    <a:pt x="1116" y="380"/>
                  </a:lnTo>
                  <a:lnTo>
                    <a:pt x="1120" y="366"/>
                  </a:lnTo>
                  <a:lnTo>
                    <a:pt x="1124" y="353"/>
                  </a:lnTo>
                  <a:lnTo>
                    <a:pt x="1127" y="339"/>
                  </a:lnTo>
                  <a:lnTo>
                    <a:pt x="1130" y="326"/>
                  </a:lnTo>
                  <a:lnTo>
                    <a:pt x="1131" y="312"/>
                  </a:lnTo>
                  <a:lnTo>
                    <a:pt x="1132" y="297"/>
                  </a:lnTo>
                  <a:lnTo>
                    <a:pt x="1133" y="283"/>
                  </a:lnTo>
                  <a:lnTo>
                    <a:pt x="1132" y="268"/>
                  </a:lnTo>
                  <a:lnTo>
                    <a:pt x="1131" y="253"/>
                  </a:lnTo>
                  <a:lnTo>
                    <a:pt x="1130" y="239"/>
                  </a:lnTo>
                  <a:lnTo>
                    <a:pt x="1127" y="226"/>
                  </a:lnTo>
                  <a:lnTo>
                    <a:pt x="1124" y="212"/>
                  </a:lnTo>
                  <a:lnTo>
                    <a:pt x="1120" y="199"/>
                  </a:lnTo>
                  <a:lnTo>
                    <a:pt x="1116" y="186"/>
                  </a:lnTo>
                  <a:lnTo>
                    <a:pt x="1111" y="173"/>
                  </a:lnTo>
                  <a:lnTo>
                    <a:pt x="1105" y="160"/>
                  </a:lnTo>
                  <a:lnTo>
                    <a:pt x="1099" y="148"/>
                  </a:lnTo>
                  <a:lnTo>
                    <a:pt x="1092" y="136"/>
                  </a:lnTo>
                  <a:lnTo>
                    <a:pt x="1085" y="125"/>
                  </a:lnTo>
                  <a:lnTo>
                    <a:pt x="1077" y="113"/>
                  </a:lnTo>
                  <a:lnTo>
                    <a:pt x="1068" y="102"/>
                  </a:lnTo>
                  <a:lnTo>
                    <a:pt x="1059" y="93"/>
                  </a:lnTo>
                  <a:lnTo>
                    <a:pt x="1050" y="82"/>
                  </a:lnTo>
                  <a:lnTo>
                    <a:pt x="1040" y="73"/>
                  </a:lnTo>
                  <a:lnTo>
                    <a:pt x="1029" y="64"/>
                  </a:lnTo>
                  <a:lnTo>
                    <a:pt x="1019" y="56"/>
                  </a:lnTo>
                  <a:lnTo>
                    <a:pt x="1008" y="48"/>
                  </a:lnTo>
                  <a:lnTo>
                    <a:pt x="996" y="41"/>
                  </a:lnTo>
                  <a:lnTo>
                    <a:pt x="985" y="34"/>
                  </a:lnTo>
                  <a:lnTo>
                    <a:pt x="973" y="28"/>
                  </a:lnTo>
                  <a:lnTo>
                    <a:pt x="960" y="22"/>
                  </a:lnTo>
                  <a:lnTo>
                    <a:pt x="947" y="17"/>
                  </a:lnTo>
                  <a:lnTo>
                    <a:pt x="934" y="13"/>
                  </a:lnTo>
                  <a:lnTo>
                    <a:pt x="921" y="9"/>
                  </a:lnTo>
                  <a:lnTo>
                    <a:pt x="907" y="5"/>
                  </a:lnTo>
                  <a:lnTo>
                    <a:pt x="893" y="3"/>
                  </a:lnTo>
                  <a:lnTo>
                    <a:pt x="878" y="1"/>
                  </a:lnTo>
                  <a:lnTo>
                    <a:pt x="864" y="0"/>
                  </a:lnTo>
                  <a:lnTo>
                    <a:pt x="850" y="0"/>
                  </a:lnTo>
                  <a:lnTo>
                    <a:pt x="283" y="0"/>
                  </a:lnTo>
                  <a:lnTo>
                    <a:pt x="268" y="0"/>
                  </a:lnTo>
                  <a:lnTo>
                    <a:pt x="254" y="1"/>
                  </a:lnTo>
                  <a:lnTo>
                    <a:pt x="240" y="3"/>
                  </a:lnTo>
                  <a:lnTo>
                    <a:pt x="226" y="5"/>
                  </a:lnTo>
                  <a:lnTo>
                    <a:pt x="213" y="9"/>
                  </a:lnTo>
                  <a:lnTo>
                    <a:pt x="198" y="13"/>
                  </a:lnTo>
                  <a:lnTo>
                    <a:pt x="185" y="17"/>
                  </a:lnTo>
                  <a:lnTo>
                    <a:pt x="172" y="22"/>
                  </a:lnTo>
                  <a:lnTo>
                    <a:pt x="161" y="28"/>
                  </a:lnTo>
                  <a:lnTo>
                    <a:pt x="148" y="34"/>
                  </a:lnTo>
                  <a:lnTo>
                    <a:pt x="136" y="41"/>
                  </a:lnTo>
                  <a:lnTo>
                    <a:pt x="124" y="48"/>
                  </a:lnTo>
                  <a:lnTo>
                    <a:pt x="113" y="56"/>
                  </a:lnTo>
                  <a:lnTo>
                    <a:pt x="103" y="64"/>
                  </a:lnTo>
                  <a:lnTo>
                    <a:pt x="92" y="73"/>
                  </a:lnTo>
                  <a:lnTo>
                    <a:pt x="83" y="82"/>
                  </a:lnTo>
                  <a:lnTo>
                    <a:pt x="73" y="93"/>
                  </a:lnTo>
                  <a:lnTo>
                    <a:pt x="64" y="102"/>
                  </a:lnTo>
                  <a:lnTo>
                    <a:pt x="56" y="113"/>
                  </a:lnTo>
                  <a:lnTo>
                    <a:pt x="48" y="125"/>
                  </a:lnTo>
                  <a:lnTo>
                    <a:pt x="40" y="136"/>
                  </a:lnTo>
                  <a:lnTo>
                    <a:pt x="34" y="148"/>
                  </a:lnTo>
                  <a:lnTo>
                    <a:pt x="27" y="160"/>
                  </a:lnTo>
                  <a:lnTo>
                    <a:pt x="22" y="173"/>
                  </a:lnTo>
                  <a:lnTo>
                    <a:pt x="17" y="185"/>
                  </a:lnTo>
                  <a:lnTo>
                    <a:pt x="12" y="199"/>
                  </a:lnTo>
                  <a:lnTo>
                    <a:pt x="8" y="212"/>
                  </a:lnTo>
                  <a:lnTo>
                    <a:pt x="6" y="226"/>
                  </a:lnTo>
                  <a:lnTo>
                    <a:pt x="2" y="239"/>
                  </a:lnTo>
                  <a:lnTo>
                    <a:pt x="1" y="253"/>
                  </a:lnTo>
                  <a:lnTo>
                    <a:pt x="0" y="268"/>
                  </a:lnTo>
                  <a:lnTo>
                    <a:pt x="0" y="283"/>
                  </a:lnTo>
                  <a:lnTo>
                    <a:pt x="0" y="297"/>
                  </a:lnTo>
                  <a:lnTo>
                    <a:pt x="1" y="312"/>
                  </a:lnTo>
                  <a:lnTo>
                    <a:pt x="2" y="326"/>
                  </a:lnTo>
                  <a:lnTo>
                    <a:pt x="6" y="339"/>
                  </a:lnTo>
                  <a:lnTo>
                    <a:pt x="8" y="353"/>
                  </a:lnTo>
                  <a:lnTo>
                    <a:pt x="12" y="366"/>
                  </a:lnTo>
                  <a:lnTo>
                    <a:pt x="17" y="380"/>
                  </a:lnTo>
                  <a:lnTo>
                    <a:pt x="22" y="392"/>
                  </a:lnTo>
                  <a:lnTo>
                    <a:pt x="27" y="405"/>
                  </a:lnTo>
                  <a:lnTo>
                    <a:pt x="34" y="417"/>
                  </a:lnTo>
                  <a:lnTo>
                    <a:pt x="40" y="429"/>
                  </a:lnTo>
                  <a:lnTo>
                    <a:pt x="48" y="441"/>
                  </a:lnTo>
                  <a:lnTo>
                    <a:pt x="56" y="452"/>
                  </a:lnTo>
                  <a:lnTo>
                    <a:pt x="64" y="463"/>
                  </a:lnTo>
                  <a:lnTo>
                    <a:pt x="73" y="472"/>
                  </a:lnTo>
                  <a:lnTo>
                    <a:pt x="83" y="483"/>
                  </a:lnTo>
                  <a:lnTo>
                    <a:pt x="92" y="493"/>
                  </a:lnTo>
                  <a:lnTo>
                    <a:pt x="103" y="501"/>
                  </a:lnTo>
                  <a:lnTo>
                    <a:pt x="113" y="509"/>
                  </a:lnTo>
                  <a:lnTo>
                    <a:pt x="124" y="517"/>
                  </a:lnTo>
                  <a:lnTo>
                    <a:pt x="136" y="524"/>
                  </a:lnTo>
                  <a:lnTo>
                    <a:pt x="148" y="531"/>
                  </a:lnTo>
                  <a:lnTo>
                    <a:pt x="161" y="537"/>
                  </a:lnTo>
                  <a:lnTo>
                    <a:pt x="172" y="543"/>
                  </a:lnTo>
                  <a:lnTo>
                    <a:pt x="185" y="548"/>
                  </a:lnTo>
                  <a:lnTo>
                    <a:pt x="198" y="553"/>
                  </a:lnTo>
                  <a:lnTo>
                    <a:pt x="213" y="556"/>
                  </a:lnTo>
                  <a:lnTo>
                    <a:pt x="226" y="560"/>
                  </a:lnTo>
                  <a:lnTo>
                    <a:pt x="240" y="562"/>
                  </a:lnTo>
                  <a:lnTo>
                    <a:pt x="254" y="564"/>
                  </a:lnTo>
                  <a:lnTo>
                    <a:pt x="268" y="566"/>
                  </a:lnTo>
                  <a:lnTo>
                    <a:pt x="283" y="566"/>
                  </a:lnTo>
                  <a:lnTo>
                    <a:pt x="850"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1" name="Freeform 7">
              <a:extLst>
                <a:ext uri="{FF2B5EF4-FFF2-40B4-BE49-F238E27FC236}">
                  <a16:creationId xmlns:a16="http://schemas.microsoft.com/office/drawing/2014/main" id="{C23085E7-FEA1-18C4-C9E8-1A06671417E7}"/>
                </a:ext>
              </a:extLst>
            </p:cNvPr>
            <p:cNvSpPr>
              <a:spLocks/>
            </p:cNvSpPr>
            <p:nvPr/>
          </p:nvSpPr>
          <p:spPr bwMode="auto">
            <a:xfrm>
              <a:off x="347" y="3092"/>
              <a:ext cx="1133" cy="566"/>
            </a:xfrm>
            <a:custGeom>
              <a:avLst/>
              <a:gdLst>
                <a:gd name="T0" fmla="*/ 878 w 1133"/>
                <a:gd name="T1" fmla="*/ 564 h 566"/>
                <a:gd name="T2" fmla="*/ 921 w 1133"/>
                <a:gd name="T3" fmla="*/ 556 h 566"/>
                <a:gd name="T4" fmla="*/ 960 w 1133"/>
                <a:gd name="T5" fmla="*/ 543 h 566"/>
                <a:gd name="T6" fmla="*/ 996 w 1133"/>
                <a:gd name="T7" fmla="*/ 524 h 566"/>
                <a:gd name="T8" fmla="*/ 1029 w 1133"/>
                <a:gd name="T9" fmla="*/ 501 h 566"/>
                <a:gd name="T10" fmla="*/ 1059 w 1133"/>
                <a:gd name="T11" fmla="*/ 472 h 566"/>
                <a:gd name="T12" fmla="*/ 1085 w 1133"/>
                <a:gd name="T13" fmla="*/ 441 h 566"/>
                <a:gd name="T14" fmla="*/ 1105 w 1133"/>
                <a:gd name="T15" fmla="*/ 405 h 566"/>
                <a:gd name="T16" fmla="*/ 1120 w 1133"/>
                <a:gd name="T17" fmla="*/ 366 h 566"/>
                <a:gd name="T18" fmla="*/ 1130 w 1133"/>
                <a:gd name="T19" fmla="*/ 326 h 566"/>
                <a:gd name="T20" fmla="*/ 1133 w 1133"/>
                <a:gd name="T21" fmla="*/ 283 h 566"/>
                <a:gd name="T22" fmla="*/ 1131 w 1133"/>
                <a:gd name="T23" fmla="*/ 253 h 566"/>
                <a:gd name="T24" fmla="*/ 1124 w 1133"/>
                <a:gd name="T25" fmla="*/ 212 h 566"/>
                <a:gd name="T26" fmla="*/ 1111 w 1133"/>
                <a:gd name="T27" fmla="*/ 173 h 566"/>
                <a:gd name="T28" fmla="*/ 1092 w 1133"/>
                <a:gd name="T29" fmla="*/ 136 h 566"/>
                <a:gd name="T30" fmla="*/ 1068 w 1133"/>
                <a:gd name="T31" fmla="*/ 102 h 566"/>
                <a:gd name="T32" fmla="*/ 1040 w 1133"/>
                <a:gd name="T33" fmla="*/ 73 h 566"/>
                <a:gd name="T34" fmla="*/ 1008 w 1133"/>
                <a:gd name="T35" fmla="*/ 48 h 566"/>
                <a:gd name="T36" fmla="*/ 973 w 1133"/>
                <a:gd name="T37" fmla="*/ 28 h 566"/>
                <a:gd name="T38" fmla="*/ 934 w 1133"/>
                <a:gd name="T39" fmla="*/ 13 h 566"/>
                <a:gd name="T40" fmla="*/ 893 w 1133"/>
                <a:gd name="T41" fmla="*/ 3 h 566"/>
                <a:gd name="T42" fmla="*/ 850 w 1133"/>
                <a:gd name="T43" fmla="*/ 0 h 566"/>
                <a:gd name="T44" fmla="*/ 268 w 1133"/>
                <a:gd name="T45" fmla="*/ 0 h 566"/>
                <a:gd name="T46" fmla="*/ 226 w 1133"/>
                <a:gd name="T47" fmla="*/ 5 h 566"/>
                <a:gd name="T48" fmla="*/ 185 w 1133"/>
                <a:gd name="T49" fmla="*/ 17 h 566"/>
                <a:gd name="T50" fmla="*/ 148 w 1133"/>
                <a:gd name="T51" fmla="*/ 34 h 566"/>
                <a:gd name="T52" fmla="*/ 113 w 1133"/>
                <a:gd name="T53" fmla="*/ 56 h 566"/>
                <a:gd name="T54" fmla="*/ 83 w 1133"/>
                <a:gd name="T55" fmla="*/ 82 h 566"/>
                <a:gd name="T56" fmla="*/ 56 w 1133"/>
                <a:gd name="T57" fmla="*/ 113 h 566"/>
                <a:gd name="T58" fmla="*/ 34 w 1133"/>
                <a:gd name="T59" fmla="*/ 148 h 566"/>
                <a:gd name="T60" fmla="*/ 17 w 1133"/>
                <a:gd name="T61" fmla="*/ 185 h 566"/>
                <a:gd name="T62" fmla="*/ 6 w 1133"/>
                <a:gd name="T63" fmla="*/ 226 h 566"/>
                <a:gd name="T64" fmla="*/ 0 w 1133"/>
                <a:gd name="T65" fmla="*/ 268 h 566"/>
                <a:gd name="T66" fmla="*/ 1 w 1133"/>
                <a:gd name="T67" fmla="*/ 312 h 566"/>
                <a:gd name="T68" fmla="*/ 8 w 1133"/>
                <a:gd name="T69" fmla="*/ 353 h 566"/>
                <a:gd name="T70" fmla="*/ 22 w 1133"/>
                <a:gd name="T71" fmla="*/ 392 h 566"/>
                <a:gd name="T72" fmla="*/ 40 w 1133"/>
                <a:gd name="T73" fmla="*/ 429 h 566"/>
                <a:gd name="T74" fmla="*/ 64 w 1133"/>
                <a:gd name="T75" fmla="*/ 463 h 566"/>
                <a:gd name="T76" fmla="*/ 92 w 1133"/>
                <a:gd name="T77" fmla="*/ 493 h 566"/>
                <a:gd name="T78" fmla="*/ 124 w 1133"/>
                <a:gd name="T79" fmla="*/ 517 h 566"/>
                <a:gd name="T80" fmla="*/ 161 w 1133"/>
                <a:gd name="T81" fmla="*/ 537 h 566"/>
                <a:gd name="T82" fmla="*/ 198 w 1133"/>
                <a:gd name="T83" fmla="*/ 553 h 566"/>
                <a:gd name="T84" fmla="*/ 240 w 1133"/>
                <a:gd name="T85" fmla="*/ 562 h 566"/>
                <a:gd name="T86" fmla="*/ 283 w 1133"/>
                <a:gd name="T87" fmla="*/ 566 h 566"/>
                <a:gd name="T88" fmla="*/ 850 w 1133"/>
                <a:gd name="T89" fmla="*/ 566 h 5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33"/>
                <a:gd name="T136" fmla="*/ 0 h 566"/>
                <a:gd name="T137" fmla="*/ 1133 w 1133"/>
                <a:gd name="T138" fmla="*/ 566 h 5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33" h="566">
                  <a:moveTo>
                    <a:pt x="850" y="566"/>
                  </a:moveTo>
                  <a:lnTo>
                    <a:pt x="864" y="566"/>
                  </a:lnTo>
                  <a:lnTo>
                    <a:pt x="878" y="564"/>
                  </a:lnTo>
                  <a:lnTo>
                    <a:pt x="893" y="562"/>
                  </a:lnTo>
                  <a:lnTo>
                    <a:pt x="907" y="560"/>
                  </a:lnTo>
                  <a:lnTo>
                    <a:pt x="921" y="556"/>
                  </a:lnTo>
                  <a:lnTo>
                    <a:pt x="934" y="553"/>
                  </a:lnTo>
                  <a:lnTo>
                    <a:pt x="947" y="548"/>
                  </a:lnTo>
                  <a:lnTo>
                    <a:pt x="960" y="543"/>
                  </a:lnTo>
                  <a:lnTo>
                    <a:pt x="973" y="537"/>
                  </a:lnTo>
                  <a:lnTo>
                    <a:pt x="985" y="531"/>
                  </a:lnTo>
                  <a:lnTo>
                    <a:pt x="996" y="524"/>
                  </a:lnTo>
                  <a:lnTo>
                    <a:pt x="1008" y="517"/>
                  </a:lnTo>
                  <a:lnTo>
                    <a:pt x="1019" y="509"/>
                  </a:lnTo>
                  <a:lnTo>
                    <a:pt x="1029" y="501"/>
                  </a:lnTo>
                  <a:lnTo>
                    <a:pt x="1040" y="493"/>
                  </a:lnTo>
                  <a:lnTo>
                    <a:pt x="1050" y="483"/>
                  </a:lnTo>
                  <a:lnTo>
                    <a:pt x="1059" y="472"/>
                  </a:lnTo>
                  <a:lnTo>
                    <a:pt x="1068" y="463"/>
                  </a:lnTo>
                  <a:lnTo>
                    <a:pt x="1077" y="452"/>
                  </a:lnTo>
                  <a:lnTo>
                    <a:pt x="1085" y="441"/>
                  </a:lnTo>
                  <a:lnTo>
                    <a:pt x="1092" y="429"/>
                  </a:lnTo>
                  <a:lnTo>
                    <a:pt x="1099" y="417"/>
                  </a:lnTo>
                  <a:lnTo>
                    <a:pt x="1105" y="405"/>
                  </a:lnTo>
                  <a:lnTo>
                    <a:pt x="1111" y="392"/>
                  </a:lnTo>
                  <a:lnTo>
                    <a:pt x="1116" y="380"/>
                  </a:lnTo>
                  <a:lnTo>
                    <a:pt x="1120" y="366"/>
                  </a:lnTo>
                  <a:lnTo>
                    <a:pt x="1124" y="353"/>
                  </a:lnTo>
                  <a:lnTo>
                    <a:pt x="1127" y="339"/>
                  </a:lnTo>
                  <a:lnTo>
                    <a:pt x="1130" y="326"/>
                  </a:lnTo>
                  <a:lnTo>
                    <a:pt x="1131" y="312"/>
                  </a:lnTo>
                  <a:lnTo>
                    <a:pt x="1132" y="297"/>
                  </a:lnTo>
                  <a:lnTo>
                    <a:pt x="1133" y="283"/>
                  </a:lnTo>
                  <a:lnTo>
                    <a:pt x="1132" y="268"/>
                  </a:lnTo>
                  <a:lnTo>
                    <a:pt x="1131" y="253"/>
                  </a:lnTo>
                  <a:lnTo>
                    <a:pt x="1130" y="239"/>
                  </a:lnTo>
                  <a:lnTo>
                    <a:pt x="1127" y="226"/>
                  </a:lnTo>
                  <a:lnTo>
                    <a:pt x="1124" y="212"/>
                  </a:lnTo>
                  <a:lnTo>
                    <a:pt x="1120" y="199"/>
                  </a:lnTo>
                  <a:lnTo>
                    <a:pt x="1116" y="186"/>
                  </a:lnTo>
                  <a:lnTo>
                    <a:pt x="1111" y="173"/>
                  </a:lnTo>
                  <a:lnTo>
                    <a:pt x="1105" y="160"/>
                  </a:lnTo>
                  <a:lnTo>
                    <a:pt x="1099" y="148"/>
                  </a:lnTo>
                  <a:lnTo>
                    <a:pt x="1092" y="136"/>
                  </a:lnTo>
                  <a:lnTo>
                    <a:pt x="1085" y="125"/>
                  </a:lnTo>
                  <a:lnTo>
                    <a:pt x="1077" y="113"/>
                  </a:lnTo>
                  <a:lnTo>
                    <a:pt x="1068" y="102"/>
                  </a:lnTo>
                  <a:lnTo>
                    <a:pt x="1059" y="93"/>
                  </a:lnTo>
                  <a:lnTo>
                    <a:pt x="1050" y="82"/>
                  </a:lnTo>
                  <a:lnTo>
                    <a:pt x="1040" y="73"/>
                  </a:lnTo>
                  <a:lnTo>
                    <a:pt x="1029" y="64"/>
                  </a:lnTo>
                  <a:lnTo>
                    <a:pt x="1019" y="56"/>
                  </a:lnTo>
                  <a:lnTo>
                    <a:pt x="1008" y="48"/>
                  </a:lnTo>
                  <a:lnTo>
                    <a:pt x="996" y="41"/>
                  </a:lnTo>
                  <a:lnTo>
                    <a:pt x="985" y="34"/>
                  </a:lnTo>
                  <a:lnTo>
                    <a:pt x="973" y="28"/>
                  </a:lnTo>
                  <a:lnTo>
                    <a:pt x="960" y="22"/>
                  </a:lnTo>
                  <a:lnTo>
                    <a:pt x="947" y="17"/>
                  </a:lnTo>
                  <a:lnTo>
                    <a:pt x="934" y="13"/>
                  </a:lnTo>
                  <a:lnTo>
                    <a:pt x="921" y="9"/>
                  </a:lnTo>
                  <a:lnTo>
                    <a:pt x="907" y="5"/>
                  </a:lnTo>
                  <a:lnTo>
                    <a:pt x="893" y="3"/>
                  </a:lnTo>
                  <a:lnTo>
                    <a:pt x="878" y="1"/>
                  </a:lnTo>
                  <a:lnTo>
                    <a:pt x="864" y="0"/>
                  </a:lnTo>
                  <a:lnTo>
                    <a:pt x="850" y="0"/>
                  </a:lnTo>
                  <a:lnTo>
                    <a:pt x="283" y="0"/>
                  </a:lnTo>
                  <a:lnTo>
                    <a:pt x="268" y="0"/>
                  </a:lnTo>
                  <a:lnTo>
                    <a:pt x="254" y="1"/>
                  </a:lnTo>
                  <a:lnTo>
                    <a:pt x="240" y="3"/>
                  </a:lnTo>
                  <a:lnTo>
                    <a:pt x="226" y="5"/>
                  </a:lnTo>
                  <a:lnTo>
                    <a:pt x="213" y="9"/>
                  </a:lnTo>
                  <a:lnTo>
                    <a:pt x="198" y="13"/>
                  </a:lnTo>
                  <a:lnTo>
                    <a:pt x="185" y="17"/>
                  </a:lnTo>
                  <a:lnTo>
                    <a:pt x="172" y="22"/>
                  </a:lnTo>
                  <a:lnTo>
                    <a:pt x="161" y="28"/>
                  </a:lnTo>
                  <a:lnTo>
                    <a:pt x="148" y="34"/>
                  </a:lnTo>
                  <a:lnTo>
                    <a:pt x="136" y="41"/>
                  </a:lnTo>
                  <a:lnTo>
                    <a:pt x="124" y="48"/>
                  </a:lnTo>
                  <a:lnTo>
                    <a:pt x="113" y="56"/>
                  </a:lnTo>
                  <a:lnTo>
                    <a:pt x="103" y="64"/>
                  </a:lnTo>
                  <a:lnTo>
                    <a:pt x="92" y="73"/>
                  </a:lnTo>
                  <a:lnTo>
                    <a:pt x="83" y="82"/>
                  </a:lnTo>
                  <a:lnTo>
                    <a:pt x="73" y="93"/>
                  </a:lnTo>
                  <a:lnTo>
                    <a:pt x="64" y="102"/>
                  </a:lnTo>
                  <a:lnTo>
                    <a:pt x="56" y="113"/>
                  </a:lnTo>
                  <a:lnTo>
                    <a:pt x="48" y="125"/>
                  </a:lnTo>
                  <a:lnTo>
                    <a:pt x="40" y="136"/>
                  </a:lnTo>
                  <a:lnTo>
                    <a:pt x="34" y="148"/>
                  </a:lnTo>
                  <a:lnTo>
                    <a:pt x="27" y="160"/>
                  </a:lnTo>
                  <a:lnTo>
                    <a:pt x="22" y="173"/>
                  </a:lnTo>
                  <a:lnTo>
                    <a:pt x="17" y="185"/>
                  </a:lnTo>
                  <a:lnTo>
                    <a:pt x="12" y="199"/>
                  </a:lnTo>
                  <a:lnTo>
                    <a:pt x="8" y="212"/>
                  </a:lnTo>
                  <a:lnTo>
                    <a:pt x="6" y="226"/>
                  </a:lnTo>
                  <a:lnTo>
                    <a:pt x="2" y="239"/>
                  </a:lnTo>
                  <a:lnTo>
                    <a:pt x="1" y="253"/>
                  </a:lnTo>
                  <a:lnTo>
                    <a:pt x="0" y="268"/>
                  </a:lnTo>
                  <a:lnTo>
                    <a:pt x="0" y="283"/>
                  </a:lnTo>
                  <a:lnTo>
                    <a:pt x="0" y="297"/>
                  </a:lnTo>
                  <a:lnTo>
                    <a:pt x="1" y="312"/>
                  </a:lnTo>
                  <a:lnTo>
                    <a:pt x="2" y="326"/>
                  </a:lnTo>
                  <a:lnTo>
                    <a:pt x="6" y="339"/>
                  </a:lnTo>
                  <a:lnTo>
                    <a:pt x="8" y="353"/>
                  </a:lnTo>
                  <a:lnTo>
                    <a:pt x="12" y="366"/>
                  </a:lnTo>
                  <a:lnTo>
                    <a:pt x="17" y="380"/>
                  </a:lnTo>
                  <a:lnTo>
                    <a:pt x="22" y="392"/>
                  </a:lnTo>
                  <a:lnTo>
                    <a:pt x="27" y="405"/>
                  </a:lnTo>
                  <a:lnTo>
                    <a:pt x="34" y="417"/>
                  </a:lnTo>
                  <a:lnTo>
                    <a:pt x="40" y="429"/>
                  </a:lnTo>
                  <a:lnTo>
                    <a:pt x="48" y="441"/>
                  </a:lnTo>
                  <a:lnTo>
                    <a:pt x="56" y="452"/>
                  </a:lnTo>
                  <a:lnTo>
                    <a:pt x="64" y="463"/>
                  </a:lnTo>
                  <a:lnTo>
                    <a:pt x="73" y="472"/>
                  </a:lnTo>
                  <a:lnTo>
                    <a:pt x="83" y="483"/>
                  </a:lnTo>
                  <a:lnTo>
                    <a:pt x="92" y="493"/>
                  </a:lnTo>
                  <a:lnTo>
                    <a:pt x="103" y="501"/>
                  </a:lnTo>
                  <a:lnTo>
                    <a:pt x="113" y="509"/>
                  </a:lnTo>
                  <a:lnTo>
                    <a:pt x="124" y="517"/>
                  </a:lnTo>
                  <a:lnTo>
                    <a:pt x="136" y="524"/>
                  </a:lnTo>
                  <a:lnTo>
                    <a:pt x="148" y="531"/>
                  </a:lnTo>
                  <a:lnTo>
                    <a:pt x="161" y="537"/>
                  </a:lnTo>
                  <a:lnTo>
                    <a:pt x="172" y="543"/>
                  </a:lnTo>
                  <a:lnTo>
                    <a:pt x="185" y="548"/>
                  </a:lnTo>
                  <a:lnTo>
                    <a:pt x="198" y="553"/>
                  </a:lnTo>
                  <a:lnTo>
                    <a:pt x="213" y="556"/>
                  </a:lnTo>
                  <a:lnTo>
                    <a:pt x="226" y="560"/>
                  </a:lnTo>
                  <a:lnTo>
                    <a:pt x="240" y="562"/>
                  </a:lnTo>
                  <a:lnTo>
                    <a:pt x="254" y="564"/>
                  </a:lnTo>
                  <a:lnTo>
                    <a:pt x="268" y="566"/>
                  </a:lnTo>
                  <a:lnTo>
                    <a:pt x="283" y="566"/>
                  </a:lnTo>
                  <a:lnTo>
                    <a:pt x="850" y="566"/>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2" name="Rectangle 8">
              <a:extLst>
                <a:ext uri="{FF2B5EF4-FFF2-40B4-BE49-F238E27FC236}">
                  <a16:creationId xmlns:a16="http://schemas.microsoft.com/office/drawing/2014/main" id="{3CD88B11-59B0-1C8D-EA78-66989F498A84}"/>
                </a:ext>
              </a:extLst>
            </p:cNvPr>
            <p:cNvSpPr>
              <a:spLocks noChangeArrowheads="1"/>
            </p:cNvSpPr>
            <p:nvPr/>
          </p:nvSpPr>
          <p:spPr bwMode="auto">
            <a:xfrm>
              <a:off x="812" y="3299"/>
              <a:ext cx="26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Idle</a:t>
              </a:r>
              <a:endParaRPr lang="tr-TR" altLang="tr-TR" sz="2400">
                <a:latin typeface="Times New Roman" panose="02020603050405020304" pitchFamily="18" charset="0"/>
              </a:endParaRPr>
            </a:p>
          </p:txBody>
        </p:sp>
        <p:sp>
          <p:nvSpPr>
            <p:cNvPr id="47113" name="Line 9">
              <a:extLst>
                <a:ext uri="{FF2B5EF4-FFF2-40B4-BE49-F238E27FC236}">
                  <a16:creationId xmlns:a16="http://schemas.microsoft.com/office/drawing/2014/main" id="{04B44D01-DC33-B125-77DE-E03544B77BD8}"/>
                </a:ext>
              </a:extLst>
            </p:cNvPr>
            <p:cNvSpPr>
              <a:spLocks noChangeShapeType="1"/>
            </p:cNvSpPr>
            <p:nvPr/>
          </p:nvSpPr>
          <p:spPr bwMode="auto">
            <a:xfrm>
              <a:off x="1397" y="3575"/>
              <a:ext cx="276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Freeform 10">
              <a:extLst>
                <a:ext uri="{FF2B5EF4-FFF2-40B4-BE49-F238E27FC236}">
                  <a16:creationId xmlns:a16="http://schemas.microsoft.com/office/drawing/2014/main" id="{B17597BD-2E0C-3E71-6EA1-5414AD748A15}"/>
                </a:ext>
              </a:extLst>
            </p:cNvPr>
            <p:cNvSpPr>
              <a:spLocks/>
            </p:cNvSpPr>
            <p:nvPr/>
          </p:nvSpPr>
          <p:spPr bwMode="auto">
            <a:xfrm>
              <a:off x="1397" y="3531"/>
              <a:ext cx="87" cy="88"/>
            </a:xfrm>
            <a:custGeom>
              <a:avLst/>
              <a:gdLst>
                <a:gd name="T0" fmla="*/ 87 w 87"/>
                <a:gd name="T1" fmla="*/ 0 h 88"/>
                <a:gd name="T2" fmla="*/ 0 w 87"/>
                <a:gd name="T3" fmla="*/ 44 h 88"/>
                <a:gd name="T4" fmla="*/ 87 w 87"/>
                <a:gd name="T5" fmla="*/ 88 h 88"/>
                <a:gd name="T6" fmla="*/ 0 60000 65536"/>
                <a:gd name="T7" fmla="*/ 0 60000 65536"/>
                <a:gd name="T8" fmla="*/ 0 60000 65536"/>
                <a:gd name="T9" fmla="*/ 0 w 87"/>
                <a:gd name="T10" fmla="*/ 0 h 88"/>
                <a:gd name="T11" fmla="*/ 87 w 87"/>
                <a:gd name="T12" fmla="*/ 88 h 88"/>
              </a:gdLst>
              <a:ahLst/>
              <a:cxnLst>
                <a:cxn ang="T6">
                  <a:pos x="T0" y="T1"/>
                </a:cxn>
                <a:cxn ang="T7">
                  <a:pos x="T2" y="T3"/>
                </a:cxn>
                <a:cxn ang="T8">
                  <a:pos x="T4" y="T5"/>
                </a:cxn>
              </a:cxnLst>
              <a:rect l="T9" t="T10" r="T11" b="T12"/>
              <a:pathLst>
                <a:path w="87" h="88">
                  <a:moveTo>
                    <a:pt x="87" y="0"/>
                  </a:moveTo>
                  <a:lnTo>
                    <a:pt x="0" y="44"/>
                  </a:lnTo>
                  <a:lnTo>
                    <a:pt x="87" y="8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5" name="Rectangle 11">
              <a:extLst>
                <a:ext uri="{FF2B5EF4-FFF2-40B4-BE49-F238E27FC236}">
                  <a16:creationId xmlns:a16="http://schemas.microsoft.com/office/drawing/2014/main" id="{70820248-825B-9EE7-1629-C7C6577918EE}"/>
                </a:ext>
              </a:extLst>
            </p:cNvPr>
            <p:cNvSpPr>
              <a:spLocks noChangeArrowheads="1"/>
            </p:cNvSpPr>
            <p:nvPr/>
          </p:nvSpPr>
          <p:spPr bwMode="auto">
            <a:xfrm>
              <a:off x="2555" y="3638"/>
              <a:ext cx="51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on hook</a:t>
              </a:r>
              <a:endParaRPr lang="tr-TR" altLang="tr-TR" sz="2400">
                <a:latin typeface="Times New Roman" panose="02020603050405020304" pitchFamily="18" charset="0"/>
              </a:endParaRPr>
            </a:p>
          </p:txBody>
        </p:sp>
        <p:sp>
          <p:nvSpPr>
            <p:cNvPr id="47116" name="Freeform 12">
              <a:extLst>
                <a:ext uri="{FF2B5EF4-FFF2-40B4-BE49-F238E27FC236}">
                  <a16:creationId xmlns:a16="http://schemas.microsoft.com/office/drawing/2014/main" id="{B2F63FD3-D352-56A8-19E8-367A8D78B5B1}"/>
                </a:ext>
              </a:extLst>
            </p:cNvPr>
            <p:cNvSpPr>
              <a:spLocks/>
            </p:cNvSpPr>
            <p:nvPr/>
          </p:nvSpPr>
          <p:spPr bwMode="auto">
            <a:xfrm>
              <a:off x="4079" y="3092"/>
              <a:ext cx="1133" cy="566"/>
            </a:xfrm>
            <a:custGeom>
              <a:avLst/>
              <a:gdLst>
                <a:gd name="T0" fmla="*/ 878 w 1133"/>
                <a:gd name="T1" fmla="*/ 564 h 566"/>
                <a:gd name="T2" fmla="*/ 919 w 1133"/>
                <a:gd name="T3" fmla="*/ 556 h 566"/>
                <a:gd name="T4" fmla="*/ 959 w 1133"/>
                <a:gd name="T5" fmla="*/ 543 h 566"/>
                <a:gd name="T6" fmla="*/ 996 w 1133"/>
                <a:gd name="T7" fmla="*/ 524 h 566"/>
                <a:gd name="T8" fmla="*/ 1029 w 1133"/>
                <a:gd name="T9" fmla="*/ 501 h 566"/>
                <a:gd name="T10" fmla="*/ 1059 w 1133"/>
                <a:gd name="T11" fmla="*/ 472 h 566"/>
                <a:gd name="T12" fmla="*/ 1085 w 1133"/>
                <a:gd name="T13" fmla="*/ 441 h 566"/>
                <a:gd name="T14" fmla="*/ 1105 w 1133"/>
                <a:gd name="T15" fmla="*/ 405 h 566"/>
                <a:gd name="T16" fmla="*/ 1120 w 1133"/>
                <a:gd name="T17" fmla="*/ 366 h 566"/>
                <a:gd name="T18" fmla="*/ 1129 w 1133"/>
                <a:gd name="T19" fmla="*/ 326 h 566"/>
                <a:gd name="T20" fmla="*/ 1133 w 1133"/>
                <a:gd name="T21" fmla="*/ 283 h 566"/>
                <a:gd name="T22" fmla="*/ 1131 w 1133"/>
                <a:gd name="T23" fmla="*/ 253 h 566"/>
                <a:gd name="T24" fmla="*/ 1123 w 1133"/>
                <a:gd name="T25" fmla="*/ 212 h 566"/>
                <a:gd name="T26" fmla="*/ 1111 w 1133"/>
                <a:gd name="T27" fmla="*/ 173 h 566"/>
                <a:gd name="T28" fmla="*/ 1092 w 1133"/>
                <a:gd name="T29" fmla="*/ 136 h 566"/>
                <a:gd name="T30" fmla="*/ 1068 w 1133"/>
                <a:gd name="T31" fmla="*/ 102 h 566"/>
                <a:gd name="T32" fmla="*/ 1040 w 1133"/>
                <a:gd name="T33" fmla="*/ 73 h 566"/>
                <a:gd name="T34" fmla="*/ 1008 w 1133"/>
                <a:gd name="T35" fmla="*/ 48 h 566"/>
                <a:gd name="T36" fmla="*/ 972 w 1133"/>
                <a:gd name="T37" fmla="*/ 28 h 566"/>
                <a:gd name="T38" fmla="*/ 933 w 1133"/>
                <a:gd name="T39" fmla="*/ 13 h 566"/>
                <a:gd name="T40" fmla="*/ 892 w 1133"/>
                <a:gd name="T41" fmla="*/ 3 h 566"/>
                <a:gd name="T42" fmla="*/ 850 w 1133"/>
                <a:gd name="T43" fmla="*/ 0 h 566"/>
                <a:gd name="T44" fmla="*/ 253 w 1133"/>
                <a:gd name="T45" fmla="*/ 1 h 566"/>
                <a:gd name="T46" fmla="*/ 212 w 1133"/>
                <a:gd name="T47" fmla="*/ 9 h 566"/>
                <a:gd name="T48" fmla="*/ 172 w 1133"/>
                <a:gd name="T49" fmla="*/ 22 h 566"/>
                <a:gd name="T50" fmla="*/ 135 w 1133"/>
                <a:gd name="T51" fmla="*/ 41 h 566"/>
                <a:gd name="T52" fmla="*/ 102 w 1133"/>
                <a:gd name="T53" fmla="*/ 64 h 566"/>
                <a:gd name="T54" fmla="*/ 73 w 1133"/>
                <a:gd name="T55" fmla="*/ 93 h 566"/>
                <a:gd name="T56" fmla="*/ 48 w 1133"/>
                <a:gd name="T57" fmla="*/ 125 h 566"/>
                <a:gd name="T58" fmla="*/ 27 w 1133"/>
                <a:gd name="T59" fmla="*/ 160 h 566"/>
                <a:gd name="T60" fmla="*/ 11 w 1133"/>
                <a:gd name="T61" fmla="*/ 199 h 566"/>
                <a:gd name="T62" fmla="*/ 2 w 1133"/>
                <a:gd name="T63" fmla="*/ 239 h 566"/>
                <a:gd name="T64" fmla="*/ 0 w 1133"/>
                <a:gd name="T65" fmla="*/ 283 h 566"/>
                <a:gd name="T66" fmla="*/ 2 w 1133"/>
                <a:gd name="T67" fmla="*/ 326 h 566"/>
                <a:gd name="T68" fmla="*/ 11 w 1133"/>
                <a:gd name="T69" fmla="*/ 366 h 566"/>
                <a:gd name="T70" fmla="*/ 27 w 1133"/>
                <a:gd name="T71" fmla="*/ 405 h 566"/>
                <a:gd name="T72" fmla="*/ 48 w 1133"/>
                <a:gd name="T73" fmla="*/ 441 h 566"/>
                <a:gd name="T74" fmla="*/ 73 w 1133"/>
                <a:gd name="T75" fmla="*/ 472 h 566"/>
                <a:gd name="T76" fmla="*/ 102 w 1133"/>
                <a:gd name="T77" fmla="*/ 501 h 566"/>
                <a:gd name="T78" fmla="*/ 135 w 1133"/>
                <a:gd name="T79" fmla="*/ 524 h 566"/>
                <a:gd name="T80" fmla="*/ 172 w 1133"/>
                <a:gd name="T81" fmla="*/ 543 h 566"/>
                <a:gd name="T82" fmla="*/ 212 w 1133"/>
                <a:gd name="T83" fmla="*/ 556 h 566"/>
                <a:gd name="T84" fmla="*/ 253 w 1133"/>
                <a:gd name="T85" fmla="*/ 564 h 566"/>
                <a:gd name="T86" fmla="*/ 283 w 1133"/>
                <a:gd name="T87" fmla="*/ 566 h 5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33"/>
                <a:gd name="T133" fmla="*/ 0 h 566"/>
                <a:gd name="T134" fmla="*/ 1133 w 1133"/>
                <a:gd name="T135" fmla="*/ 566 h 5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33" h="566">
                  <a:moveTo>
                    <a:pt x="850" y="566"/>
                  </a:moveTo>
                  <a:lnTo>
                    <a:pt x="864" y="566"/>
                  </a:lnTo>
                  <a:lnTo>
                    <a:pt x="878" y="564"/>
                  </a:lnTo>
                  <a:lnTo>
                    <a:pt x="892" y="562"/>
                  </a:lnTo>
                  <a:lnTo>
                    <a:pt x="906" y="560"/>
                  </a:lnTo>
                  <a:lnTo>
                    <a:pt x="919" y="556"/>
                  </a:lnTo>
                  <a:lnTo>
                    <a:pt x="933" y="553"/>
                  </a:lnTo>
                  <a:lnTo>
                    <a:pt x="946" y="548"/>
                  </a:lnTo>
                  <a:lnTo>
                    <a:pt x="959" y="543"/>
                  </a:lnTo>
                  <a:lnTo>
                    <a:pt x="972" y="537"/>
                  </a:lnTo>
                  <a:lnTo>
                    <a:pt x="984" y="531"/>
                  </a:lnTo>
                  <a:lnTo>
                    <a:pt x="996" y="524"/>
                  </a:lnTo>
                  <a:lnTo>
                    <a:pt x="1008" y="517"/>
                  </a:lnTo>
                  <a:lnTo>
                    <a:pt x="1018" y="509"/>
                  </a:lnTo>
                  <a:lnTo>
                    <a:pt x="1029" y="501"/>
                  </a:lnTo>
                  <a:lnTo>
                    <a:pt x="1040" y="493"/>
                  </a:lnTo>
                  <a:lnTo>
                    <a:pt x="1049" y="483"/>
                  </a:lnTo>
                  <a:lnTo>
                    <a:pt x="1059" y="472"/>
                  </a:lnTo>
                  <a:lnTo>
                    <a:pt x="1068" y="463"/>
                  </a:lnTo>
                  <a:lnTo>
                    <a:pt x="1076" y="452"/>
                  </a:lnTo>
                  <a:lnTo>
                    <a:pt x="1085" y="441"/>
                  </a:lnTo>
                  <a:lnTo>
                    <a:pt x="1092" y="430"/>
                  </a:lnTo>
                  <a:lnTo>
                    <a:pt x="1099" y="418"/>
                  </a:lnTo>
                  <a:lnTo>
                    <a:pt x="1105" y="405"/>
                  </a:lnTo>
                  <a:lnTo>
                    <a:pt x="1111" y="393"/>
                  </a:lnTo>
                  <a:lnTo>
                    <a:pt x="1115" y="380"/>
                  </a:lnTo>
                  <a:lnTo>
                    <a:pt x="1120" y="366"/>
                  </a:lnTo>
                  <a:lnTo>
                    <a:pt x="1123" y="353"/>
                  </a:lnTo>
                  <a:lnTo>
                    <a:pt x="1127" y="339"/>
                  </a:lnTo>
                  <a:lnTo>
                    <a:pt x="1129" y="326"/>
                  </a:lnTo>
                  <a:lnTo>
                    <a:pt x="1131" y="312"/>
                  </a:lnTo>
                  <a:lnTo>
                    <a:pt x="1132" y="297"/>
                  </a:lnTo>
                  <a:lnTo>
                    <a:pt x="1133" y="283"/>
                  </a:lnTo>
                  <a:lnTo>
                    <a:pt x="1132" y="268"/>
                  </a:lnTo>
                  <a:lnTo>
                    <a:pt x="1131" y="253"/>
                  </a:lnTo>
                  <a:lnTo>
                    <a:pt x="1129" y="239"/>
                  </a:lnTo>
                  <a:lnTo>
                    <a:pt x="1127" y="226"/>
                  </a:lnTo>
                  <a:lnTo>
                    <a:pt x="1123" y="212"/>
                  </a:lnTo>
                  <a:lnTo>
                    <a:pt x="1120" y="199"/>
                  </a:lnTo>
                  <a:lnTo>
                    <a:pt x="1115" y="186"/>
                  </a:lnTo>
                  <a:lnTo>
                    <a:pt x="1111" y="173"/>
                  </a:lnTo>
                  <a:lnTo>
                    <a:pt x="1105" y="160"/>
                  </a:lnTo>
                  <a:lnTo>
                    <a:pt x="1099" y="148"/>
                  </a:lnTo>
                  <a:lnTo>
                    <a:pt x="1092" y="136"/>
                  </a:lnTo>
                  <a:lnTo>
                    <a:pt x="1085" y="125"/>
                  </a:lnTo>
                  <a:lnTo>
                    <a:pt x="1076" y="113"/>
                  </a:lnTo>
                  <a:lnTo>
                    <a:pt x="1068" y="102"/>
                  </a:lnTo>
                  <a:lnTo>
                    <a:pt x="1059" y="93"/>
                  </a:lnTo>
                  <a:lnTo>
                    <a:pt x="1049" y="82"/>
                  </a:lnTo>
                  <a:lnTo>
                    <a:pt x="1040" y="73"/>
                  </a:lnTo>
                  <a:lnTo>
                    <a:pt x="1029" y="64"/>
                  </a:lnTo>
                  <a:lnTo>
                    <a:pt x="1018" y="56"/>
                  </a:lnTo>
                  <a:lnTo>
                    <a:pt x="1008" y="48"/>
                  </a:lnTo>
                  <a:lnTo>
                    <a:pt x="996" y="41"/>
                  </a:lnTo>
                  <a:lnTo>
                    <a:pt x="984" y="34"/>
                  </a:lnTo>
                  <a:lnTo>
                    <a:pt x="972" y="28"/>
                  </a:lnTo>
                  <a:lnTo>
                    <a:pt x="959" y="22"/>
                  </a:lnTo>
                  <a:lnTo>
                    <a:pt x="946" y="17"/>
                  </a:lnTo>
                  <a:lnTo>
                    <a:pt x="933" y="13"/>
                  </a:lnTo>
                  <a:lnTo>
                    <a:pt x="919" y="9"/>
                  </a:lnTo>
                  <a:lnTo>
                    <a:pt x="906" y="5"/>
                  </a:lnTo>
                  <a:lnTo>
                    <a:pt x="892" y="3"/>
                  </a:lnTo>
                  <a:lnTo>
                    <a:pt x="878" y="1"/>
                  </a:lnTo>
                  <a:lnTo>
                    <a:pt x="864" y="0"/>
                  </a:lnTo>
                  <a:lnTo>
                    <a:pt x="850" y="0"/>
                  </a:lnTo>
                  <a:lnTo>
                    <a:pt x="283" y="0"/>
                  </a:lnTo>
                  <a:lnTo>
                    <a:pt x="268" y="0"/>
                  </a:lnTo>
                  <a:lnTo>
                    <a:pt x="253" y="1"/>
                  </a:lnTo>
                  <a:lnTo>
                    <a:pt x="239" y="3"/>
                  </a:lnTo>
                  <a:lnTo>
                    <a:pt x="225" y="5"/>
                  </a:lnTo>
                  <a:lnTo>
                    <a:pt x="212" y="9"/>
                  </a:lnTo>
                  <a:lnTo>
                    <a:pt x="198" y="13"/>
                  </a:lnTo>
                  <a:lnTo>
                    <a:pt x="185" y="17"/>
                  </a:lnTo>
                  <a:lnTo>
                    <a:pt x="172" y="22"/>
                  </a:lnTo>
                  <a:lnTo>
                    <a:pt x="159" y="28"/>
                  </a:lnTo>
                  <a:lnTo>
                    <a:pt x="147" y="34"/>
                  </a:lnTo>
                  <a:lnTo>
                    <a:pt x="135" y="41"/>
                  </a:lnTo>
                  <a:lnTo>
                    <a:pt x="124" y="48"/>
                  </a:lnTo>
                  <a:lnTo>
                    <a:pt x="113" y="56"/>
                  </a:lnTo>
                  <a:lnTo>
                    <a:pt x="102" y="64"/>
                  </a:lnTo>
                  <a:lnTo>
                    <a:pt x="92" y="73"/>
                  </a:lnTo>
                  <a:lnTo>
                    <a:pt x="82" y="82"/>
                  </a:lnTo>
                  <a:lnTo>
                    <a:pt x="73" y="93"/>
                  </a:lnTo>
                  <a:lnTo>
                    <a:pt x="63" y="102"/>
                  </a:lnTo>
                  <a:lnTo>
                    <a:pt x="55" y="113"/>
                  </a:lnTo>
                  <a:lnTo>
                    <a:pt x="48" y="125"/>
                  </a:lnTo>
                  <a:lnTo>
                    <a:pt x="40" y="136"/>
                  </a:lnTo>
                  <a:lnTo>
                    <a:pt x="33" y="148"/>
                  </a:lnTo>
                  <a:lnTo>
                    <a:pt x="27" y="160"/>
                  </a:lnTo>
                  <a:lnTo>
                    <a:pt x="21" y="173"/>
                  </a:lnTo>
                  <a:lnTo>
                    <a:pt x="16" y="186"/>
                  </a:lnTo>
                  <a:lnTo>
                    <a:pt x="11" y="199"/>
                  </a:lnTo>
                  <a:lnTo>
                    <a:pt x="8" y="212"/>
                  </a:lnTo>
                  <a:lnTo>
                    <a:pt x="4" y="226"/>
                  </a:lnTo>
                  <a:lnTo>
                    <a:pt x="2" y="239"/>
                  </a:lnTo>
                  <a:lnTo>
                    <a:pt x="1" y="253"/>
                  </a:lnTo>
                  <a:lnTo>
                    <a:pt x="0" y="268"/>
                  </a:lnTo>
                  <a:lnTo>
                    <a:pt x="0" y="283"/>
                  </a:lnTo>
                  <a:lnTo>
                    <a:pt x="0" y="297"/>
                  </a:lnTo>
                  <a:lnTo>
                    <a:pt x="1" y="312"/>
                  </a:lnTo>
                  <a:lnTo>
                    <a:pt x="2" y="326"/>
                  </a:lnTo>
                  <a:lnTo>
                    <a:pt x="4" y="339"/>
                  </a:lnTo>
                  <a:lnTo>
                    <a:pt x="8" y="353"/>
                  </a:lnTo>
                  <a:lnTo>
                    <a:pt x="11" y="366"/>
                  </a:lnTo>
                  <a:lnTo>
                    <a:pt x="16" y="380"/>
                  </a:lnTo>
                  <a:lnTo>
                    <a:pt x="21" y="393"/>
                  </a:lnTo>
                  <a:lnTo>
                    <a:pt x="27" y="405"/>
                  </a:lnTo>
                  <a:lnTo>
                    <a:pt x="33" y="418"/>
                  </a:lnTo>
                  <a:lnTo>
                    <a:pt x="40" y="430"/>
                  </a:lnTo>
                  <a:lnTo>
                    <a:pt x="48" y="441"/>
                  </a:lnTo>
                  <a:lnTo>
                    <a:pt x="55" y="452"/>
                  </a:lnTo>
                  <a:lnTo>
                    <a:pt x="63" y="463"/>
                  </a:lnTo>
                  <a:lnTo>
                    <a:pt x="73" y="472"/>
                  </a:lnTo>
                  <a:lnTo>
                    <a:pt x="82" y="483"/>
                  </a:lnTo>
                  <a:lnTo>
                    <a:pt x="92" y="493"/>
                  </a:lnTo>
                  <a:lnTo>
                    <a:pt x="102" y="501"/>
                  </a:lnTo>
                  <a:lnTo>
                    <a:pt x="113" y="509"/>
                  </a:lnTo>
                  <a:lnTo>
                    <a:pt x="124" y="517"/>
                  </a:lnTo>
                  <a:lnTo>
                    <a:pt x="135" y="524"/>
                  </a:lnTo>
                  <a:lnTo>
                    <a:pt x="147" y="531"/>
                  </a:lnTo>
                  <a:lnTo>
                    <a:pt x="159" y="537"/>
                  </a:lnTo>
                  <a:lnTo>
                    <a:pt x="172" y="543"/>
                  </a:lnTo>
                  <a:lnTo>
                    <a:pt x="185" y="548"/>
                  </a:lnTo>
                  <a:lnTo>
                    <a:pt x="198" y="553"/>
                  </a:lnTo>
                  <a:lnTo>
                    <a:pt x="212" y="556"/>
                  </a:lnTo>
                  <a:lnTo>
                    <a:pt x="225" y="560"/>
                  </a:lnTo>
                  <a:lnTo>
                    <a:pt x="239" y="562"/>
                  </a:lnTo>
                  <a:lnTo>
                    <a:pt x="253" y="564"/>
                  </a:lnTo>
                  <a:lnTo>
                    <a:pt x="268" y="566"/>
                  </a:lnTo>
                  <a:lnTo>
                    <a:pt x="283" y="566"/>
                  </a:lnTo>
                  <a:lnTo>
                    <a:pt x="850" y="5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17" name="Freeform 13">
              <a:extLst>
                <a:ext uri="{FF2B5EF4-FFF2-40B4-BE49-F238E27FC236}">
                  <a16:creationId xmlns:a16="http://schemas.microsoft.com/office/drawing/2014/main" id="{98A93135-DB40-6D00-1B0C-B1D6FB0378ED}"/>
                </a:ext>
              </a:extLst>
            </p:cNvPr>
            <p:cNvSpPr>
              <a:spLocks/>
            </p:cNvSpPr>
            <p:nvPr/>
          </p:nvSpPr>
          <p:spPr bwMode="auto">
            <a:xfrm>
              <a:off x="4079" y="3092"/>
              <a:ext cx="1133" cy="566"/>
            </a:xfrm>
            <a:custGeom>
              <a:avLst/>
              <a:gdLst>
                <a:gd name="T0" fmla="*/ 878 w 1133"/>
                <a:gd name="T1" fmla="*/ 564 h 566"/>
                <a:gd name="T2" fmla="*/ 919 w 1133"/>
                <a:gd name="T3" fmla="*/ 556 h 566"/>
                <a:gd name="T4" fmla="*/ 959 w 1133"/>
                <a:gd name="T5" fmla="*/ 543 h 566"/>
                <a:gd name="T6" fmla="*/ 996 w 1133"/>
                <a:gd name="T7" fmla="*/ 524 h 566"/>
                <a:gd name="T8" fmla="*/ 1029 w 1133"/>
                <a:gd name="T9" fmla="*/ 501 h 566"/>
                <a:gd name="T10" fmla="*/ 1059 w 1133"/>
                <a:gd name="T11" fmla="*/ 472 h 566"/>
                <a:gd name="T12" fmla="*/ 1085 w 1133"/>
                <a:gd name="T13" fmla="*/ 441 h 566"/>
                <a:gd name="T14" fmla="*/ 1105 w 1133"/>
                <a:gd name="T15" fmla="*/ 405 h 566"/>
                <a:gd name="T16" fmla="*/ 1120 w 1133"/>
                <a:gd name="T17" fmla="*/ 366 h 566"/>
                <a:gd name="T18" fmla="*/ 1129 w 1133"/>
                <a:gd name="T19" fmla="*/ 326 h 566"/>
                <a:gd name="T20" fmla="*/ 1133 w 1133"/>
                <a:gd name="T21" fmla="*/ 283 h 566"/>
                <a:gd name="T22" fmla="*/ 1131 w 1133"/>
                <a:gd name="T23" fmla="*/ 253 h 566"/>
                <a:gd name="T24" fmla="*/ 1123 w 1133"/>
                <a:gd name="T25" fmla="*/ 212 h 566"/>
                <a:gd name="T26" fmla="*/ 1111 w 1133"/>
                <a:gd name="T27" fmla="*/ 173 h 566"/>
                <a:gd name="T28" fmla="*/ 1092 w 1133"/>
                <a:gd name="T29" fmla="*/ 136 h 566"/>
                <a:gd name="T30" fmla="*/ 1068 w 1133"/>
                <a:gd name="T31" fmla="*/ 102 h 566"/>
                <a:gd name="T32" fmla="*/ 1040 w 1133"/>
                <a:gd name="T33" fmla="*/ 73 h 566"/>
                <a:gd name="T34" fmla="*/ 1008 w 1133"/>
                <a:gd name="T35" fmla="*/ 48 h 566"/>
                <a:gd name="T36" fmla="*/ 972 w 1133"/>
                <a:gd name="T37" fmla="*/ 28 h 566"/>
                <a:gd name="T38" fmla="*/ 933 w 1133"/>
                <a:gd name="T39" fmla="*/ 13 h 566"/>
                <a:gd name="T40" fmla="*/ 892 w 1133"/>
                <a:gd name="T41" fmla="*/ 3 h 566"/>
                <a:gd name="T42" fmla="*/ 850 w 1133"/>
                <a:gd name="T43" fmla="*/ 0 h 566"/>
                <a:gd name="T44" fmla="*/ 253 w 1133"/>
                <a:gd name="T45" fmla="*/ 1 h 566"/>
                <a:gd name="T46" fmla="*/ 212 w 1133"/>
                <a:gd name="T47" fmla="*/ 9 h 566"/>
                <a:gd name="T48" fmla="*/ 172 w 1133"/>
                <a:gd name="T49" fmla="*/ 22 h 566"/>
                <a:gd name="T50" fmla="*/ 135 w 1133"/>
                <a:gd name="T51" fmla="*/ 41 h 566"/>
                <a:gd name="T52" fmla="*/ 102 w 1133"/>
                <a:gd name="T53" fmla="*/ 64 h 566"/>
                <a:gd name="T54" fmla="*/ 73 w 1133"/>
                <a:gd name="T55" fmla="*/ 93 h 566"/>
                <a:gd name="T56" fmla="*/ 48 w 1133"/>
                <a:gd name="T57" fmla="*/ 125 h 566"/>
                <a:gd name="T58" fmla="*/ 27 w 1133"/>
                <a:gd name="T59" fmla="*/ 160 h 566"/>
                <a:gd name="T60" fmla="*/ 11 w 1133"/>
                <a:gd name="T61" fmla="*/ 199 h 566"/>
                <a:gd name="T62" fmla="*/ 2 w 1133"/>
                <a:gd name="T63" fmla="*/ 239 h 566"/>
                <a:gd name="T64" fmla="*/ 0 w 1133"/>
                <a:gd name="T65" fmla="*/ 283 h 566"/>
                <a:gd name="T66" fmla="*/ 2 w 1133"/>
                <a:gd name="T67" fmla="*/ 326 h 566"/>
                <a:gd name="T68" fmla="*/ 11 w 1133"/>
                <a:gd name="T69" fmla="*/ 366 h 566"/>
                <a:gd name="T70" fmla="*/ 27 w 1133"/>
                <a:gd name="T71" fmla="*/ 405 h 566"/>
                <a:gd name="T72" fmla="*/ 48 w 1133"/>
                <a:gd name="T73" fmla="*/ 441 h 566"/>
                <a:gd name="T74" fmla="*/ 73 w 1133"/>
                <a:gd name="T75" fmla="*/ 472 h 566"/>
                <a:gd name="T76" fmla="*/ 102 w 1133"/>
                <a:gd name="T77" fmla="*/ 501 h 566"/>
                <a:gd name="T78" fmla="*/ 135 w 1133"/>
                <a:gd name="T79" fmla="*/ 524 h 566"/>
                <a:gd name="T80" fmla="*/ 172 w 1133"/>
                <a:gd name="T81" fmla="*/ 543 h 566"/>
                <a:gd name="T82" fmla="*/ 212 w 1133"/>
                <a:gd name="T83" fmla="*/ 556 h 566"/>
                <a:gd name="T84" fmla="*/ 253 w 1133"/>
                <a:gd name="T85" fmla="*/ 564 h 566"/>
                <a:gd name="T86" fmla="*/ 283 w 1133"/>
                <a:gd name="T87" fmla="*/ 566 h 5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33"/>
                <a:gd name="T133" fmla="*/ 0 h 566"/>
                <a:gd name="T134" fmla="*/ 1133 w 1133"/>
                <a:gd name="T135" fmla="*/ 566 h 56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33" h="566">
                  <a:moveTo>
                    <a:pt x="850" y="566"/>
                  </a:moveTo>
                  <a:lnTo>
                    <a:pt x="864" y="566"/>
                  </a:lnTo>
                  <a:lnTo>
                    <a:pt x="878" y="564"/>
                  </a:lnTo>
                  <a:lnTo>
                    <a:pt x="892" y="562"/>
                  </a:lnTo>
                  <a:lnTo>
                    <a:pt x="906" y="560"/>
                  </a:lnTo>
                  <a:lnTo>
                    <a:pt x="919" y="556"/>
                  </a:lnTo>
                  <a:lnTo>
                    <a:pt x="933" y="553"/>
                  </a:lnTo>
                  <a:lnTo>
                    <a:pt x="946" y="548"/>
                  </a:lnTo>
                  <a:lnTo>
                    <a:pt x="959" y="543"/>
                  </a:lnTo>
                  <a:lnTo>
                    <a:pt x="972" y="537"/>
                  </a:lnTo>
                  <a:lnTo>
                    <a:pt x="984" y="531"/>
                  </a:lnTo>
                  <a:lnTo>
                    <a:pt x="996" y="524"/>
                  </a:lnTo>
                  <a:lnTo>
                    <a:pt x="1008" y="517"/>
                  </a:lnTo>
                  <a:lnTo>
                    <a:pt x="1018" y="509"/>
                  </a:lnTo>
                  <a:lnTo>
                    <a:pt x="1029" y="501"/>
                  </a:lnTo>
                  <a:lnTo>
                    <a:pt x="1040" y="493"/>
                  </a:lnTo>
                  <a:lnTo>
                    <a:pt x="1049" y="483"/>
                  </a:lnTo>
                  <a:lnTo>
                    <a:pt x="1059" y="472"/>
                  </a:lnTo>
                  <a:lnTo>
                    <a:pt x="1068" y="463"/>
                  </a:lnTo>
                  <a:lnTo>
                    <a:pt x="1076" y="452"/>
                  </a:lnTo>
                  <a:lnTo>
                    <a:pt x="1085" y="441"/>
                  </a:lnTo>
                  <a:lnTo>
                    <a:pt x="1092" y="430"/>
                  </a:lnTo>
                  <a:lnTo>
                    <a:pt x="1099" y="418"/>
                  </a:lnTo>
                  <a:lnTo>
                    <a:pt x="1105" y="405"/>
                  </a:lnTo>
                  <a:lnTo>
                    <a:pt x="1111" y="393"/>
                  </a:lnTo>
                  <a:lnTo>
                    <a:pt x="1115" y="380"/>
                  </a:lnTo>
                  <a:lnTo>
                    <a:pt x="1120" y="366"/>
                  </a:lnTo>
                  <a:lnTo>
                    <a:pt x="1123" y="353"/>
                  </a:lnTo>
                  <a:lnTo>
                    <a:pt x="1127" y="339"/>
                  </a:lnTo>
                  <a:lnTo>
                    <a:pt x="1129" y="326"/>
                  </a:lnTo>
                  <a:lnTo>
                    <a:pt x="1131" y="312"/>
                  </a:lnTo>
                  <a:lnTo>
                    <a:pt x="1132" y="297"/>
                  </a:lnTo>
                  <a:lnTo>
                    <a:pt x="1133" y="283"/>
                  </a:lnTo>
                  <a:lnTo>
                    <a:pt x="1132" y="268"/>
                  </a:lnTo>
                  <a:lnTo>
                    <a:pt x="1131" y="253"/>
                  </a:lnTo>
                  <a:lnTo>
                    <a:pt x="1129" y="239"/>
                  </a:lnTo>
                  <a:lnTo>
                    <a:pt x="1127" y="226"/>
                  </a:lnTo>
                  <a:lnTo>
                    <a:pt x="1123" y="212"/>
                  </a:lnTo>
                  <a:lnTo>
                    <a:pt x="1120" y="199"/>
                  </a:lnTo>
                  <a:lnTo>
                    <a:pt x="1115" y="186"/>
                  </a:lnTo>
                  <a:lnTo>
                    <a:pt x="1111" y="173"/>
                  </a:lnTo>
                  <a:lnTo>
                    <a:pt x="1105" y="160"/>
                  </a:lnTo>
                  <a:lnTo>
                    <a:pt x="1099" y="148"/>
                  </a:lnTo>
                  <a:lnTo>
                    <a:pt x="1092" y="136"/>
                  </a:lnTo>
                  <a:lnTo>
                    <a:pt x="1085" y="125"/>
                  </a:lnTo>
                  <a:lnTo>
                    <a:pt x="1076" y="113"/>
                  </a:lnTo>
                  <a:lnTo>
                    <a:pt x="1068" y="102"/>
                  </a:lnTo>
                  <a:lnTo>
                    <a:pt x="1059" y="93"/>
                  </a:lnTo>
                  <a:lnTo>
                    <a:pt x="1049" y="82"/>
                  </a:lnTo>
                  <a:lnTo>
                    <a:pt x="1040" y="73"/>
                  </a:lnTo>
                  <a:lnTo>
                    <a:pt x="1029" y="64"/>
                  </a:lnTo>
                  <a:lnTo>
                    <a:pt x="1018" y="56"/>
                  </a:lnTo>
                  <a:lnTo>
                    <a:pt x="1008" y="48"/>
                  </a:lnTo>
                  <a:lnTo>
                    <a:pt x="996" y="41"/>
                  </a:lnTo>
                  <a:lnTo>
                    <a:pt x="984" y="34"/>
                  </a:lnTo>
                  <a:lnTo>
                    <a:pt x="972" y="28"/>
                  </a:lnTo>
                  <a:lnTo>
                    <a:pt x="959" y="22"/>
                  </a:lnTo>
                  <a:lnTo>
                    <a:pt x="946" y="17"/>
                  </a:lnTo>
                  <a:lnTo>
                    <a:pt x="933" y="13"/>
                  </a:lnTo>
                  <a:lnTo>
                    <a:pt x="919" y="9"/>
                  </a:lnTo>
                  <a:lnTo>
                    <a:pt x="906" y="5"/>
                  </a:lnTo>
                  <a:lnTo>
                    <a:pt x="892" y="3"/>
                  </a:lnTo>
                  <a:lnTo>
                    <a:pt x="878" y="1"/>
                  </a:lnTo>
                  <a:lnTo>
                    <a:pt x="864" y="0"/>
                  </a:lnTo>
                  <a:lnTo>
                    <a:pt x="850" y="0"/>
                  </a:lnTo>
                  <a:lnTo>
                    <a:pt x="283" y="0"/>
                  </a:lnTo>
                  <a:lnTo>
                    <a:pt x="268" y="0"/>
                  </a:lnTo>
                  <a:lnTo>
                    <a:pt x="253" y="1"/>
                  </a:lnTo>
                  <a:lnTo>
                    <a:pt x="239" y="3"/>
                  </a:lnTo>
                  <a:lnTo>
                    <a:pt x="225" y="5"/>
                  </a:lnTo>
                  <a:lnTo>
                    <a:pt x="212" y="9"/>
                  </a:lnTo>
                  <a:lnTo>
                    <a:pt x="198" y="13"/>
                  </a:lnTo>
                  <a:lnTo>
                    <a:pt x="185" y="17"/>
                  </a:lnTo>
                  <a:lnTo>
                    <a:pt x="172" y="22"/>
                  </a:lnTo>
                  <a:lnTo>
                    <a:pt x="159" y="28"/>
                  </a:lnTo>
                  <a:lnTo>
                    <a:pt x="147" y="34"/>
                  </a:lnTo>
                  <a:lnTo>
                    <a:pt x="135" y="41"/>
                  </a:lnTo>
                  <a:lnTo>
                    <a:pt x="124" y="48"/>
                  </a:lnTo>
                  <a:lnTo>
                    <a:pt x="113" y="56"/>
                  </a:lnTo>
                  <a:lnTo>
                    <a:pt x="102" y="64"/>
                  </a:lnTo>
                  <a:lnTo>
                    <a:pt x="92" y="73"/>
                  </a:lnTo>
                  <a:lnTo>
                    <a:pt x="82" y="82"/>
                  </a:lnTo>
                  <a:lnTo>
                    <a:pt x="73" y="93"/>
                  </a:lnTo>
                  <a:lnTo>
                    <a:pt x="63" y="102"/>
                  </a:lnTo>
                  <a:lnTo>
                    <a:pt x="55" y="113"/>
                  </a:lnTo>
                  <a:lnTo>
                    <a:pt x="48" y="125"/>
                  </a:lnTo>
                  <a:lnTo>
                    <a:pt x="40" y="136"/>
                  </a:lnTo>
                  <a:lnTo>
                    <a:pt x="33" y="148"/>
                  </a:lnTo>
                  <a:lnTo>
                    <a:pt x="27" y="160"/>
                  </a:lnTo>
                  <a:lnTo>
                    <a:pt x="21" y="173"/>
                  </a:lnTo>
                  <a:lnTo>
                    <a:pt x="16" y="186"/>
                  </a:lnTo>
                  <a:lnTo>
                    <a:pt x="11" y="199"/>
                  </a:lnTo>
                  <a:lnTo>
                    <a:pt x="8" y="212"/>
                  </a:lnTo>
                  <a:lnTo>
                    <a:pt x="4" y="226"/>
                  </a:lnTo>
                  <a:lnTo>
                    <a:pt x="2" y="239"/>
                  </a:lnTo>
                  <a:lnTo>
                    <a:pt x="1" y="253"/>
                  </a:lnTo>
                  <a:lnTo>
                    <a:pt x="0" y="268"/>
                  </a:lnTo>
                  <a:lnTo>
                    <a:pt x="0" y="283"/>
                  </a:lnTo>
                  <a:lnTo>
                    <a:pt x="0" y="297"/>
                  </a:lnTo>
                  <a:lnTo>
                    <a:pt x="1" y="312"/>
                  </a:lnTo>
                  <a:lnTo>
                    <a:pt x="2" y="326"/>
                  </a:lnTo>
                  <a:lnTo>
                    <a:pt x="4" y="339"/>
                  </a:lnTo>
                  <a:lnTo>
                    <a:pt x="8" y="353"/>
                  </a:lnTo>
                  <a:lnTo>
                    <a:pt x="11" y="366"/>
                  </a:lnTo>
                  <a:lnTo>
                    <a:pt x="16" y="380"/>
                  </a:lnTo>
                  <a:lnTo>
                    <a:pt x="21" y="393"/>
                  </a:lnTo>
                  <a:lnTo>
                    <a:pt x="27" y="405"/>
                  </a:lnTo>
                  <a:lnTo>
                    <a:pt x="33" y="418"/>
                  </a:lnTo>
                  <a:lnTo>
                    <a:pt x="40" y="430"/>
                  </a:lnTo>
                  <a:lnTo>
                    <a:pt x="48" y="441"/>
                  </a:lnTo>
                  <a:lnTo>
                    <a:pt x="55" y="452"/>
                  </a:lnTo>
                  <a:lnTo>
                    <a:pt x="63" y="463"/>
                  </a:lnTo>
                  <a:lnTo>
                    <a:pt x="73" y="472"/>
                  </a:lnTo>
                  <a:lnTo>
                    <a:pt x="82" y="483"/>
                  </a:lnTo>
                  <a:lnTo>
                    <a:pt x="92" y="493"/>
                  </a:lnTo>
                  <a:lnTo>
                    <a:pt x="102" y="501"/>
                  </a:lnTo>
                  <a:lnTo>
                    <a:pt x="113" y="509"/>
                  </a:lnTo>
                  <a:lnTo>
                    <a:pt x="124" y="517"/>
                  </a:lnTo>
                  <a:lnTo>
                    <a:pt x="135" y="524"/>
                  </a:lnTo>
                  <a:lnTo>
                    <a:pt x="147" y="531"/>
                  </a:lnTo>
                  <a:lnTo>
                    <a:pt x="159" y="537"/>
                  </a:lnTo>
                  <a:lnTo>
                    <a:pt x="172" y="543"/>
                  </a:lnTo>
                  <a:lnTo>
                    <a:pt x="185" y="548"/>
                  </a:lnTo>
                  <a:lnTo>
                    <a:pt x="198" y="553"/>
                  </a:lnTo>
                  <a:lnTo>
                    <a:pt x="212" y="556"/>
                  </a:lnTo>
                  <a:lnTo>
                    <a:pt x="225" y="560"/>
                  </a:lnTo>
                  <a:lnTo>
                    <a:pt x="239" y="562"/>
                  </a:lnTo>
                  <a:lnTo>
                    <a:pt x="253" y="564"/>
                  </a:lnTo>
                  <a:lnTo>
                    <a:pt x="268" y="566"/>
                  </a:lnTo>
                  <a:lnTo>
                    <a:pt x="283" y="566"/>
                  </a:lnTo>
                  <a:lnTo>
                    <a:pt x="850" y="566"/>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8" name="Rectangle 14">
              <a:extLst>
                <a:ext uri="{FF2B5EF4-FFF2-40B4-BE49-F238E27FC236}">
                  <a16:creationId xmlns:a16="http://schemas.microsoft.com/office/drawing/2014/main" id="{F1C91A40-177A-CF4F-0AAA-7336936E6C81}"/>
                </a:ext>
              </a:extLst>
            </p:cNvPr>
            <p:cNvSpPr>
              <a:spLocks noChangeArrowheads="1"/>
            </p:cNvSpPr>
            <p:nvPr/>
          </p:nvSpPr>
          <p:spPr bwMode="auto">
            <a:xfrm>
              <a:off x="4473" y="3299"/>
              <a:ext cx="40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Active</a:t>
              </a:r>
              <a:endParaRPr lang="tr-TR" altLang="tr-TR" sz="2400">
                <a:latin typeface="Times New Roman" panose="02020603050405020304" pitchFamily="18" charset="0"/>
              </a:endParaRPr>
            </a:p>
          </p:txBody>
        </p:sp>
        <p:sp>
          <p:nvSpPr>
            <p:cNvPr id="47119" name="Rectangle 15">
              <a:extLst>
                <a:ext uri="{FF2B5EF4-FFF2-40B4-BE49-F238E27FC236}">
                  <a16:creationId xmlns:a16="http://schemas.microsoft.com/office/drawing/2014/main" id="{2906EA03-BA46-A751-8687-73834DB9D82C}"/>
                </a:ext>
              </a:extLst>
            </p:cNvPr>
            <p:cNvSpPr>
              <a:spLocks noChangeArrowheads="1"/>
            </p:cNvSpPr>
            <p:nvPr/>
          </p:nvSpPr>
          <p:spPr bwMode="auto">
            <a:xfrm>
              <a:off x="1844" y="2371"/>
              <a:ext cx="152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7120" name="Rectangle 16">
              <a:extLst>
                <a:ext uri="{FF2B5EF4-FFF2-40B4-BE49-F238E27FC236}">
                  <a16:creationId xmlns:a16="http://schemas.microsoft.com/office/drawing/2014/main" id="{F583FAC1-9FBD-2013-FF42-EC16FADD12C9}"/>
                </a:ext>
              </a:extLst>
            </p:cNvPr>
            <p:cNvSpPr>
              <a:spLocks noChangeArrowheads="1"/>
            </p:cNvSpPr>
            <p:nvPr/>
          </p:nvSpPr>
          <p:spPr bwMode="auto">
            <a:xfrm>
              <a:off x="1844" y="2371"/>
              <a:ext cx="1523" cy="28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7121" name="Rectangle 17">
              <a:extLst>
                <a:ext uri="{FF2B5EF4-FFF2-40B4-BE49-F238E27FC236}">
                  <a16:creationId xmlns:a16="http://schemas.microsoft.com/office/drawing/2014/main" id="{976002D4-9641-B4E9-3FD2-8B80173D98CE}"/>
                </a:ext>
              </a:extLst>
            </p:cNvPr>
            <p:cNvSpPr>
              <a:spLocks noChangeArrowheads="1"/>
            </p:cNvSpPr>
            <p:nvPr/>
          </p:nvSpPr>
          <p:spPr bwMode="auto">
            <a:xfrm>
              <a:off x="1908" y="2434"/>
              <a:ext cx="96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transition action</a:t>
              </a:r>
              <a:endParaRPr lang="tr-TR" altLang="tr-TR" sz="2400">
                <a:latin typeface="Times New Roman" panose="02020603050405020304" pitchFamily="18" charset="0"/>
              </a:endParaRPr>
            </a:p>
          </p:txBody>
        </p:sp>
        <p:sp>
          <p:nvSpPr>
            <p:cNvPr id="47122" name="Freeform 18">
              <a:extLst>
                <a:ext uri="{FF2B5EF4-FFF2-40B4-BE49-F238E27FC236}">
                  <a16:creationId xmlns:a16="http://schemas.microsoft.com/office/drawing/2014/main" id="{B6B5A7A7-D6A5-732B-7B80-004E7C4E192E}"/>
                </a:ext>
              </a:extLst>
            </p:cNvPr>
            <p:cNvSpPr>
              <a:spLocks/>
            </p:cNvSpPr>
            <p:nvPr/>
          </p:nvSpPr>
          <p:spPr bwMode="auto">
            <a:xfrm>
              <a:off x="3209" y="2371"/>
              <a:ext cx="158" cy="158"/>
            </a:xfrm>
            <a:custGeom>
              <a:avLst/>
              <a:gdLst>
                <a:gd name="T0" fmla="*/ 0 w 158"/>
                <a:gd name="T1" fmla="*/ 0 h 158"/>
                <a:gd name="T2" fmla="*/ 158 w 158"/>
                <a:gd name="T3" fmla="*/ 158 h 158"/>
                <a:gd name="T4" fmla="*/ 158 w 158"/>
                <a:gd name="T5" fmla="*/ 0 h 158"/>
                <a:gd name="T6" fmla="*/ 0 w 158"/>
                <a:gd name="T7" fmla="*/ 0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0" y="0"/>
                  </a:moveTo>
                  <a:lnTo>
                    <a:pt x="158" y="158"/>
                  </a:lnTo>
                  <a:lnTo>
                    <a:pt x="15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23" name="Freeform 19">
              <a:extLst>
                <a:ext uri="{FF2B5EF4-FFF2-40B4-BE49-F238E27FC236}">
                  <a16:creationId xmlns:a16="http://schemas.microsoft.com/office/drawing/2014/main" id="{EBD9231D-17DA-AAA7-295A-74541EC10712}"/>
                </a:ext>
              </a:extLst>
            </p:cNvPr>
            <p:cNvSpPr>
              <a:spLocks/>
            </p:cNvSpPr>
            <p:nvPr/>
          </p:nvSpPr>
          <p:spPr bwMode="auto">
            <a:xfrm>
              <a:off x="3209" y="2371"/>
              <a:ext cx="158" cy="158"/>
            </a:xfrm>
            <a:custGeom>
              <a:avLst/>
              <a:gdLst>
                <a:gd name="T0" fmla="*/ 0 w 158"/>
                <a:gd name="T1" fmla="*/ 0 h 158"/>
                <a:gd name="T2" fmla="*/ 158 w 158"/>
                <a:gd name="T3" fmla="*/ 158 h 158"/>
                <a:gd name="T4" fmla="*/ 158 w 158"/>
                <a:gd name="T5" fmla="*/ 0 h 158"/>
                <a:gd name="T6" fmla="*/ 0 w 158"/>
                <a:gd name="T7" fmla="*/ 0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0" y="0"/>
                  </a:moveTo>
                  <a:lnTo>
                    <a:pt x="158" y="158"/>
                  </a:lnTo>
                  <a:lnTo>
                    <a:pt x="158" y="0"/>
                  </a:lnTo>
                  <a:lnTo>
                    <a:pt x="0" y="0"/>
                  </a:lnTo>
                  <a:close/>
                </a:path>
              </a:pathLst>
            </a:custGeom>
            <a:noFill/>
            <a:ln w="63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4" name="Freeform 20">
              <a:extLst>
                <a:ext uri="{FF2B5EF4-FFF2-40B4-BE49-F238E27FC236}">
                  <a16:creationId xmlns:a16="http://schemas.microsoft.com/office/drawing/2014/main" id="{5643102B-90BD-1F6B-5FE2-65B0C9F9B708}"/>
                </a:ext>
              </a:extLst>
            </p:cNvPr>
            <p:cNvSpPr>
              <a:spLocks/>
            </p:cNvSpPr>
            <p:nvPr/>
          </p:nvSpPr>
          <p:spPr bwMode="auto">
            <a:xfrm>
              <a:off x="3209" y="2371"/>
              <a:ext cx="158" cy="158"/>
            </a:xfrm>
            <a:custGeom>
              <a:avLst/>
              <a:gdLst>
                <a:gd name="T0" fmla="*/ 158 w 158"/>
                <a:gd name="T1" fmla="*/ 158 h 158"/>
                <a:gd name="T2" fmla="*/ 0 w 158"/>
                <a:gd name="T3" fmla="*/ 0 h 158"/>
                <a:gd name="T4" fmla="*/ 0 w 158"/>
                <a:gd name="T5" fmla="*/ 158 h 158"/>
                <a:gd name="T6" fmla="*/ 158 w 158"/>
                <a:gd name="T7" fmla="*/ 158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158" y="158"/>
                  </a:moveTo>
                  <a:lnTo>
                    <a:pt x="0" y="0"/>
                  </a:lnTo>
                  <a:lnTo>
                    <a:pt x="0" y="158"/>
                  </a:lnTo>
                  <a:lnTo>
                    <a:pt x="158"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25" name="Freeform 21">
              <a:extLst>
                <a:ext uri="{FF2B5EF4-FFF2-40B4-BE49-F238E27FC236}">
                  <a16:creationId xmlns:a16="http://schemas.microsoft.com/office/drawing/2014/main" id="{D8332C37-3F5D-7939-37FD-9214EAC0754F}"/>
                </a:ext>
              </a:extLst>
            </p:cNvPr>
            <p:cNvSpPr>
              <a:spLocks/>
            </p:cNvSpPr>
            <p:nvPr/>
          </p:nvSpPr>
          <p:spPr bwMode="auto">
            <a:xfrm>
              <a:off x="3209" y="2371"/>
              <a:ext cx="158" cy="158"/>
            </a:xfrm>
            <a:custGeom>
              <a:avLst/>
              <a:gdLst>
                <a:gd name="T0" fmla="*/ 158 w 158"/>
                <a:gd name="T1" fmla="*/ 158 h 158"/>
                <a:gd name="T2" fmla="*/ 0 w 158"/>
                <a:gd name="T3" fmla="*/ 0 h 158"/>
                <a:gd name="T4" fmla="*/ 0 w 158"/>
                <a:gd name="T5" fmla="*/ 158 h 158"/>
                <a:gd name="T6" fmla="*/ 158 w 158"/>
                <a:gd name="T7" fmla="*/ 158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158" y="158"/>
                  </a:moveTo>
                  <a:lnTo>
                    <a:pt x="0" y="0"/>
                  </a:lnTo>
                  <a:lnTo>
                    <a:pt x="0" y="158"/>
                  </a:lnTo>
                  <a:lnTo>
                    <a:pt x="158" y="158"/>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6" name="Freeform 22">
              <a:extLst>
                <a:ext uri="{FF2B5EF4-FFF2-40B4-BE49-F238E27FC236}">
                  <a16:creationId xmlns:a16="http://schemas.microsoft.com/office/drawing/2014/main" id="{6B431E37-EFE0-995E-C7F7-4DDA714A80DE}"/>
                </a:ext>
              </a:extLst>
            </p:cNvPr>
            <p:cNvSpPr>
              <a:spLocks noEditPoints="1"/>
            </p:cNvSpPr>
            <p:nvPr/>
          </p:nvSpPr>
          <p:spPr bwMode="auto">
            <a:xfrm>
              <a:off x="2604" y="2652"/>
              <a:ext cx="312" cy="221"/>
            </a:xfrm>
            <a:custGeom>
              <a:avLst/>
              <a:gdLst>
                <a:gd name="T0" fmla="*/ 4 w 312"/>
                <a:gd name="T1" fmla="*/ 3 h 221"/>
                <a:gd name="T2" fmla="*/ 0 w 312"/>
                <a:gd name="T3" fmla="*/ 2 h 221"/>
                <a:gd name="T4" fmla="*/ 18 w 312"/>
                <a:gd name="T5" fmla="*/ 12 h 221"/>
                <a:gd name="T6" fmla="*/ 16 w 312"/>
                <a:gd name="T7" fmla="*/ 14 h 221"/>
                <a:gd name="T8" fmla="*/ 18 w 312"/>
                <a:gd name="T9" fmla="*/ 12 h 221"/>
                <a:gd name="T10" fmla="*/ 34 w 312"/>
                <a:gd name="T11" fmla="*/ 24 h 221"/>
                <a:gd name="T12" fmla="*/ 31 w 312"/>
                <a:gd name="T13" fmla="*/ 23 h 221"/>
                <a:gd name="T14" fmla="*/ 33 w 312"/>
                <a:gd name="T15" fmla="*/ 22 h 221"/>
                <a:gd name="T16" fmla="*/ 49 w 312"/>
                <a:gd name="T17" fmla="*/ 36 h 221"/>
                <a:gd name="T18" fmla="*/ 47 w 312"/>
                <a:gd name="T19" fmla="*/ 33 h 221"/>
                <a:gd name="T20" fmla="*/ 65 w 312"/>
                <a:gd name="T21" fmla="*/ 45 h 221"/>
                <a:gd name="T22" fmla="*/ 62 w 312"/>
                <a:gd name="T23" fmla="*/ 46 h 221"/>
                <a:gd name="T24" fmla="*/ 64 w 312"/>
                <a:gd name="T25" fmla="*/ 43 h 221"/>
                <a:gd name="T26" fmla="*/ 80 w 312"/>
                <a:gd name="T27" fmla="*/ 57 h 221"/>
                <a:gd name="T28" fmla="*/ 77 w 312"/>
                <a:gd name="T29" fmla="*/ 55 h 221"/>
                <a:gd name="T30" fmla="*/ 96 w 312"/>
                <a:gd name="T31" fmla="*/ 66 h 221"/>
                <a:gd name="T32" fmla="*/ 93 w 312"/>
                <a:gd name="T33" fmla="*/ 69 h 221"/>
                <a:gd name="T34" fmla="*/ 96 w 312"/>
                <a:gd name="T35" fmla="*/ 66 h 221"/>
                <a:gd name="T36" fmla="*/ 111 w 312"/>
                <a:gd name="T37" fmla="*/ 79 h 221"/>
                <a:gd name="T38" fmla="*/ 108 w 312"/>
                <a:gd name="T39" fmla="*/ 79 h 221"/>
                <a:gd name="T40" fmla="*/ 127 w 312"/>
                <a:gd name="T41" fmla="*/ 87 h 221"/>
                <a:gd name="T42" fmla="*/ 124 w 312"/>
                <a:gd name="T43" fmla="*/ 91 h 221"/>
                <a:gd name="T44" fmla="*/ 127 w 312"/>
                <a:gd name="T45" fmla="*/ 87 h 221"/>
                <a:gd name="T46" fmla="*/ 142 w 312"/>
                <a:gd name="T47" fmla="*/ 100 h 221"/>
                <a:gd name="T48" fmla="*/ 138 w 312"/>
                <a:gd name="T49" fmla="*/ 100 h 221"/>
                <a:gd name="T50" fmla="*/ 157 w 312"/>
                <a:gd name="T51" fmla="*/ 109 h 221"/>
                <a:gd name="T52" fmla="*/ 155 w 312"/>
                <a:gd name="T53" fmla="*/ 113 h 221"/>
                <a:gd name="T54" fmla="*/ 157 w 312"/>
                <a:gd name="T55" fmla="*/ 109 h 221"/>
                <a:gd name="T56" fmla="*/ 173 w 312"/>
                <a:gd name="T57" fmla="*/ 122 h 221"/>
                <a:gd name="T58" fmla="*/ 169 w 312"/>
                <a:gd name="T59" fmla="*/ 121 h 221"/>
                <a:gd name="T60" fmla="*/ 188 w 312"/>
                <a:gd name="T61" fmla="*/ 132 h 221"/>
                <a:gd name="T62" fmla="*/ 186 w 312"/>
                <a:gd name="T63" fmla="*/ 134 h 221"/>
                <a:gd name="T64" fmla="*/ 187 w 312"/>
                <a:gd name="T65" fmla="*/ 131 h 221"/>
                <a:gd name="T66" fmla="*/ 203 w 312"/>
                <a:gd name="T67" fmla="*/ 142 h 221"/>
                <a:gd name="T68" fmla="*/ 201 w 312"/>
                <a:gd name="T69" fmla="*/ 145 h 221"/>
                <a:gd name="T70" fmla="*/ 201 w 312"/>
                <a:gd name="T71" fmla="*/ 142 h 221"/>
                <a:gd name="T72" fmla="*/ 219 w 312"/>
                <a:gd name="T73" fmla="*/ 153 h 221"/>
                <a:gd name="T74" fmla="*/ 216 w 312"/>
                <a:gd name="T75" fmla="*/ 157 h 221"/>
                <a:gd name="T76" fmla="*/ 217 w 312"/>
                <a:gd name="T77" fmla="*/ 153 h 221"/>
                <a:gd name="T78" fmla="*/ 235 w 312"/>
                <a:gd name="T79" fmla="*/ 165 h 221"/>
                <a:gd name="T80" fmla="*/ 230 w 312"/>
                <a:gd name="T81" fmla="*/ 166 h 221"/>
                <a:gd name="T82" fmla="*/ 234 w 312"/>
                <a:gd name="T83" fmla="*/ 164 h 221"/>
                <a:gd name="T84" fmla="*/ 250 w 312"/>
                <a:gd name="T85" fmla="*/ 177 h 221"/>
                <a:gd name="T86" fmla="*/ 247 w 312"/>
                <a:gd name="T87" fmla="*/ 177 h 221"/>
                <a:gd name="T88" fmla="*/ 249 w 312"/>
                <a:gd name="T89" fmla="*/ 175 h 221"/>
                <a:gd name="T90" fmla="*/ 263 w 312"/>
                <a:gd name="T91" fmla="*/ 190 h 221"/>
                <a:gd name="T92" fmla="*/ 263 w 312"/>
                <a:gd name="T93" fmla="*/ 185 h 221"/>
                <a:gd name="T94" fmla="*/ 280 w 312"/>
                <a:gd name="T95" fmla="*/ 197 h 221"/>
                <a:gd name="T96" fmla="*/ 279 w 312"/>
                <a:gd name="T97" fmla="*/ 200 h 221"/>
                <a:gd name="T98" fmla="*/ 279 w 312"/>
                <a:gd name="T99" fmla="*/ 197 h 221"/>
                <a:gd name="T100" fmla="*/ 297 w 312"/>
                <a:gd name="T101" fmla="*/ 208 h 221"/>
                <a:gd name="T102" fmla="*/ 293 w 312"/>
                <a:gd name="T103" fmla="*/ 211 h 221"/>
                <a:gd name="T104" fmla="*/ 295 w 312"/>
                <a:gd name="T105" fmla="*/ 207 h 221"/>
                <a:gd name="T106" fmla="*/ 311 w 312"/>
                <a:gd name="T107" fmla="*/ 221 h 221"/>
                <a:gd name="T108" fmla="*/ 308 w 312"/>
                <a:gd name="T109" fmla="*/ 219 h 22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12"/>
                <a:gd name="T166" fmla="*/ 0 h 221"/>
                <a:gd name="T167" fmla="*/ 312 w 312"/>
                <a:gd name="T168" fmla="*/ 221 h 22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12" h="221">
                  <a:moveTo>
                    <a:pt x="3" y="0"/>
                  </a:moveTo>
                  <a:lnTo>
                    <a:pt x="3" y="0"/>
                  </a:lnTo>
                  <a:lnTo>
                    <a:pt x="4" y="1"/>
                  </a:lnTo>
                  <a:lnTo>
                    <a:pt x="4" y="2"/>
                  </a:lnTo>
                  <a:lnTo>
                    <a:pt x="4" y="3"/>
                  </a:lnTo>
                  <a:lnTo>
                    <a:pt x="3" y="3"/>
                  </a:lnTo>
                  <a:lnTo>
                    <a:pt x="1" y="3"/>
                  </a:lnTo>
                  <a:lnTo>
                    <a:pt x="0" y="3"/>
                  </a:lnTo>
                  <a:lnTo>
                    <a:pt x="0" y="2"/>
                  </a:lnTo>
                  <a:lnTo>
                    <a:pt x="0" y="1"/>
                  </a:lnTo>
                  <a:lnTo>
                    <a:pt x="1" y="0"/>
                  </a:lnTo>
                  <a:lnTo>
                    <a:pt x="3" y="0"/>
                  </a:lnTo>
                  <a:close/>
                  <a:moveTo>
                    <a:pt x="18" y="12"/>
                  </a:moveTo>
                  <a:lnTo>
                    <a:pt x="18" y="12"/>
                  </a:lnTo>
                  <a:lnTo>
                    <a:pt x="19" y="13"/>
                  </a:lnTo>
                  <a:lnTo>
                    <a:pt x="19" y="14"/>
                  </a:lnTo>
                  <a:lnTo>
                    <a:pt x="18" y="15"/>
                  </a:lnTo>
                  <a:lnTo>
                    <a:pt x="16" y="14"/>
                  </a:lnTo>
                  <a:lnTo>
                    <a:pt x="16" y="13"/>
                  </a:lnTo>
                  <a:lnTo>
                    <a:pt x="16" y="12"/>
                  </a:lnTo>
                  <a:lnTo>
                    <a:pt x="17" y="10"/>
                  </a:lnTo>
                  <a:lnTo>
                    <a:pt x="18" y="12"/>
                  </a:lnTo>
                  <a:close/>
                  <a:moveTo>
                    <a:pt x="33" y="22"/>
                  </a:moveTo>
                  <a:lnTo>
                    <a:pt x="33" y="22"/>
                  </a:lnTo>
                  <a:lnTo>
                    <a:pt x="34" y="23"/>
                  </a:lnTo>
                  <a:lnTo>
                    <a:pt x="34" y="24"/>
                  </a:lnTo>
                  <a:lnTo>
                    <a:pt x="33" y="26"/>
                  </a:lnTo>
                  <a:lnTo>
                    <a:pt x="32" y="26"/>
                  </a:lnTo>
                  <a:lnTo>
                    <a:pt x="31" y="24"/>
                  </a:lnTo>
                  <a:lnTo>
                    <a:pt x="31" y="23"/>
                  </a:lnTo>
                  <a:lnTo>
                    <a:pt x="31" y="22"/>
                  </a:lnTo>
                  <a:lnTo>
                    <a:pt x="32" y="22"/>
                  </a:lnTo>
                  <a:lnTo>
                    <a:pt x="33" y="22"/>
                  </a:lnTo>
                  <a:close/>
                  <a:moveTo>
                    <a:pt x="49" y="33"/>
                  </a:moveTo>
                  <a:lnTo>
                    <a:pt x="49" y="33"/>
                  </a:lnTo>
                  <a:lnTo>
                    <a:pt x="50" y="34"/>
                  </a:lnTo>
                  <a:lnTo>
                    <a:pt x="50" y="35"/>
                  </a:lnTo>
                  <a:lnTo>
                    <a:pt x="49" y="36"/>
                  </a:lnTo>
                  <a:lnTo>
                    <a:pt x="47" y="36"/>
                  </a:lnTo>
                  <a:lnTo>
                    <a:pt x="46" y="35"/>
                  </a:lnTo>
                  <a:lnTo>
                    <a:pt x="46" y="34"/>
                  </a:lnTo>
                  <a:lnTo>
                    <a:pt x="47" y="33"/>
                  </a:lnTo>
                  <a:lnTo>
                    <a:pt x="49" y="33"/>
                  </a:lnTo>
                  <a:close/>
                  <a:moveTo>
                    <a:pt x="64" y="43"/>
                  </a:moveTo>
                  <a:lnTo>
                    <a:pt x="64" y="43"/>
                  </a:lnTo>
                  <a:lnTo>
                    <a:pt x="65" y="45"/>
                  </a:lnTo>
                  <a:lnTo>
                    <a:pt x="65" y="47"/>
                  </a:lnTo>
                  <a:lnTo>
                    <a:pt x="64" y="47"/>
                  </a:lnTo>
                  <a:lnTo>
                    <a:pt x="63" y="47"/>
                  </a:lnTo>
                  <a:lnTo>
                    <a:pt x="62" y="46"/>
                  </a:lnTo>
                  <a:lnTo>
                    <a:pt x="62" y="45"/>
                  </a:lnTo>
                  <a:lnTo>
                    <a:pt x="63" y="43"/>
                  </a:lnTo>
                  <a:lnTo>
                    <a:pt x="64" y="43"/>
                  </a:lnTo>
                  <a:close/>
                  <a:moveTo>
                    <a:pt x="80" y="55"/>
                  </a:moveTo>
                  <a:lnTo>
                    <a:pt x="80" y="55"/>
                  </a:lnTo>
                  <a:lnTo>
                    <a:pt x="80" y="56"/>
                  </a:lnTo>
                  <a:lnTo>
                    <a:pt x="80" y="57"/>
                  </a:lnTo>
                  <a:lnTo>
                    <a:pt x="79" y="59"/>
                  </a:lnTo>
                  <a:lnTo>
                    <a:pt x="78" y="57"/>
                  </a:lnTo>
                  <a:lnTo>
                    <a:pt x="77" y="56"/>
                  </a:lnTo>
                  <a:lnTo>
                    <a:pt x="77" y="55"/>
                  </a:lnTo>
                  <a:lnTo>
                    <a:pt x="78" y="54"/>
                  </a:lnTo>
                  <a:lnTo>
                    <a:pt x="80" y="55"/>
                  </a:lnTo>
                  <a:close/>
                  <a:moveTo>
                    <a:pt x="96" y="66"/>
                  </a:moveTo>
                  <a:lnTo>
                    <a:pt x="96" y="66"/>
                  </a:lnTo>
                  <a:lnTo>
                    <a:pt x="96" y="67"/>
                  </a:lnTo>
                  <a:lnTo>
                    <a:pt x="96" y="68"/>
                  </a:lnTo>
                  <a:lnTo>
                    <a:pt x="95" y="69"/>
                  </a:lnTo>
                  <a:lnTo>
                    <a:pt x="93" y="69"/>
                  </a:lnTo>
                  <a:lnTo>
                    <a:pt x="92" y="67"/>
                  </a:lnTo>
                  <a:lnTo>
                    <a:pt x="92" y="66"/>
                  </a:lnTo>
                  <a:lnTo>
                    <a:pt x="93" y="66"/>
                  </a:lnTo>
                  <a:lnTo>
                    <a:pt x="96" y="66"/>
                  </a:lnTo>
                  <a:close/>
                  <a:moveTo>
                    <a:pt x="111" y="76"/>
                  </a:moveTo>
                  <a:lnTo>
                    <a:pt x="111" y="76"/>
                  </a:lnTo>
                  <a:lnTo>
                    <a:pt x="111" y="78"/>
                  </a:lnTo>
                  <a:lnTo>
                    <a:pt x="111" y="79"/>
                  </a:lnTo>
                  <a:lnTo>
                    <a:pt x="110" y="80"/>
                  </a:lnTo>
                  <a:lnTo>
                    <a:pt x="109" y="80"/>
                  </a:lnTo>
                  <a:lnTo>
                    <a:pt x="108" y="79"/>
                  </a:lnTo>
                  <a:lnTo>
                    <a:pt x="108" y="78"/>
                  </a:lnTo>
                  <a:lnTo>
                    <a:pt x="109" y="76"/>
                  </a:lnTo>
                  <a:lnTo>
                    <a:pt x="111" y="76"/>
                  </a:lnTo>
                  <a:close/>
                  <a:moveTo>
                    <a:pt x="127" y="87"/>
                  </a:moveTo>
                  <a:lnTo>
                    <a:pt x="127" y="87"/>
                  </a:lnTo>
                  <a:lnTo>
                    <a:pt x="127" y="88"/>
                  </a:lnTo>
                  <a:lnTo>
                    <a:pt x="127" y="91"/>
                  </a:lnTo>
                  <a:lnTo>
                    <a:pt x="125" y="91"/>
                  </a:lnTo>
                  <a:lnTo>
                    <a:pt x="124" y="91"/>
                  </a:lnTo>
                  <a:lnTo>
                    <a:pt x="123" y="89"/>
                  </a:lnTo>
                  <a:lnTo>
                    <a:pt x="123" y="88"/>
                  </a:lnTo>
                  <a:lnTo>
                    <a:pt x="124" y="87"/>
                  </a:lnTo>
                  <a:lnTo>
                    <a:pt x="127" y="87"/>
                  </a:lnTo>
                  <a:close/>
                  <a:moveTo>
                    <a:pt x="142" y="99"/>
                  </a:moveTo>
                  <a:lnTo>
                    <a:pt x="142" y="99"/>
                  </a:lnTo>
                  <a:lnTo>
                    <a:pt x="142" y="100"/>
                  </a:lnTo>
                  <a:lnTo>
                    <a:pt x="142" y="101"/>
                  </a:lnTo>
                  <a:lnTo>
                    <a:pt x="141" y="102"/>
                  </a:lnTo>
                  <a:lnTo>
                    <a:pt x="139" y="101"/>
                  </a:lnTo>
                  <a:lnTo>
                    <a:pt x="138" y="100"/>
                  </a:lnTo>
                  <a:lnTo>
                    <a:pt x="139" y="99"/>
                  </a:lnTo>
                  <a:lnTo>
                    <a:pt x="141" y="98"/>
                  </a:lnTo>
                  <a:lnTo>
                    <a:pt x="142" y="99"/>
                  </a:lnTo>
                  <a:close/>
                  <a:moveTo>
                    <a:pt x="157" y="109"/>
                  </a:moveTo>
                  <a:lnTo>
                    <a:pt x="157" y="109"/>
                  </a:lnTo>
                  <a:lnTo>
                    <a:pt x="157" y="111"/>
                  </a:lnTo>
                  <a:lnTo>
                    <a:pt x="157" y="112"/>
                  </a:lnTo>
                  <a:lnTo>
                    <a:pt x="156" y="113"/>
                  </a:lnTo>
                  <a:lnTo>
                    <a:pt x="155" y="113"/>
                  </a:lnTo>
                  <a:lnTo>
                    <a:pt x="154" y="111"/>
                  </a:lnTo>
                  <a:lnTo>
                    <a:pt x="155" y="109"/>
                  </a:lnTo>
                  <a:lnTo>
                    <a:pt x="156" y="109"/>
                  </a:lnTo>
                  <a:lnTo>
                    <a:pt x="157" y="109"/>
                  </a:lnTo>
                  <a:close/>
                  <a:moveTo>
                    <a:pt x="173" y="120"/>
                  </a:moveTo>
                  <a:lnTo>
                    <a:pt x="173" y="120"/>
                  </a:lnTo>
                  <a:lnTo>
                    <a:pt x="173" y="121"/>
                  </a:lnTo>
                  <a:lnTo>
                    <a:pt x="173" y="122"/>
                  </a:lnTo>
                  <a:lnTo>
                    <a:pt x="171" y="124"/>
                  </a:lnTo>
                  <a:lnTo>
                    <a:pt x="170" y="124"/>
                  </a:lnTo>
                  <a:lnTo>
                    <a:pt x="169" y="122"/>
                  </a:lnTo>
                  <a:lnTo>
                    <a:pt x="169" y="121"/>
                  </a:lnTo>
                  <a:lnTo>
                    <a:pt x="170" y="121"/>
                  </a:lnTo>
                  <a:lnTo>
                    <a:pt x="171" y="120"/>
                  </a:lnTo>
                  <a:lnTo>
                    <a:pt x="173" y="120"/>
                  </a:lnTo>
                  <a:close/>
                  <a:moveTo>
                    <a:pt x="188" y="132"/>
                  </a:moveTo>
                  <a:lnTo>
                    <a:pt x="188" y="132"/>
                  </a:lnTo>
                  <a:lnTo>
                    <a:pt x="189" y="133"/>
                  </a:lnTo>
                  <a:lnTo>
                    <a:pt x="188" y="134"/>
                  </a:lnTo>
                  <a:lnTo>
                    <a:pt x="187" y="134"/>
                  </a:lnTo>
                  <a:lnTo>
                    <a:pt x="186" y="134"/>
                  </a:lnTo>
                  <a:lnTo>
                    <a:pt x="184" y="133"/>
                  </a:lnTo>
                  <a:lnTo>
                    <a:pt x="186" y="132"/>
                  </a:lnTo>
                  <a:lnTo>
                    <a:pt x="186" y="131"/>
                  </a:lnTo>
                  <a:lnTo>
                    <a:pt x="187" y="131"/>
                  </a:lnTo>
                  <a:lnTo>
                    <a:pt x="188" y="132"/>
                  </a:lnTo>
                  <a:close/>
                  <a:moveTo>
                    <a:pt x="203" y="142"/>
                  </a:moveTo>
                  <a:lnTo>
                    <a:pt x="203" y="142"/>
                  </a:lnTo>
                  <a:lnTo>
                    <a:pt x="204" y="144"/>
                  </a:lnTo>
                  <a:lnTo>
                    <a:pt x="203" y="145"/>
                  </a:lnTo>
                  <a:lnTo>
                    <a:pt x="202" y="146"/>
                  </a:lnTo>
                  <a:lnTo>
                    <a:pt x="201" y="145"/>
                  </a:lnTo>
                  <a:lnTo>
                    <a:pt x="200" y="144"/>
                  </a:lnTo>
                  <a:lnTo>
                    <a:pt x="201" y="142"/>
                  </a:lnTo>
                  <a:lnTo>
                    <a:pt x="202" y="141"/>
                  </a:lnTo>
                  <a:lnTo>
                    <a:pt x="203" y="142"/>
                  </a:lnTo>
                  <a:close/>
                  <a:moveTo>
                    <a:pt x="219" y="153"/>
                  </a:moveTo>
                  <a:lnTo>
                    <a:pt x="219" y="153"/>
                  </a:lnTo>
                  <a:lnTo>
                    <a:pt x="220" y="154"/>
                  </a:lnTo>
                  <a:lnTo>
                    <a:pt x="219" y="155"/>
                  </a:lnTo>
                  <a:lnTo>
                    <a:pt x="217" y="157"/>
                  </a:lnTo>
                  <a:lnTo>
                    <a:pt x="216" y="157"/>
                  </a:lnTo>
                  <a:lnTo>
                    <a:pt x="215" y="154"/>
                  </a:lnTo>
                  <a:lnTo>
                    <a:pt x="216" y="153"/>
                  </a:lnTo>
                  <a:lnTo>
                    <a:pt x="217" y="153"/>
                  </a:lnTo>
                  <a:lnTo>
                    <a:pt x="219" y="153"/>
                  </a:lnTo>
                  <a:close/>
                  <a:moveTo>
                    <a:pt x="234" y="164"/>
                  </a:moveTo>
                  <a:lnTo>
                    <a:pt x="234" y="164"/>
                  </a:lnTo>
                  <a:lnTo>
                    <a:pt x="235" y="165"/>
                  </a:lnTo>
                  <a:lnTo>
                    <a:pt x="234" y="167"/>
                  </a:lnTo>
                  <a:lnTo>
                    <a:pt x="233" y="167"/>
                  </a:lnTo>
                  <a:lnTo>
                    <a:pt x="232" y="167"/>
                  </a:lnTo>
                  <a:lnTo>
                    <a:pt x="230" y="166"/>
                  </a:lnTo>
                  <a:lnTo>
                    <a:pt x="232" y="165"/>
                  </a:lnTo>
                  <a:lnTo>
                    <a:pt x="233" y="164"/>
                  </a:lnTo>
                  <a:lnTo>
                    <a:pt x="234" y="164"/>
                  </a:lnTo>
                  <a:close/>
                  <a:moveTo>
                    <a:pt x="249" y="175"/>
                  </a:moveTo>
                  <a:lnTo>
                    <a:pt x="249" y="175"/>
                  </a:lnTo>
                  <a:lnTo>
                    <a:pt x="250" y="175"/>
                  </a:lnTo>
                  <a:lnTo>
                    <a:pt x="250" y="177"/>
                  </a:lnTo>
                  <a:lnTo>
                    <a:pt x="249" y="178"/>
                  </a:lnTo>
                  <a:lnTo>
                    <a:pt x="248" y="178"/>
                  </a:lnTo>
                  <a:lnTo>
                    <a:pt x="247" y="178"/>
                  </a:lnTo>
                  <a:lnTo>
                    <a:pt x="247" y="177"/>
                  </a:lnTo>
                  <a:lnTo>
                    <a:pt x="247" y="175"/>
                  </a:lnTo>
                  <a:lnTo>
                    <a:pt x="248" y="174"/>
                  </a:lnTo>
                  <a:lnTo>
                    <a:pt x="249" y="174"/>
                  </a:lnTo>
                  <a:lnTo>
                    <a:pt x="249" y="175"/>
                  </a:lnTo>
                  <a:close/>
                  <a:moveTo>
                    <a:pt x="265" y="186"/>
                  </a:moveTo>
                  <a:lnTo>
                    <a:pt x="265" y="186"/>
                  </a:lnTo>
                  <a:lnTo>
                    <a:pt x="266" y="187"/>
                  </a:lnTo>
                  <a:lnTo>
                    <a:pt x="266" y="188"/>
                  </a:lnTo>
                  <a:lnTo>
                    <a:pt x="263" y="190"/>
                  </a:lnTo>
                  <a:lnTo>
                    <a:pt x="262" y="188"/>
                  </a:lnTo>
                  <a:lnTo>
                    <a:pt x="262" y="187"/>
                  </a:lnTo>
                  <a:lnTo>
                    <a:pt x="262" y="186"/>
                  </a:lnTo>
                  <a:lnTo>
                    <a:pt x="263" y="185"/>
                  </a:lnTo>
                  <a:lnTo>
                    <a:pt x="265" y="185"/>
                  </a:lnTo>
                  <a:lnTo>
                    <a:pt x="265" y="186"/>
                  </a:lnTo>
                  <a:close/>
                  <a:moveTo>
                    <a:pt x="280" y="197"/>
                  </a:moveTo>
                  <a:lnTo>
                    <a:pt x="280" y="197"/>
                  </a:lnTo>
                  <a:lnTo>
                    <a:pt x="281" y="198"/>
                  </a:lnTo>
                  <a:lnTo>
                    <a:pt x="281" y="199"/>
                  </a:lnTo>
                  <a:lnTo>
                    <a:pt x="279" y="200"/>
                  </a:lnTo>
                  <a:lnTo>
                    <a:pt x="278" y="200"/>
                  </a:lnTo>
                  <a:lnTo>
                    <a:pt x="278" y="198"/>
                  </a:lnTo>
                  <a:lnTo>
                    <a:pt x="278" y="197"/>
                  </a:lnTo>
                  <a:lnTo>
                    <a:pt x="279" y="197"/>
                  </a:lnTo>
                  <a:lnTo>
                    <a:pt x="280" y="197"/>
                  </a:lnTo>
                  <a:close/>
                  <a:moveTo>
                    <a:pt x="295" y="207"/>
                  </a:moveTo>
                  <a:lnTo>
                    <a:pt x="295" y="207"/>
                  </a:lnTo>
                  <a:lnTo>
                    <a:pt x="297" y="208"/>
                  </a:lnTo>
                  <a:lnTo>
                    <a:pt x="297" y="211"/>
                  </a:lnTo>
                  <a:lnTo>
                    <a:pt x="295" y="211"/>
                  </a:lnTo>
                  <a:lnTo>
                    <a:pt x="294" y="211"/>
                  </a:lnTo>
                  <a:lnTo>
                    <a:pt x="293" y="211"/>
                  </a:lnTo>
                  <a:lnTo>
                    <a:pt x="293" y="210"/>
                  </a:lnTo>
                  <a:lnTo>
                    <a:pt x="293" y="208"/>
                  </a:lnTo>
                  <a:lnTo>
                    <a:pt x="294" y="207"/>
                  </a:lnTo>
                  <a:lnTo>
                    <a:pt x="295" y="207"/>
                  </a:lnTo>
                  <a:close/>
                  <a:moveTo>
                    <a:pt x="311" y="219"/>
                  </a:moveTo>
                  <a:lnTo>
                    <a:pt x="311" y="219"/>
                  </a:lnTo>
                  <a:lnTo>
                    <a:pt x="312" y="220"/>
                  </a:lnTo>
                  <a:lnTo>
                    <a:pt x="312" y="221"/>
                  </a:lnTo>
                  <a:lnTo>
                    <a:pt x="311" y="221"/>
                  </a:lnTo>
                  <a:lnTo>
                    <a:pt x="309" y="221"/>
                  </a:lnTo>
                  <a:lnTo>
                    <a:pt x="308" y="221"/>
                  </a:lnTo>
                  <a:lnTo>
                    <a:pt x="308" y="220"/>
                  </a:lnTo>
                  <a:lnTo>
                    <a:pt x="308" y="219"/>
                  </a:lnTo>
                  <a:lnTo>
                    <a:pt x="309" y="218"/>
                  </a:lnTo>
                  <a:lnTo>
                    <a:pt x="311" y="219"/>
                  </a:lnTo>
                  <a:close/>
                </a:path>
              </a:pathLst>
            </a:custGeom>
            <a:solidFill>
              <a:srgbClr val="000000"/>
            </a:solidFill>
            <a:ln w="1588">
              <a:solidFill>
                <a:srgbClr val="000000"/>
              </a:solidFill>
              <a:round/>
              <a:headEnd/>
              <a:tailEnd/>
            </a:ln>
          </p:spPr>
          <p:txBody>
            <a:bodyPr/>
            <a:lstStyle/>
            <a:p>
              <a:endParaRPr lang="en-US"/>
            </a:p>
          </p:txBody>
        </p:sp>
        <p:sp>
          <p:nvSpPr>
            <p:cNvPr id="47127" name="Freeform 23">
              <a:extLst>
                <a:ext uri="{FF2B5EF4-FFF2-40B4-BE49-F238E27FC236}">
                  <a16:creationId xmlns:a16="http://schemas.microsoft.com/office/drawing/2014/main" id="{1966F82E-E72E-18D4-5641-9B8E2B2F5A03}"/>
                </a:ext>
              </a:extLst>
            </p:cNvPr>
            <p:cNvSpPr>
              <a:spLocks/>
            </p:cNvSpPr>
            <p:nvPr/>
          </p:nvSpPr>
          <p:spPr bwMode="auto">
            <a:xfrm>
              <a:off x="2912" y="2862"/>
              <a:ext cx="65" cy="64"/>
            </a:xfrm>
            <a:custGeom>
              <a:avLst/>
              <a:gdLst>
                <a:gd name="T0" fmla="*/ 6 w 65"/>
                <a:gd name="T1" fmla="*/ 13 h 64"/>
                <a:gd name="T2" fmla="*/ 4 w 65"/>
                <a:gd name="T3" fmla="*/ 16 h 64"/>
                <a:gd name="T4" fmla="*/ 3 w 65"/>
                <a:gd name="T5" fmla="*/ 18 h 64"/>
                <a:gd name="T6" fmla="*/ 1 w 65"/>
                <a:gd name="T7" fmla="*/ 22 h 64"/>
                <a:gd name="T8" fmla="*/ 1 w 65"/>
                <a:gd name="T9" fmla="*/ 24 h 64"/>
                <a:gd name="T10" fmla="*/ 0 w 65"/>
                <a:gd name="T11" fmla="*/ 28 h 64"/>
                <a:gd name="T12" fmla="*/ 0 w 65"/>
                <a:gd name="T13" fmla="*/ 31 h 64"/>
                <a:gd name="T14" fmla="*/ 0 w 65"/>
                <a:gd name="T15" fmla="*/ 34 h 64"/>
                <a:gd name="T16" fmla="*/ 0 w 65"/>
                <a:gd name="T17" fmla="*/ 37 h 64"/>
                <a:gd name="T18" fmla="*/ 1 w 65"/>
                <a:gd name="T19" fmla="*/ 41 h 64"/>
                <a:gd name="T20" fmla="*/ 3 w 65"/>
                <a:gd name="T21" fmla="*/ 43 h 64"/>
                <a:gd name="T22" fmla="*/ 5 w 65"/>
                <a:gd name="T23" fmla="*/ 49 h 64"/>
                <a:gd name="T24" fmla="*/ 9 w 65"/>
                <a:gd name="T25" fmla="*/ 54 h 64"/>
                <a:gd name="T26" fmla="*/ 14 w 65"/>
                <a:gd name="T27" fmla="*/ 59 h 64"/>
                <a:gd name="T28" fmla="*/ 17 w 65"/>
                <a:gd name="T29" fmla="*/ 60 h 64"/>
                <a:gd name="T30" fmla="*/ 19 w 65"/>
                <a:gd name="T31" fmla="*/ 62 h 64"/>
                <a:gd name="T32" fmla="*/ 23 w 65"/>
                <a:gd name="T33" fmla="*/ 63 h 64"/>
                <a:gd name="T34" fmla="*/ 26 w 65"/>
                <a:gd name="T35" fmla="*/ 63 h 64"/>
                <a:gd name="T36" fmla="*/ 29 w 65"/>
                <a:gd name="T37" fmla="*/ 64 h 64"/>
                <a:gd name="T38" fmla="*/ 32 w 65"/>
                <a:gd name="T39" fmla="*/ 64 h 64"/>
                <a:gd name="T40" fmla="*/ 35 w 65"/>
                <a:gd name="T41" fmla="*/ 64 h 64"/>
                <a:gd name="T42" fmla="*/ 38 w 65"/>
                <a:gd name="T43" fmla="*/ 63 h 64"/>
                <a:gd name="T44" fmla="*/ 44 w 65"/>
                <a:gd name="T45" fmla="*/ 62 h 64"/>
                <a:gd name="T46" fmla="*/ 50 w 65"/>
                <a:gd name="T47" fmla="*/ 60 h 64"/>
                <a:gd name="T48" fmla="*/ 55 w 65"/>
                <a:gd name="T49" fmla="*/ 55 h 64"/>
                <a:gd name="T50" fmla="*/ 59 w 65"/>
                <a:gd name="T51" fmla="*/ 50 h 64"/>
                <a:gd name="T52" fmla="*/ 59 w 65"/>
                <a:gd name="T53" fmla="*/ 50 h 64"/>
                <a:gd name="T54" fmla="*/ 62 w 65"/>
                <a:gd name="T55" fmla="*/ 48 h 64"/>
                <a:gd name="T56" fmla="*/ 63 w 65"/>
                <a:gd name="T57" fmla="*/ 44 h 64"/>
                <a:gd name="T58" fmla="*/ 64 w 65"/>
                <a:gd name="T59" fmla="*/ 42 h 64"/>
                <a:gd name="T60" fmla="*/ 64 w 65"/>
                <a:gd name="T61" fmla="*/ 39 h 64"/>
                <a:gd name="T62" fmla="*/ 65 w 65"/>
                <a:gd name="T63" fmla="*/ 36 h 64"/>
                <a:gd name="T64" fmla="*/ 65 w 65"/>
                <a:gd name="T65" fmla="*/ 33 h 64"/>
                <a:gd name="T66" fmla="*/ 65 w 65"/>
                <a:gd name="T67" fmla="*/ 29 h 64"/>
                <a:gd name="T68" fmla="*/ 65 w 65"/>
                <a:gd name="T69" fmla="*/ 27 h 64"/>
                <a:gd name="T70" fmla="*/ 63 w 65"/>
                <a:gd name="T71" fmla="*/ 21 h 64"/>
                <a:gd name="T72" fmla="*/ 61 w 65"/>
                <a:gd name="T73" fmla="*/ 15 h 64"/>
                <a:gd name="T74" fmla="*/ 57 w 65"/>
                <a:gd name="T75" fmla="*/ 9 h 64"/>
                <a:gd name="T76" fmla="*/ 51 w 65"/>
                <a:gd name="T77" fmla="*/ 6 h 64"/>
                <a:gd name="T78" fmla="*/ 49 w 65"/>
                <a:gd name="T79" fmla="*/ 3 h 64"/>
                <a:gd name="T80" fmla="*/ 46 w 65"/>
                <a:gd name="T81" fmla="*/ 2 h 64"/>
                <a:gd name="T82" fmla="*/ 43 w 65"/>
                <a:gd name="T83" fmla="*/ 1 h 64"/>
                <a:gd name="T84" fmla="*/ 39 w 65"/>
                <a:gd name="T85" fmla="*/ 0 h 64"/>
                <a:gd name="T86" fmla="*/ 37 w 65"/>
                <a:gd name="T87" fmla="*/ 0 h 64"/>
                <a:gd name="T88" fmla="*/ 33 w 65"/>
                <a:gd name="T89" fmla="*/ 0 h 64"/>
                <a:gd name="T90" fmla="*/ 30 w 65"/>
                <a:gd name="T91" fmla="*/ 0 h 64"/>
                <a:gd name="T92" fmla="*/ 27 w 65"/>
                <a:gd name="T93" fmla="*/ 0 h 64"/>
                <a:gd name="T94" fmla="*/ 22 w 65"/>
                <a:gd name="T95" fmla="*/ 1 h 64"/>
                <a:gd name="T96" fmla="*/ 16 w 65"/>
                <a:gd name="T97" fmla="*/ 4 h 64"/>
                <a:gd name="T98" fmla="*/ 11 w 65"/>
                <a:gd name="T99" fmla="*/ 8 h 64"/>
                <a:gd name="T100" fmla="*/ 6 w 65"/>
                <a:gd name="T101" fmla="*/ 13 h 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5"/>
                <a:gd name="T154" fmla="*/ 0 h 64"/>
                <a:gd name="T155" fmla="*/ 65 w 65"/>
                <a:gd name="T156" fmla="*/ 64 h 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5" h="64">
                  <a:moveTo>
                    <a:pt x="6" y="13"/>
                  </a:moveTo>
                  <a:lnTo>
                    <a:pt x="4" y="16"/>
                  </a:lnTo>
                  <a:lnTo>
                    <a:pt x="3" y="18"/>
                  </a:lnTo>
                  <a:lnTo>
                    <a:pt x="1" y="22"/>
                  </a:lnTo>
                  <a:lnTo>
                    <a:pt x="1" y="24"/>
                  </a:lnTo>
                  <a:lnTo>
                    <a:pt x="0" y="28"/>
                  </a:lnTo>
                  <a:lnTo>
                    <a:pt x="0" y="31"/>
                  </a:lnTo>
                  <a:lnTo>
                    <a:pt x="0" y="34"/>
                  </a:lnTo>
                  <a:lnTo>
                    <a:pt x="0" y="37"/>
                  </a:lnTo>
                  <a:lnTo>
                    <a:pt x="1" y="41"/>
                  </a:lnTo>
                  <a:lnTo>
                    <a:pt x="3" y="43"/>
                  </a:lnTo>
                  <a:lnTo>
                    <a:pt x="5" y="49"/>
                  </a:lnTo>
                  <a:lnTo>
                    <a:pt x="9" y="54"/>
                  </a:lnTo>
                  <a:lnTo>
                    <a:pt x="14" y="59"/>
                  </a:lnTo>
                  <a:lnTo>
                    <a:pt x="17" y="60"/>
                  </a:lnTo>
                  <a:lnTo>
                    <a:pt x="19" y="62"/>
                  </a:lnTo>
                  <a:lnTo>
                    <a:pt x="23" y="63"/>
                  </a:lnTo>
                  <a:lnTo>
                    <a:pt x="26" y="63"/>
                  </a:lnTo>
                  <a:lnTo>
                    <a:pt x="29" y="64"/>
                  </a:lnTo>
                  <a:lnTo>
                    <a:pt x="32" y="64"/>
                  </a:lnTo>
                  <a:lnTo>
                    <a:pt x="35" y="64"/>
                  </a:lnTo>
                  <a:lnTo>
                    <a:pt x="38" y="63"/>
                  </a:lnTo>
                  <a:lnTo>
                    <a:pt x="44" y="62"/>
                  </a:lnTo>
                  <a:lnTo>
                    <a:pt x="50" y="60"/>
                  </a:lnTo>
                  <a:lnTo>
                    <a:pt x="55" y="55"/>
                  </a:lnTo>
                  <a:lnTo>
                    <a:pt x="59" y="50"/>
                  </a:lnTo>
                  <a:lnTo>
                    <a:pt x="62" y="48"/>
                  </a:lnTo>
                  <a:lnTo>
                    <a:pt x="63" y="44"/>
                  </a:lnTo>
                  <a:lnTo>
                    <a:pt x="64" y="42"/>
                  </a:lnTo>
                  <a:lnTo>
                    <a:pt x="64" y="39"/>
                  </a:lnTo>
                  <a:lnTo>
                    <a:pt x="65" y="36"/>
                  </a:lnTo>
                  <a:lnTo>
                    <a:pt x="65" y="33"/>
                  </a:lnTo>
                  <a:lnTo>
                    <a:pt x="65" y="29"/>
                  </a:lnTo>
                  <a:lnTo>
                    <a:pt x="65" y="27"/>
                  </a:lnTo>
                  <a:lnTo>
                    <a:pt x="63" y="21"/>
                  </a:lnTo>
                  <a:lnTo>
                    <a:pt x="61" y="15"/>
                  </a:lnTo>
                  <a:lnTo>
                    <a:pt x="57" y="9"/>
                  </a:lnTo>
                  <a:lnTo>
                    <a:pt x="51" y="6"/>
                  </a:lnTo>
                  <a:lnTo>
                    <a:pt x="49" y="3"/>
                  </a:lnTo>
                  <a:lnTo>
                    <a:pt x="46" y="2"/>
                  </a:lnTo>
                  <a:lnTo>
                    <a:pt x="43" y="1"/>
                  </a:lnTo>
                  <a:lnTo>
                    <a:pt x="39" y="0"/>
                  </a:lnTo>
                  <a:lnTo>
                    <a:pt x="37" y="0"/>
                  </a:lnTo>
                  <a:lnTo>
                    <a:pt x="33" y="0"/>
                  </a:lnTo>
                  <a:lnTo>
                    <a:pt x="30" y="0"/>
                  </a:lnTo>
                  <a:lnTo>
                    <a:pt x="27" y="0"/>
                  </a:lnTo>
                  <a:lnTo>
                    <a:pt x="22" y="1"/>
                  </a:lnTo>
                  <a:lnTo>
                    <a:pt x="16" y="4"/>
                  </a:lnTo>
                  <a:lnTo>
                    <a:pt x="11" y="8"/>
                  </a:lnTo>
                  <a:lnTo>
                    <a:pt x="6" y="13"/>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28" name="Rectangle 24">
              <a:extLst>
                <a:ext uri="{FF2B5EF4-FFF2-40B4-BE49-F238E27FC236}">
                  <a16:creationId xmlns:a16="http://schemas.microsoft.com/office/drawing/2014/main" id="{C906A059-90CC-8459-A912-2DB75DF7C42B}"/>
                </a:ext>
              </a:extLst>
            </p:cNvPr>
            <p:cNvSpPr>
              <a:spLocks noChangeArrowheads="1"/>
            </p:cNvSpPr>
            <p:nvPr/>
          </p:nvSpPr>
          <p:spPr bwMode="auto">
            <a:xfrm>
              <a:off x="2924" y="3857"/>
              <a:ext cx="1523" cy="2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7129" name="Rectangle 25">
              <a:extLst>
                <a:ext uri="{FF2B5EF4-FFF2-40B4-BE49-F238E27FC236}">
                  <a16:creationId xmlns:a16="http://schemas.microsoft.com/office/drawing/2014/main" id="{635C2BB9-CCF0-A21B-03CF-5CC1619FADBE}"/>
                </a:ext>
              </a:extLst>
            </p:cNvPr>
            <p:cNvSpPr>
              <a:spLocks noChangeArrowheads="1"/>
            </p:cNvSpPr>
            <p:nvPr/>
          </p:nvSpPr>
          <p:spPr bwMode="auto">
            <a:xfrm>
              <a:off x="2924" y="3857"/>
              <a:ext cx="1523" cy="283"/>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7130" name="Rectangle 26">
              <a:extLst>
                <a:ext uri="{FF2B5EF4-FFF2-40B4-BE49-F238E27FC236}">
                  <a16:creationId xmlns:a16="http://schemas.microsoft.com/office/drawing/2014/main" id="{5584EEDE-A8E5-EB95-B5FA-FE0CF8F1AAD7}"/>
                </a:ext>
              </a:extLst>
            </p:cNvPr>
            <p:cNvSpPr>
              <a:spLocks noChangeArrowheads="1"/>
            </p:cNvSpPr>
            <p:nvPr/>
          </p:nvSpPr>
          <p:spPr bwMode="auto">
            <a:xfrm>
              <a:off x="2988" y="3920"/>
              <a:ext cx="9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guard condition</a:t>
              </a:r>
              <a:endParaRPr lang="tr-TR" altLang="tr-TR" sz="2400">
                <a:latin typeface="Times New Roman" panose="02020603050405020304" pitchFamily="18" charset="0"/>
              </a:endParaRPr>
            </a:p>
          </p:txBody>
        </p:sp>
        <p:sp>
          <p:nvSpPr>
            <p:cNvPr id="47131" name="Freeform 27">
              <a:extLst>
                <a:ext uri="{FF2B5EF4-FFF2-40B4-BE49-F238E27FC236}">
                  <a16:creationId xmlns:a16="http://schemas.microsoft.com/office/drawing/2014/main" id="{F334F7BD-4A8A-571D-AEFA-0592990723FE}"/>
                </a:ext>
              </a:extLst>
            </p:cNvPr>
            <p:cNvSpPr>
              <a:spLocks/>
            </p:cNvSpPr>
            <p:nvPr/>
          </p:nvSpPr>
          <p:spPr bwMode="auto">
            <a:xfrm>
              <a:off x="4289" y="3857"/>
              <a:ext cx="158" cy="158"/>
            </a:xfrm>
            <a:custGeom>
              <a:avLst/>
              <a:gdLst>
                <a:gd name="T0" fmla="*/ 0 w 158"/>
                <a:gd name="T1" fmla="*/ 0 h 158"/>
                <a:gd name="T2" fmla="*/ 158 w 158"/>
                <a:gd name="T3" fmla="*/ 158 h 158"/>
                <a:gd name="T4" fmla="*/ 158 w 158"/>
                <a:gd name="T5" fmla="*/ 0 h 158"/>
                <a:gd name="T6" fmla="*/ 0 w 158"/>
                <a:gd name="T7" fmla="*/ 0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0" y="0"/>
                  </a:moveTo>
                  <a:lnTo>
                    <a:pt x="158" y="158"/>
                  </a:lnTo>
                  <a:lnTo>
                    <a:pt x="15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32" name="Freeform 28">
              <a:extLst>
                <a:ext uri="{FF2B5EF4-FFF2-40B4-BE49-F238E27FC236}">
                  <a16:creationId xmlns:a16="http://schemas.microsoft.com/office/drawing/2014/main" id="{1127647D-691F-F05E-A628-DEC416A6A41D}"/>
                </a:ext>
              </a:extLst>
            </p:cNvPr>
            <p:cNvSpPr>
              <a:spLocks/>
            </p:cNvSpPr>
            <p:nvPr/>
          </p:nvSpPr>
          <p:spPr bwMode="auto">
            <a:xfrm>
              <a:off x="4289" y="3857"/>
              <a:ext cx="158" cy="158"/>
            </a:xfrm>
            <a:custGeom>
              <a:avLst/>
              <a:gdLst>
                <a:gd name="T0" fmla="*/ 0 w 158"/>
                <a:gd name="T1" fmla="*/ 0 h 158"/>
                <a:gd name="T2" fmla="*/ 158 w 158"/>
                <a:gd name="T3" fmla="*/ 158 h 158"/>
                <a:gd name="T4" fmla="*/ 158 w 158"/>
                <a:gd name="T5" fmla="*/ 0 h 158"/>
                <a:gd name="T6" fmla="*/ 0 w 158"/>
                <a:gd name="T7" fmla="*/ 0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0" y="0"/>
                  </a:moveTo>
                  <a:lnTo>
                    <a:pt x="158" y="158"/>
                  </a:lnTo>
                  <a:lnTo>
                    <a:pt x="158" y="0"/>
                  </a:lnTo>
                  <a:lnTo>
                    <a:pt x="0" y="0"/>
                  </a:lnTo>
                  <a:close/>
                </a:path>
              </a:pathLst>
            </a:custGeom>
            <a:noFill/>
            <a:ln w="635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3" name="Freeform 29">
              <a:extLst>
                <a:ext uri="{FF2B5EF4-FFF2-40B4-BE49-F238E27FC236}">
                  <a16:creationId xmlns:a16="http://schemas.microsoft.com/office/drawing/2014/main" id="{2FB45319-D1B7-AFAC-CC00-BE142832D94B}"/>
                </a:ext>
              </a:extLst>
            </p:cNvPr>
            <p:cNvSpPr>
              <a:spLocks/>
            </p:cNvSpPr>
            <p:nvPr/>
          </p:nvSpPr>
          <p:spPr bwMode="auto">
            <a:xfrm>
              <a:off x="4289" y="3857"/>
              <a:ext cx="158" cy="158"/>
            </a:xfrm>
            <a:custGeom>
              <a:avLst/>
              <a:gdLst>
                <a:gd name="T0" fmla="*/ 158 w 158"/>
                <a:gd name="T1" fmla="*/ 158 h 158"/>
                <a:gd name="T2" fmla="*/ 0 w 158"/>
                <a:gd name="T3" fmla="*/ 0 h 158"/>
                <a:gd name="T4" fmla="*/ 0 w 158"/>
                <a:gd name="T5" fmla="*/ 158 h 158"/>
                <a:gd name="T6" fmla="*/ 158 w 158"/>
                <a:gd name="T7" fmla="*/ 158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158" y="158"/>
                  </a:moveTo>
                  <a:lnTo>
                    <a:pt x="0" y="0"/>
                  </a:lnTo>
                  <a:lnTo>
                    <a:pt x="0" y="158"/>
                  </a:lnTo>
                  <a:lnTo>
                    <a:pt x="158"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34" name="Freeform 30">
              <a:extLst>
                <a:ext uri="{FF2B5EF4-FFF2-40B4-BE49-F238E27FC236}">
                  <a16:creationId xmlns:a16="http://schemas.microsoft.com/office/drawing/2014/main" id="{08B8033F-1EA7-4AB5-F044-2F174193F622}"/>
                </a:ext>
              </a:extLst>
            </p:cNvPr>
            <p:cNvSpPr>
              <a:spLocks/>
            </p:cNvSpPr>
            <p:nvPr/>
          </p:nvSpPr>
          <p:spPr bwMode="auto">
            <a:xfrm>
              <a:off x="4289" y="3857"/>
              <a:ext cx="158" cy="158"/>
            </a:xfrm>
            <a:custGeom>
              <a:avLst/>
              <a:gdLst>
                <a:gd name="T0" fmla="*/ 158 w 158"/>
                <a:gd name="T1" fmla="*/ 158 h 158"/>
                <a:gd name="T2" fmla="*/ 0 w 158"/>
                <a:gd name="T3" fmla="*/ 0 h 158"/>
                <a:gd name="T4" fmla="*/ 0 w 158"/>
                <a:gd name="T5" fmla="*/ 158 h 158"/>
                <a:gd name="T6" fmla="*/ 158 w 158"/>
                <a:gd name="T7" fmla="*/ 158 h 158"/>
                <a:gd name="T8" fmla="*/ 0 60000 65536"/>
                <a:gd name="T9" fmla="*/ 0 60000 65536"/>
                <a:gd name="T10" fmla="*/ 0 60000 65536"/>
                <a:gd name="T11" fmla="*/ 0 60000 65536"/>
                <a:gd name="T12" fmla="*/ 0 w 158"/>
                <a:gd name="T13" fmla="*/ 0 h 158"/>
                <a:gd name="T14" fmla="*/ 158 w 158"/>
                <a:gd name="T15" fmla="*/ 158 h 158"/>
              </a:gdLst>
              <a:ahLst/>
              <a:cxnLst>
                <a:cxn ang="T8">
                  <a:pos x="T0" y="T1"/>
                </a:cxn>
                <a:cxn ang="T9">
                  <a:pos x="T2" y="T3"/>
                </a:cxn>
                <a:cxn ang="T10">
                  <a:pos x="T4" y="T5"/>
                </a:cxn>
                <a:cxn ang="T11">
                  <a:pos x="T6" y="T7"/>
                </a:cxn>
              </a:cxnLst>
              <a:rect l="T12" t="T13" r="T14" b="T15"/>
              <a:pathLst>
                <a:path w="158" h="158">
                  <a:moveTo>
                    <a:pt x="158" y="158"/>
                  </a:moveTo>
                  <a:lnTo>
                    <a:pt x="0" y="0"/>
                  </a:lnTo>
                  <a:lnTo>
                    <a:pt x="0" y="158"/>
                  </a:lnTo>
                  <a:lnTo>
                    <a:pt x="158" y="158"/>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5" name="Freeform 31">
              <a:extLst>
                <a:ext uri="{FF2B5EF4-FFF2-40B4-BE49-F238E27FC236}">
                  <a16:creationId xmlns:a16="http://schemas.microsoft.com/office/drawing/2014/main" id="{509209A3-1A7A-19A4-98B3-13C43B23EEB5}"/>
                </a:ext>
              </a:extLst>
            </p:cNvPr>
            <p:cNvSpPr>
              <a:spLocks noEditPoints="1"/>
            </p:cNvSpPr>
            <p:nvPr/>
          </p:nvSpPr>
          <p:spPr bwMode="auto">
            <a:xfrm>
              <a:off x="3053" y="3514"/>
              <a:ext cx="635" cy="344"/>
            </a:xfrm>
            <a:custGeom>
              <a:avLst/>
              <a:gdLst>
                <a:gd name="T0" fmla="*/ 635 w 635"/>
                <a:gd name="T1" fmla="*/ 342 h 344"/>
                <a:gd name="T2" fmla="*/ 615 w 635"/>
                <a:gd name="T3" fmla="*/ 332 h 344"/>
                <a:gd name="T4" fmla="*/ 598 w 635"/>
                <a:gd name="T5" fmla="*/ 326 h 344"/>
                <a:gd name="T6" fmla="*/ 601 w 635"/>
                <a:gd name="T7" fmla="*/ 326 h 344"/>
                <a:gd name="T8" fmla="*/ 583 w 635"/>
                <a:gd name="T9" fmla="*/ 313 h 344"/>
                <a:gd name="T10" fmla="*/ 565 w 635"/>
                <a:gd name="T11" fmla="*/ 309 h 344"/>
                <a:gd name="T12" fmla="*/ 568 w 635"/>
                <a:gd name="T13" fmla="*/ 308 h 344"/>
                <a:gd name="T14" fmla="*/ 549 w 635"/>
                <a:gd name="T15" fmla="*/ 296 h 344"/>
                <a:gd name="T16" fmla="*/ 532 w 635"/>
                <a:gd name="T17" fmla="*/ 291 h 344"/>
                <a:gd name="T18" fmla="*/ 535 w 635"/>
                <a:gd name="T19" fmla="*/ 290 h 344"/>
                <a:gd name="T20" fmla="*/ 517 w 635"/>
                <a:gd name="T21" fmla="*/ 278 h 344"/>
                <a:gd name="T22" fmla="*/ 498 w 635"/>
                <a:gd name="T23" fmla="*/ 271 h 344"/>
                <a:gd name="T24" fmla="*/ 499 w 635"/>
                <a:gd name="T25" fmla="*/ 272 h 344"/>
                <a:gd name="T26" fmla="*/ 484 w 635"/>
                <a:gd name="T27" fmla="*/ 260 h 344"/>
                <a:gd name="T28" fmla="*/ 466 w 635"/>
                <a:gd name="T29" fmla="*/ 254 h 344"/>
                <a:gd name="T30" fmla="*/ 467 w 635"/>
                <a:gd name="T31" fmla="*/ 254 h 344"/>
                <a:gd name="T32" fmla="*/ 451 w 635"/>
                <a:gd name="T33" fmla="*/ 243 h 344"/>
                <a:gd name="T34" fmla="*/ 432 w 635"/>
                <a:gd name="T35" fmla="*/ 234 h 344"/>
                <a:gd name="T36" fmla="*/ 433 w 635"/>
                <a:gd name="T37" fmla="*/ 237 h 344"/>
                <a:gd name="T38" fmla="*/ 418 w 635"/>
                <a:gd name="T39" fmla="*/ 225 h 344"/>
                <a:gd name="T40" fmla="*/ 399 w 635"/>
                <a:gd name="T41" fmla="*/ 217 h 344"/>
                <a:gd name="T42" fmla="*/ 399 w 635"/>
                <a:gd name="T43" fmla="*/ 219 h 344"/>
                <a:gd name="T44" fmla="*/ 385 w 635"/>
                <a:gd name="T45" fmla="*/ 206 h 344"/>
                <a:gd name="T46" fmla="*/ 365 w 635"/>
                <a:gd name="T47" fmla="*/ 200 h 344"/>
                <a:gd name="T48" fmla="*/ 366 w 635"/>
                <a:gd name="T49" fmla="*/ 201 h 344"/>
                <a:gd name="T50" fmla="*/ 352 w 635"/>
                <a:gd name="T51" fmla="*/ 191 h 344"/>
                <a:gd name="T52" fmla="*/ 333 w 635"/>
                <a:gd name="T53" fmla="*/ 179 h 344"/>
                <a:gd name="T54" fmla="*/ 333 w 635"/>
                <a:gd name="T55" fmla="*/ 183 h 344"/>
                <a:gd name="T56" fmla="*/ 317 w 635"/>
                <a:gd name="T57" fmla="*/ 171 h 344"/>
                <a:gd name="T58" fmla="*/ 298 w 635"/>
                <a:gd name="T59" fmla="*/ 164 h 344"/>
                <a:gd name="T60" fmla="*/ 300 w 635"/>
                <a:gd name="T61" fmla="*/ 165 h 344"/>
                <a:gd name="T62" fmla="*/ 285 w 635"/>
                <a:gd name="T63" fmla="*/ 154 h 344"/>
                <a:gd name="T64" fmla="*/ 265 w 635"/>
                <a:gd name="T65" fmla="*/ 145 h 344"/>
                <a:gd name="T66" fmla="*/ 250 w 635"/>
                <a:gd name="T67" fmla="*/ 138 h 344"/>
                <a:gd name="T68" fmla="*/ 252 w 635"/>
                <a:gd name="T69" fmla="*/ 138 h 344"/>
                <a:gd name="T70" fmla="*/ 232 w 635"/>
                <a:gd name="T71" fmla="*/ 127 h 344"/>
                <a:gd name="T72" fmla="*/ 234 w 635"/>
                <a:gd name="T73" fmla="*/ 129 h 344"/>
                <a:gd name="T74" fmla="*/ 218 w 635"/>
                <a:gd name="T75" fmla="*/ 117 h 344"/>
                <a:gd name="T76" fmla="*/ 199 w 635"/>
                <a:gd name="T77" fmla="*/ 108 h 344"/>
                <a:gd name="T78" fmla="*/ 183 w 635"/>
                <a:gd name="T79" fmla="*/ 102 h 344"/>
                <a:gd name="T80" fmla="*/ 186 w 635"/>
                <a:gd name="T81" fmla="*/ 101 h 344"/>
                <a:gd name="T82" fmla="*/ 166 w 635"/>
                <a:gd name="T83" fmla="*/ 89 h 344"/>
                <a:gd name="T84" fmla="*/ 166 w 635"/>
                <a:gd name="T85" fmla="*/ 93 h 344"/>
                <a:gd name="T86" fmla="*/ 152 w 635"/>
                <a:gd name="T87" fmla="*/ 82 h 344"/>
                <a:gd name="T88" fmla="*/ 132 w 635"/>
                <a:gd name="T89" fmla="*/ 73 h 344"/>
                <a:gd name="T90" fmla="*/ 133 w 635"/>
                <a:gd name="T91" fmla="*/ 75 h 344"/>
                <a:gd name="T92" fmla="*/ 119 w 635"/>
                <a:gd name="T93" fmla="*/ 65 h 344"/>
                <a:gd name="T94" fmla="*/ 100 w 635"/>
                <a:gd name="T95" fmla="*/ 54 h 344"/>
                <a:gd name="T96" fmla="*/ 84 w 635"/>
                <a:gd name="T97" fmla="*/ 48 h 344"/>
                <a:gd name="T98" fmla="*/ 86 w 635"/>
                <a:gd name="T99" fmla="*/ 47 h 344"/>
                <a:gd name="T100" fmla="*/ 66 w 635"/>
                <a:gd name="T101" fmla="*/ 37 h 344"/>
                <a:gd name="T102" fmla="*/ 67 w 635"/>
                <a:gd name="T103" fmla="*/ 40 h 344"/>
                <a:gd name="T104" fmla="*/ 53 w 635"/>
                <a:gd name="T105" fmla="*/ 28 h 344"/>
                <a:gd name="T106" fmla="*/ 33 w 635"/>
                <a:gd name="T107" fmla="*/ 20 h 344"/>
                <a:gd name="T108" fmla="*/ 34 w 635"/>
                <a:gd name="T109" fmla="*/ 22 h 344"/>
                <a:gd name="T110" fmla="*/ 19 w 635"/>
                <a:gd name="T111" fmla="*/ 9 h 344"/>
                <a:gd name="T112" fmla="*/ 0 w 635"/>
                <a:gd name="T113" fmla="*/ 1 h 344"/>
                <a:gd name="T114" fmla="*/ 0 w 635"/>
                <a:gd name="T115" fmla="*/ 3 h 3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5"/>
                <a:gd name="T175" fmla="*/ 0 h 344"/>
                <a:gd name="T176" fmla="*/ 635 w 635"/>
                <a:gd name="T177" fmla="*/ 344 h 34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5" h="344">
                  <a:moveTo>
                    <a:pt x="633" y="344"/>
                  </a:moveTo>
                  <a:lnTo>
                    <a:pt x="633" y="344"/>
                  </a:lnTo>
                  <a:lnTo>
                    <a:pt x="631" y="343"/>
                  </a:lnTo>
                  <a:lnTo>
                    <a:pt x="631" y="342"/>
                  </a:lnTo>
                  <a:lnTo>
                    <a:pt x="633" y="341"/>
                  </a:lnTo>
                  <a:lnTo>
                    <a:pt x="634" y="341"/>
                  </a:lnTo>
                  <a:lnTo>
                    <a:pt x="635" y="342"/>
                  </a:lnTo>
                  <a:lnTo>
                    <a:pt x="635" y="343"/>
                  </a:lnTo>
                  <a:lnTo>
                    <a:pt x="634" y="344"/>
                  </a:lnTo>
                  <a:lnTo>
                    <a:pt x="633" y="344"/>
                  </a:lnTo>
                  <a:close/>
                  <a:moveTo>
                    <a:pt x="615" y="336"/>
                  </a:moveTo>
                  <a:lnTo>
                    <a:pt x="615" y="336"/>
                  </a:lnTo>
                  <a:lnTo>
                    <a:pt x="615" y="335"/>
                  </a:lnTo>
                  <a:lnTo>
                    <a:pt x="615" y="332"/>
                  </a:lnTo>
                  <a:lnTo>
                    <a:pt x="616" y="332"/>
                  </a:lnTo>
                  <a:lnTo>
                    <a:pt x="617" y="332"/>
                  </a:lnTo>
                  <a:lnTo>
                    <a:pt x="618" y="333"/>
                  </a:lnTo>
                  <a:lnTo>
                    <a:pt x="618" y="335"/>
                  </a:lnTo>
                  <a:lnTo>
                    <a:pt x="617" y="336"/>
                  </a:lnTo>
                  <a:lnTo>
                    <a:pt x="615" y="336"/>
                  </a:lnTo>
                  <a:close/>
                  <a:moveTo>
                    <a:pt x="598" y="326"/>
                  </a:moveTo>
                  <a:lnTo>
                    <a:pt x="598" y="326"/>
                  </a:lnTo>
                  <a:lnTo>
                    <a:pt x="598" y="325"/>
                  </a:lnTo>
                  <a:lnTo>
                    <a:pt x="598" y="324"/>
                  </a:lnTo>
                  <a:lnTo>
                    <a:pt x="599" y="323"/>
                  </a:lnTo>
                  <a:lnTo>
                    <a:pt x="601" y="323"/>
                  </a:lnTo>
                  <a:lnTo>
                    <a:pt x="602" y="324"/>
                  </a:lnTo>
                  <a:lnTo>
                    <a:pt x="602" y="325"/>
                  </a:lnTo>
                  <a:lnTo>
                    <a:pt x="601" y="326"/>
                  </a:lnTo>
                  <a:lnTo>
                    <a:pt x="598" y="326"/>
                  </a:lnTo>
                  <a:close/>
                  <a:moveTo>
                    <a:pt x="582" y="317"/>
                  </a:moveTo>
                  <a:lnTo>
                    <a:pt x="582" y="317"/>
                  </a:lnTo>
                  <a:lnTo>
                    <a:pt x="581" y="316"/>
                  </a:lnTo>
                  <a:lnTo>
                    <a:pt x="582" y="315"/>
                  </a:lnTo>
                  <a:lnTo>
                    <a:pt x="583" y="313"/>
                  </a:lnTo>
                  <a:lnTo>
                    <a:pt x="584" y="315"/>
                  </a:lnTo>
                  <a:lnTo>
                    <a:pt x="585" y="315"/>
                  </a:lnTo>
                  <a:lnTo>
                    <a:pt x="585" y="316"/>
                  </a:lnTo>
                  <a:lnTo>
                    <a:pt x="584" y="317"/>
                  </a:lnTo>
                  <a:lnTo>
                    <a:pt x="583" y="317"/>
                  </a:lnTo>
                  <a:lnTo>
                    <a:pt x="582" y="317"/>
                  </a:lnTo>
                  <a:close/>
                  <a:moveTo>
                    <a:pt x="565" y="309"/>
                  </a:moveTo>
                  <a:lnTo>
                    <a:pt x="565" y="309"/>
                  </a:lnTo>
                  <a:lnTo>
                    <a:pt x="564" y="308"/>
                  </a:lnTo>
                  <a:lnTo>
                    <a:pt x="565" y="306"/>
                  </a:lnTo>
                  <a:lnTo>
                    <a:pt x="565" y="305"/>
                  </a:lnTo>
                  <a:lnTo>
                    <a:pt x="566" y="305"/>
                  </a:lnTo>
                  <a:lnTo>
                    <a:pt x="568" y="305"/>
                  </a:lnTo>
                  <a:lnTo>
                    <a:pt x="568" y="306"/>
                  </a:lnTo>
                  <a:lnTo>
                    <a:pt x="568" y="308"/>
                  </a:lnTo>
                  <a:lnTo>
                    <a:pt x="566" y="309"/>
                  </a:lnTo>
                  <a:lnTo>
                    <a:pt x="565" y="309"/>
                  </a:lnTo>
                  <a:close/>
                  <a:moveTo>
                    <a:pt x="549" y="299"/>
                  </a:moveTo>
                  <a:lnTo>
                    <a:pt x="549" y="299"/>
                  </a:lnTo>
                  <a:lnTo>
                    <a:pt x="548" y="298"/>
                  </a:lnTo>
                  <a:lnTo>
                    <a:pt x="548" y="297"/>
                  </a:lnTo>
                  <a:lnTo>
                    <a:pt x="549" y="296"/>
                  </a:lnTo>
                  <a:lnTo>
                    <a:pt x="551" y="296"/>
                  </a:lnTo>
                  <a:lnTo>
                    <a:pt x="551" y="297"/>
                  </a:lnTo>
                  <a:lnTo>
                    <a:pt x="551" y="298"/>
                  </a:lnTo>
                  <a:lnTo>
                    <a:pt x="550" y="299"/>
                  </a:lnTo>
                  <a:lnTo>
                    <a:pt x="549" y="299"/>
                  </a:lnTo>
                  <a:close/>
                  <a:moveTo>
                    <a:pt x="532" y="291"/>
                  </a:moveTo>
                  <a:lnTo>
                    <a:pt x="532" y="291"/>
                  </a:lnTo>
                  <a:lnTo>
                    <a:pt x="531" y="290"/>
                  </a:lnTo>
                  <a:lnTo>
                    <a:pt x="531" y="289"/>
                  </a:lnTo>
                  <a:lnTo>
                    <a:pt x="531" y="288"/>
                  </a:lnTo>
                  <a:lnTo>
                    <a:pt x="532" y="288"/>
                  </a:lnTo>
                  <a:lnTo>
                    <a:pt x="535" y="288"/>
                  </a:lnTo>
                  <a:lnTo>
                    <a:pt x="535" y="289"/>
                  </a:lnTo>
                  <a:lnTo>
                    <a:pt x="535" y="290"/>
                  </a:lnTo>
                  <a:lnTo>
                    <a:pt x="533" y="291"/>
                  </a:lnTo>
                  <a:lnTo>
                    <a:pt x="532" y="291"/>
                  </a:lnTo>
                  <a:close/>
                  <a:moveTo>
                    <a:pt x="516" y="282"/>
                  </a:moveTo>
                  <a:lnTo>
                    <a:pt x="516" y="282"/>
                  </a:lnTo>
                  <a:lnTo>
                    <a:pt x="514" y="280"/>
                  </a:lnTo>
                  <a:lnTo>
                    <a:pt x="514" y="279"/>
                  </a:lnTo>
                  <a:lnTo>
                    <a:pt x="516" y="278"/>
                  </a:lnTo>
                  <a:lnTo>
                    <a:pt x="517" y="278"/>
                  </a:lnTo>
                  <a:lnTo>
                    <a:pt x="518" y="279"/>
                  </a:lnTo>
                  <a:lnTo>
                    <a:pt x="518" y="280"/>
                  </a:lnTo>
                  <a:lnTo>
                    <a:pt x="517" y="282"/>
                  </a:lnTo>
                  <a:lnTo>
                    <a:pt x="516" y="282"/>
                  </a:lnTo>
                  <a:close/>
                  <a:moveTo>
                    <a:pt x="499" y="272"/>
                  </a:moveTo>
                  <a:lnTo>
                    <a:pt x="499" y="272"/>
                  </a:lnTo>
                  <a:lnTo>
                    <a:pt x="498" y="271"/>
                  </a:lnTo>
                  <a:lnTo>
                    <a:pt x="498" y="270"/>
                  </a:lnTo>
                  <a:lnTo>
                    <a:pt x="499" y="269"/>
                  </a:lnTo>
                  <a:lnTo>
                    <a:pt x="500" y="269"/>
                  </a:lnTo>
                  <a:lnTo>
                    <a:pt x="500" y="270"/>
                  </a:lnTo>
                  <a:lnTo>
                    <a:pt x="502" y="270"/>
                  </a:lnTo>
                  <a:lnTo>
                    <a:pt x="502" y="272"/>
                  </a:lnTo>
                  <a:lnTo>
                    <a:pt x="500" y="272"/>
                  </a:lnTo>
                  <a:lnTo>
                    <a:pt x="499" y="272"/>
                  </a:lnTo>
                  <a:close/>
                  <a:moveTo>
                    <a:pt x="483" y="264"/>
                  </a:moveTo>
                  <a:lnTo>
                    <a:pt x="483" y="264"/>
                  </a:lnTo>
                  <a:lnTo>
                    <a:pt x="481" y="263"/>
                  </a:lnTo>
                  <a:lnTo>
                    <a:pt x="481" y="262"/>
                  </a:lnTo>
                  <a:lnTo>
                    <a:pt x="483" y="260"/>
                  </a:lnTo>
                  <a:lnTo>
                    <a:pt x="484" y="260"/>
                  </a:lnTo>
                  <a:lnTo>
                    <a:pt x="485" y="262"/>
                  </a:lnTo>
                  <a:lnTo>
                    <a:pt x="485" y="263"/>
                  </a:lnTo>
                  <a:lnTo>
                    <a:pt x="484" y="264"/>
                  </a:lnTo>
                  <a:lnTo>
                    <a:pt x="483" y="264"/>
                  </a:lnTo>
                  <a:close/>
                  <a:moveTo>
                    <a:pt x="466" y="254"/>
                  </a:moveTo>
                  <a:lnTo>
                    <a:pt x="466" y="254"/>
                  </a:lnTo>
                  <a:lnTo>
                    <a:pt x="465" y="253"/>
                  </a:lnTo>
                  <a:lnTo>
                    <a:pt x="465" y="252"/>
                  </a:lnTo>
                  <a:lnTo>
                    <a:pt x="466" y="251"/>
                  </a:lnTo>
                  <a:lnTo>
                    <a:pt x="467" y="251"/>
                  </a:lnTo>
                  <a:lnTo>
                    <a:pt x="468" y="252"/>
                  </a:lnTo>
                  <a:lnTo>
                    <a:pt x="468" y="253"/>
                  </a:lnTo>
                  <a:lnTo>
                    <a:pt x="467" y="254"/>
                  </a:lnTo>
                  <a:lnTo>
                    <a:pt x="466" y="254"/>
                  </a:lnTo>
                  <a:close/>
                  <a:moveTo>
                    <a:pt x="450" y="246"/>
                  </a:moveTo>
                  <a:lnTo>
                    <a:pt x="450" y="246"/>
                  </a:lnTo>
                  <a:lnTo>
                    <a:pt x="448" y="245"/>
                  </a:lnTo>
                  <a:lnTo>
                    <a:pt x="448" y="243"/>
                  </a:lnTo>
                  <a:lnTo>
                    <a:pt x="450" y="243"/>
                  </a:lnTo>
                  <a:lnTo>
                    <a:pt x="451" y="243"/>
                  </a:lnTo>
                  <a:lnTo>
                    <a:pt x="452" y="244"/>
                  </a:lnTo>
                  <a:lnTo>
                    <a:pt x="452" y="245"/>
                  </a:lnTo>
                  <a:lnTo>
                    <a:pt x="451" y="246"/>
                  </a:lnTo>
                  <a:lnTo>
                    <a:pt x="450" y="246"/>
                  </a:lnTo>
                  <a:close/>
                  <a:moveTo>
                    <a:pt x="433" y="237"/>
                  </a:moveTo>
                  <a:lnTo>
                    <a:pt x="433" y="237"/>
                  </a:lnTo>
                  <a:lnTo>
                    <a:pt x="432" y="236"/>
                  </a:lnTo>
                  <a:lnTo>
                    <a:pt x="432" y="234"/>
                  </a:lnTo>
                  <a:lnTo>
                    <a:pt x="433" y="233"/>
                  </a:lnTo>
                  <a:lnTo>
                    <a:pt x="434" y="233"/>
                  </a:lnTo>
                  <a:lnTo>
                    <a:pt x="435" y="234"/>
                  </a:lnTo>
                  <a:lnTo>
                    <a:pt x="435" y="236"/>
                  </a:lnTo>
                  <a:lnTo>
                    <a:pt x="434" y="237"/>
                  </a:lnTo>
                  <a:lnTo>
                    <a:pt x="433" y="237"/>
                  </a:lnTo>
                  <a:close/>
                  <a:moveTo>
                    <a:pt x="415" y="227"/>
                  </a:moveTo>
                  <a:lnTo>
                    <a:pt x="415" y="227"/>
                  </a:lnTo>
                  <a:lnTo>
                    <a:pt x="415" y="226"/>
                  </a:lnTo>
                  <a:lnTo>
                    <a:pt x="415" y="225"/>
                  </a:lnTo>
                  <a:lnTo>
                    <a:pt x="417" y="224"/>
                  </a:lnTo>
                  <a:lnTo>
                    <a:pt x="418" y="225"/>
                  </a:lnTo>
                  <a:lnTo>
                    <a:pt x="419" y="225"/>
                  </a:lnTo>
                  <a:lnTo>
                    <a:pt x="419" y="227"/>
                  </a:lnTo>
                  <a:lnTo>
                    <a:pt x="418" y="227"/>
                  </a:lnTo>
                  <a:lnTo>
                    <a:pt x="415" y="227"/>
                  </a:lnTo>
                  <a:close/>
                  <a:moveTo>
                    <a:pt x="399" y="219"/>
                  </a:moveTo>
                  <a:lnTo>
                    <a:pt x="399" y="219"/>
                  </a:lnTo>
                  <a:lnTo>
                    <a:pt x="399" y="218"/>
                  </a:lnTo>
                  <a:lnTo>
                    <a:pt x="399" y="217"/>
                  </a:lnTo>
                  <a:lnTo>
                    <a:pt x="400" y="216"/>
                  </a:lnTo>
                  <a:lnTo>
                    <a:pt x="401" y="216"/>
                  </a:lnTo>
                  <a:lnTo>
                    <a:pt x="402" y="217"/>
                  </a:lnTo>
                  <a:lnTo>
                    <a:pt x="402" y="218"/>
                  </a:lnTo>
                  <a:lnTo>
                    <a:pt x="401" y="219"/>
                  </a:lnTo>
                  <a:lnTo>
                    <a:pt x="400" y="219"/>
                  </a:lnTo>
                  <a:lnTo>
                    <a:pt x="399" y="219"/>
                  </a:lnTo>
                  <a:close/>
                  <a:moveTo>
                    <a:pt x="382" y="210"/>
                  </a:moveTo>
                  <a:lnTo>
                    <a:pt x="382" y="210"/>
                  </a:lnTo>
                  <a:lnTo>
                    <a:pt x="381" y="208"/>
                  </a:lnTo>
                  <a:lnTo>
                    <a:pt x="381" y="207"/>
                  </a:lnTo>
                  <a:lnTo>
                    <a:pt x="382" y="207"/>
                  </a:lnTo>
                  <a:lnTo>
                    <a:pt x="383" y="206"/>
                  </a:lnTo>
                  <a:lnTo>
                    <a:pt x="385" y="206"/>
                  </a:lnTo>
                  <a:lnTo>
                    <a:pt x="386" y="207"/>
                  </a:lnTo>
                  <a:lnTo>
                    <a:pt x="386" y="208"/>
                  </a:lnTo>
                  <a:lnTo>
                    <a:pt x="385" y="208"/>
                  </a:lnTo>
                  <a:lnTo>
                    <a:pt x="383" y="210"/>
                  </a:lnTo>
                  <a:lnTo>
                    <a:pt x="382" y="210"/>
                  </a:lnTo>
                  <a:close/>
                  <a:moveTo>
                    <a:pt x="366" y="201"/>
                  </a:moveTo>
                  <a:lnTo>
                    <a:pt x="366" y="201"/>
                  </a:lnTo>
                  <a:lnTo>
                    <a:pt x="365" y="200"/>
                  </a:lnTo>
                  <a:lnTo>
                    <a:pt x="366" y="198"/>
                  </a:lnTo>
                  <a:lnTo>
                    <a:pt x="368" y="198"/>
                  </a:lnTo>
                  <a:lnTo>
                    <a:pt x="368" y="199"/>
                  </a:lnTo>
                  <a:lnTo>
                    <a:pt x="368" y="200"/>
                  </a:lnTo>
                  <a:lnTo>
                    <a:pt x="367" y="201"/>
                  </a:lnTo>
                  <a:lnTo>
                    <a:pt x="366" y="201"/>
                  </a:lnTo>
                  <a:close/>
                  <a:moveTo>
                    <a:pt x="349" y="192"/>
                  </a:moveTo>
                  <a:lnTo>
                    <a:pt x="349" y="192"/>
                  </a:lnTo>
                  <a:lnTo>
                    <a:pt x="348" y="191"/>
                  </a:lnTo>
                  <a:lnTo>
                    <a:pt x="348" y="190"/>
                  </a:lnTo>
                  <a:lnTo>
                    <a:pt x="349" y="188"/>
                  </a:lnTo>
                  <a:lnTo>
                    <a:pt x="352" y="188"/>
                  </a:lnTo>
                  <a:lnTo>
                    <a:pt x="352" y="190"/>
                  </a:lnTo>
                  <a:lnTo>
                    <a:pt x="352" y="191"/>
                  </a:lnTo>
                  <a:lnTo>
                    <a:pt x="350" y="192"/>
                  </a:lnTo>
                  <a:lnTo>
                    <a:pt x="349" y="192"/>
                  </a:lnTo>
                  <a:close/>
                  <a:moveTo>
                    <a:pt x="333" y="183"/>
                  </a:moveTo>
                  <a:lnTo>
                    <a:pt x="333" y="183"/>
                  </a:lnTo>
                  <a:lnTo>
                    <a:pt x="332" y="181"/>
                  </a:lnTo>
                  <a:lnTo>
                    <a:pt x="332" y="180"/>
                  </a:lnTo>
                  <a:lnTo>
                    <a:pt x="333" y="179"/>
                  </a:lnTo>
                  <a:lnTo>
                    <a:pt x="334" y="179"/>
                  </a:lnTo>
                  <a:lnTo>
                    <a:pt x="335" y="180"/>
                  </a:lnTo>
                  <a:lnTo>
                    <a:pt x="335" y="181"/>
                  </a:lnTo>
                  <a:lnTo>
                    <a:pt x="335" y="183"/>
                  </a:lnTo>
                  <a:lnTo>
                    <a:pt x="334" y="183"/>
                  </a:lnTo>
                  <a:lnTo>
                    <a:pt x="333" y="183"/>
                  </a:lnTo>
                  <a:close/>
                  <a:moveTo>
                    <a:pt x="316" y="174"/>
                  </a:moveTo>
                  <a:lnTo>
                    <a:pt x="316" y="174"/>
                  </a:lnTo>
                  <a:lnTo>
                    <a:pt x="315" y="173"/>
                  </a:lnTo>
                  <a:lnTo>
                    <a:pt x="315" y="172"/>
                  </a:lnTo>
                  <a:lnTo>
                    <a:pt x="316" y="171"/>
                  </a:lnTo>
                  <a:lnTo>
                    <a:pt x="317" y="171"/>
                  </a:lnTo>
                  <a:lnTo>
                    <a:pt x="319" y="172"/>
                  </a:lnTo>
                  <a:lnTo>
                    <a:pt x="319" y="173"/>
                  </a:lnTo>
                  <a:lnTo>
                    <a:pt x="317" y="174"/>
                  </a:lnTo>
                  <a:lnTo>
                    <a:pt x="316" y="174"/>
                  </a:lnTo>
                  <a:close/>
                  <a:moveTo>
                    <a:pt x="300" y="165"/>
                  </a:moveTo>
                  <a:lnTo>
                    <a:pt x="300" y="165"/>
                  </a:lnTo>
                  <a:lnTo>
                    <a:pt x="298" y="164"/>
                  </a:lnTo>
                  <a:lnTo>
                    <a:pt x="298" y="162"/>
                  </a:lnTo>
                  <a:lnTo>
                    <a:pt x="300" y="161"/>
                  </a:lnTo>
                  <a:lnTo>
                    <a:pt x="301" y="161"/>
                  </a:lnTo>
                  <a:lnTo>
                    <a:pt x="302" y="162"/>
                  </a:lnTo>
                  <a:lnTo>
                    <a:pt x="302" y="164"/>
                  </a:lnTo>
                  <a:lnTo>
                    <a:pt x="301" y="165"/>
                  </a:lnTo>
                  <a:lnTo>
                    <a:pt x="300" y="165"/>
                  </a:lnTo>
                  <a:close/>
                  <a:moveTo>
                    <a:pt x="283" y="157"/>
                  </a:moveTo>
                  <a:lnTo>
                    <a:pt x="283" y="157"/>
                  </a:lnTo>
                  <a:lnTo>
                    <a:pt x="282" y="155"/>
                  </a:lnTo>
                  <a:lnTo>
                    <a:pt x="282" y="154"/>
                  </a:lnTo>
                  <a:lnTo>
                    <a:pt x="282" y="153"/>
                  </a:lnTo>
                  <a:lnTo>
                    <a:pt x="283" y="153"/>
                  </a:lnTo>
                  <a:lnTo>
                    <a:pt x="284" y="153"/>
                  </a:lnTo>
                  <a:lnTo>
                    <a:pt x="285" y="154"/>
                  </a:lnTo>
                  <a:lnTo>
                    <a:pt x="285" y="155"/>
                  </a:lnTo>
                  <a:lnTo>
                    <a:pt x="284" y="157"/>
                  </a:lnTo>
                  <a:lnTo>
                    <a:pt x="283" y="157"/>
                  </a:lnTo>
                  <a:close/>
                  <a:moveTo>
                    <a:pt x="267" y="147"/>
                  </a:moveTo>
                  <a:lnTo>
                    <a:pt x="267" y="147"/>
                  </a:lnTo>
                  <a:lnTo>
                    <a:pt x="265" y="146"/>
                  </a:lnTo>
                  <a:lnTo>
                    <a:pt x="265" y="145"/>
                  </a:lnTo>
                  <a:lnTo>
                    <a:pt x="267" y="144"/>
                  </a:lnTo>
                  <a:lnTo>
                    <a:pt x="268" y="144"/>
                  </a:lnTo>
                  <a:lnTo>
                    <a:pt x="269" y="145"/>
                  </a:lnTo>
                  <a:lnTo>
                    <a:pt x="269" y="146"/>
                  </a:lnTo>
                  <a:lnTo>
                    <a:pt x="268" y="147"/>
                  </a:lnTo>
                  <a:lnTo>
                    <a:pt x="267" y="147"/>
                  </a:lnTo>
                  <a:close/>
                  <a:moveTo>
                    <a:pt x="250" y="138"/>
                  </a:moveTo>
                  <a:lnTo>
                    <a:pt x="250" y="138"/>
                  </a:lnTo>
                  <a:lnTo>
                    <a:pt x="249" y="137"/>
                  </a:lnTo>
                  <a:lnTo>
                    <a:pt x="249" y="135"/>
                  </a:lnTo>
                  <a:lnTo>
                    <a:pt x="250" y="134"/>
                  </a:lnTo>
                  <a:lnTo>
                    <a:pt x="251" y="134"/>
                  </a:lnTo>
                  <a:lnTo>
                    <a:pt x="251" y="135"/>
                  </a:lnTo>
                  <a:lnTo>
                    <a:pt x="252" y="135"/>
                  </a:lnTo>
                  <a:lnTo>
                    <a:pt x="252" y="138"/>
                  </a:lnTo>
                  <a:lnTo>
                    <a:pt x="251" y="138"/>
                  </a:lnTo>
                  <a:lnTo>
                    <a:pt x="250" y="138"/>
                  </a:lnTo>
                  <a:close/>
                  <a:moveTo>
                    <a:pt x="234" y="129"/>
                  </a:moveTo>
                  <a:lnTo>
                    <a:pt x="234" y="129"/>
                  </a:lnTo>
                  <a:lnTo>
                    <a:pt x="232" y="128"/>
                  </a:lnTo>
                  <a:lnTo>
                    <a:pt x="232" y="127"/>
                  </a:lnTo>
                  <a:lnTo>
                    <a:pt x="234" y="126"/>
                  </a:lnTo>
                  <a:lnTo>
                    <a:pt x="235" y="126"/>
                  </a:lnTo>
                  <a:lnTo>
                    <a:pt x="236" y="127"/>
                  </a:lnTo>
                  <a:lnTo>
                    <a:pt x="236" y="128"/>
                  </a:lnTo>
                  <a:lnTo>
                    <a:pt x="235" y="129"/>
                  </a:lnTo>
                  <a:lnTo>
                    <a:pt x="234" y="129"/>
                  </a:lnTo>
                  <a:close/>
                  <a:moveTo>
                    <a:pt x="216" y="120"/>
                  </a:moveTo>
                  <a:lnTo>
                    <a:pt x="216" y="120"/>
                  </a:lnTo>
                  <a:lnTo>
                    <a:pt x="216" y="119"/>
                  </a:lnTo>
                  <a:lnTo>
                    <a:pt x="216" y="118"/>
                  </a:lnTo>
                  <a:lnTo>
                    <a:pt x="217" y="117"/>
                  </a:lnTo>
                  <a:lnTo>
                    <a:pt x="218" y="117"/>
                  </a:lnTo>
                  <a:lnTo>
                    <a:pt x="219" y="118"/>
                  </a:lnTo>
                  <a:lnTo>
                    <a:pt x="219" y="119"/>
                  </a:lnTo>
                  <a:lnTo>
                    <a:pt x="218" y="120"/>
                  </a:lnTo>
                  <a:lnTo>
                    <a:pt x="216" y="120"/>
                  </a:lnTo>
                  <a:close/>
                  <a:moveTo>
                    <a:pt x="199" y="112"/>
                  </a:moveTo>
                  <a:lnTo>
                    <a:pt x="199" y="112"/>
                  </a:lnTo>
                  <a:lnTo>
                    <a:pt x="199" y="111"/>
                  </a:lnTo>
                  <a:lnTo>
                    <a:pt x="199" y="108"/>
                  </a:lnTo>
                  <a:lnTo>
                    <a:pt x="200" y="108"/>
                  </a:lnTo>
                  <a:lnTo>
                    <a:pt x="202" y="108"/>
                  </a:lnTo>
                  <a:lnTo>
                    <a:pt x="203" y="109"/>
                  </a:lnTo>
                  <a:lnTo>
                    <a:pt x="203" y="111"/>
                  </a:lnTo>
                  <a:lnTo>
                    <a:pt x="202" y="112"/>
                  </a:lnTo>
                  <a:lnTo>
                    <a:pt x="199" y="112"/>
                  </a:lnTo>
                  <a:close/>
                  <a:moveTo>
                    <a:pt x="183" y="102"/>
                  </a:moveTo>
                  <a:lnTo>
                    <a:pt x="183" y="102"/>
                  </a:lnTo>
                  <a:lnTo>
                    <a:pt x="182" y="101"/>
                  </a:lnTo>
                  <a:lnTo>
                    <a:pt x="182" y="100"/>
                  </a:lnTo>
                  <a:lnTo>
                    <a:pt x="183" y="100"/>
                  </a:lnTo>
                  <a:lnTo>
                    <a:pt x="184" y="99"/>
                  </a:lnTo>
                  <a:lnTo>
                    <a:pt x="185" y="99"/>
                  </a:lnTo>
                  <a:lnTo>
                    <a:pt x="186" y="100"/>
                  </a:lnTo>
                  <a:lnTo>
                    <a:pt x="186" y="101"/>
                  </a:lnTo>
                  <a:lnTo>
                    <a:pt x="185" y="101"/>
                  </a:lnTo>
                  <a:lnTo>
                    <a:pt x="184" y="102"/>
                  </a:lnTo>
                  <a:lnTo>
                    <a:pt x="183" y="102"/>
                  </a:lnTo>
                  <a:close/>
                  <a:moveTo>
                    <a:pt x="166" y="93"/>
                  </a:moveTo>
                  <a:lnTo>
                    <a:pt x="166" y="93"/>
                  </a:lnTo>
                  <a:lnTo>
                    <a:pt x="165" y="92"/>
                  </a:lnTo>
                  <a:lnTo>
                    <a:pt x="166" y="91"/>
                  </a:lnTo>
                  <a:lnTo>
                    <a:pt x="166" y="89"/>
                  </a:lnTo>
                  <a:lnTo>
                    <a:pt x="167" y="89"/>
                  </a:lnTo>
                  <a:lnTo>
                    <a:pt x="169" y="91"/>
                  </a:lnTo>
                  <a:lnTo>
                    <a:pt x="169" y="93"/>
                  </a:lnTo>
                  <a:lnTo>
                    <a:pt x="167" y="93"/>
                  </a:lnTo>
                  <a:lnTo>
                    <a:pt x="166" y="93"/>
                  </a:lnTo>
                  <a:close/>
                  <a:moveTo>
                    <a:pt x="150" y="85"/>
                  </a:moveTo>
                  <a:lnTo>
                    <a:pt x="150" y="85"/>
                  </a:lnTo>
                  <a:lnTo>
                    <a:pt x="149" y="83"/>
                  </a:lnTo>
                  <a:lnTo>
                    <a:pt x="149" y="82"/>
                  </a:lnTo>
                  <a:lnTo>
                    <a:pt x="150" y="81"/>
                  </a:lnTo>
                  <a:lnTo>
                    <a:pt x="151" y="81"/>
                  </a:lnTo>
                  <a:lnTo>
                    <a:pt x="152" y="81"/>
                  </a:lnTo>
                  <a:lnTo>
                    <a:pt x="152" y="82"/>
                  </a:lnTo>
                  <a:lnTo>
                    <a:pt x="152" y="83"/>
                  </a:lnTo>
                  <a:lnTo>
                    <a:pt x="151" y="85"/>
                  </a:lnTo>
                  <a:lnTo>
                    <a:pt x="150" y="85"/>
                  </a:lnTo>
                  <a:close/>
                  <a:moveTo>
                    <a:pt x="133" y="75"/>
                  </a:moveTo>
                  <a:lnTo>
                    <a:pt x="133" y="75"/>
                  </a:lnTo>
                  <a:lnTo>
                    <a:pt x="132" y="74"/>
                  </a:lnTo>
                  <a:lnTo>
                    <a:pt x="132" y="73"/>
                  </a:lnTo>
                  <a:lnTo>
                    <a:pt x="133" y="72"/>
                  </a:lnTo>
                  <a:lnTo>
                    <a:pt x="136" y="72"/>
                  </a:lnTo>
                  <a:lnTo>
                    <a:pt x="136" y="73"/>
                  </a:lnTo>
                  <a:lnTo>
                    <a:pt x="136" y="74"/>
                  </a:lnTo>
                  <a:lnTo>
                    <a:pt x="134" y="75"/>
                  </a:lnTo>
                  <a:lnTo>
                    <a:pt x="133" y="75"/>
                  </a:lnTo>
                  <a:close/>
                  <a:moveTo>
                    <a:pt x="117" y="67"/>
                  </a:moveTo>
                  <a:lnTo>
                    <a:pt x="117" y="67"/>
                  </a:lnTo>
                  <a:lnTo>
                    <a:pt x="115" y="66"/>
                  </a:lnTo>
                  <a:lnTo>
                    <a:pt x="115" y="63"/>
                  </a:lnTo>
                  <a:lnTo>
                    <a:pt x="117" y="63"/>
                  </a:lnTo>
                  <a:lnTo>
                    <a:pt x="118" y="63"/>
                  </a:lnTo>
                  <a:lnTo>
                    <a:pt x="119" y="65"/>
                  </a:lnTo>
                  <a:lnTo>
                    <a:pt x="119" y="66"/>
                  </a:lnTo>
                  <a:lnTo>
                    <a:pt x="118" y="67"/>
                  </a:lnTo>
                  <a:lnTo>
                    <a:pt x="117" y="67"/>
                  </a:lnTo>
                  <a:close/>
                  <a:moveTo>
                    <a:pt x="100" y="58"/>
                  </a:moveTo>
                  <a:lnTo>
                    <a:pt x="100" y="58"/>
                  </a:lnTo>
                  <a:lnTo>
                    <a:pt x="99" y="56"/>
                  </a:lnTo>
                  <a:lnTo>
                    <a:pt x="99" y="55"/>
                  </a:lnTo>
                  <a:lnTo>
                    <a:pt x="100" y="54"/>
                  </a:lnTo>
                  <a:lnTo>
                    <a:pt x="101" y="54"/>
                  </a:lnTo>
                  <a:lnTo>
                    <a:pt x="102" y="55"/>
                  </a:lnTo>
                  <a:lnTo>
                    <a:pt x="102" y="56"/>
                  </a:lnTo>
                  <a:lnTo>
                    <a:pt x="101" y="58"/>
                  </a:lnTo>
                  <a:lnTo>
                    <a:pt x="100" y="58"/>
                  </a:lnTo>
                  <a:close/>
                  <a:moveTo>
                    <a:pt x="84" y="48"/>
                  </a:moveTo>
                  <a:lnTo>
                    <a:pt x="84" y="48"/>
                  </a:lnTo>
                  <a:lnTo>
                    <a:pt x="82" y="47"/>
                  </a:lnTo>
                  <a:lnTo>
                    <a:pt x="82" y="46"/>
                  </a:lnTo>
                  <a:lnTo>
                    <a:pt x="84" y="45"/>
                  </a:lnTo>
                  <a:lnTo>
                    <a:pt x="85" y="45"/>
                  </a:lnTo>
                  <a:lnTo>
                    <a:pt x="85" y="46"/>
                  </a:lnTo>
                  <a:lnTo>
                    <a:pt x="86" y="46"/>
                  </a:lnTo>
                  <a:lnTo>
                    <a:pt x="86" y="47"/>
                  </a:lnTo>
                  <a:lnTo>
                    <a:pt x="86" y="48"/>
                  </a:lnTo>
                  <a:lnTo>
                    <a:pt x="85" y="48"/>
                  </a:lnTo>
                  <a:lnTo>
                    <a:pt x="84" y="48"/>
                  </a:lnTo>
                  <a:close/>
                  <a:moveTo>
                    <a:pt x="67" y="40"/>
                  </a:moveTo>
                  <a:lnTo>
                    <a:pt x="67" y="40"/>
                  </a:lnTo>
                  <a:lnTo>
                    <a:pt x="66" y="39"/>
                  </a:lnTo>
                  <a:lnTo>
                    <a:pt x="66" y="37"/>
                  </a:lnTo>
                  <a:lnTo>
                    <a:pt x="67" y="36"/>
                  </a:lnTo>
                  <a:lnTo>
                    <a:pt x="68" y="36"/>
                  </a:lnTo>
                  <a:lnTo>
                    <a:pt x="69" y="37"/>
                  </a:lnTo>
                  <a:lnTo>
                    <a:pt x="69" y="39"/>
                  </a:lnTo>
                  <a:lnTo>
                    <a:pt x="68" y="40"/>
                  </a:lnTo>
                  <a:lnTo>
                    <a:pt x="67" y="40"/>
                  </a:lnTo>
                  <a:close/>
                  <a:moveTo>
                    <a:pt x="51" y="30"/>
                  </a:moveTo>
                  <a:lnTo>
                    <a:pt x="51" y="30"/>
                  </a:lnTo>
                  <a:lnTo>
                    <a:pt x="49" y="29"/>
                  </a:lnTo>
                  <a:lnTo>
                    <a:pt x="49" y="28"/>
                  </a:lnTo>
                  <a:lnTo>
                    <a:pt x="51" y="27"/>
                  </a:lnTo>
                  <a:lnTo>
                    <a:pt x="52" y="27"/>
                  </a:lnTo>
                  <a:lnTo>
                    <a:pt x="53" y="28"/>
                  </a:lnTo>
                  <a:lnTo>
                    <a:pt x="53" y="29"/>
                  </a:lnTo>
                  <a:lnTo>
                    <a:pt x="52" y="30"/>
                  </a:lnTo>
                  <a:lnTo>
                    <a:pt x="51" y="30"/>
                  </a:lnTo>
                  <a:close/>
                  <a:moveTo>
                    <a:pt x="34" y="22"/>
                  </a:moveTo>
                  <a:lnTo>
                    <a:pt x="34" y="22"/>
                  </a:lnTo>
                  <a:lnTo>
                    <a:pt x="33" y="21"/>
                  </a:lnTo>
                  <a:lnTo>
                    <a:pt x="33" y="20"/>
                  </a:lnTo>
                  <a:lnTo>
                    <a:pt x="33" y="19"/>
                  </a:lnTo>
                  <a:lnTo>
                    <a:pt x="34" y="19"/>
                  </a:lnTo>
                  <a:lnTo>
                    <a:pt x="35" y="19"/>
                  </a:lnTo>
                  <a:lnTo>
                    <a:pt x="36" y="20"/>
                  </a:lnTo>
                  <a:lnTo>
                    <a:pt x="36" y="21"/>
                  </a:lnTo>
                  <a:lnTo>
                    <a:pt x="35" y="22"/>
                  </a:lnTo>
                  <a:lnTo>
                    <a:pt x="34" y="22"/>
                  </a:lnTo>
                  <a:close/>
                  <a:moveTo>
                    <a:pt x="16" y="13"/>
                  </a:moveTo>
                  <a:lnTo>
                    <a:pt x="16" y="13"/>
                  </a:lnTo>
                  <a:lnTo>
                    <a:pt x="16" y="12"/>
                  </a:lnTo>
                  <a:lnTo>
                    <a:pt x="16" y="10"/>
                  </a:lnTo>
                  <a:lnTo>
                    <a:pt x="17" y="9"/>
                  </a:lnTo>
                  <a:lnTo>
                    <a:pt x="19" y="9"/>
                  </a:lnTo>
                  <a:lnTo>
                    <a:pt x="20" y="10"/>
                  </a:lnTo>
                  <a:lnTo>
                    <a:pt x="20" y="12"/>
                  </a:lnTo>
                  <a:lnTo>
                    <a:pt x="19" y="13"/>
                  </a:lnTo>
                  <a:lnTo>
                    <a:pt x="16" y="13"/>
                  </a:lnTo>
                  <a:close/>
                  <a:moveTo>
                    <a:pt x="0" y="3"/>
                  </a:moveTo>
                  <a:lnTo>
                    <a:pt x="0" y="3"/>
                  </a:lnTo>
                  <a:lnTo>
                    <a:pt x="0" y="2"/>
                  </a:lnTo>
                  <a:lnTo>
                    <a:pt x="0" y="1"/>
                  </a:lnTo>
                  <a:lnTo>
                    <a:pt x="1" y="0"/>
                  </a:lnTo>
                  <a:lnTo>
                    <a:pt x="2" y="1"/>
                  </a:lnTo>
                  <a:lnTo>
                    <a:pt x="3" y="1"/>
                  </a:lnTo>
                  <a:lnTo>
                    <a:pt x="3" y="3"/>
                  </a:lnTo>
                  <a:lnTo>
                    <a:pt x="2" y="3"/>
                  </a:lnTo>
                  <a:lnTo>
                    <a:pt x="1" y="3"/>
                  </a:lnTo>
                  <a:lnTo>
                    <a:pt x="0" y="3"/>
                  </a:lnTo>
                  <a:close/>
                </a:path>
              </a:pathLst>
            </a:custGeom>
            <a:solidFill>
              <a:srgbClr val="000000"/>
            </a:solidFill>
            <a:ln w="1588">
              <a:solidFill>
                <a:srgbClr val="000000"/>
              </a:solidFill>
              <a:round/>
              <a:headEnd/>
              <a:tailEnd/>
            </a:ln>
          </p:spPr>
          <p:txBody>
            <a:bodyPr/>
            <a:lstStyle/>
            <a:p>
              <a:endParaRPr lang="en-US"/>
            </a:p>
          </p:txBody>
        </p:sp>
        <p:sp>
          <p:nvSpPr>
            <p:cNvPr id="47136" name="Freeform 32">
              <a:extLst>
                <a:ext uri="{FF2B5EF4-FFF2-40B4-BE49-F238E27FC236}">
                  <a16:creationId xmlns:a16="http://schemas.microsoft.com/office/drawing/2014/main" id="{0123BF93-5885-4830-4E0D-F15F88759847}"/>
                </a:ext>
              </a:extLst>
            </p:cNvPr>
            <p:cNvSpPr>
              <a:spLocks/>
            </p:cNvSpPr>
            <p:nvPr/>
          </p:nvSpPr>
          <p:spPr bwMode="auto">
            <a:xfrm>
              <a:off x="2983" y="3463"/>
              <a:ext cx="65" cy="65"/>
            </a:xfrm>
            <a:custGeom>
              <a:avLst/>
              <a:gdLst>
                <a:gd name="T0" fmla="*/ 62 w 65"/>
                <a:gd name="T1" fmla="*/ 47 h 65"/>
                <a:gd name="T2" fmla="*/ 63 w 65"/>
                <a:gd name="T3" fmla="*/ 45 h 65"/>
                <a:gd name="T4" fmla="*/ 64 w 65"/>
                <a:gd name="T5" fmla="*/ 41 h 65"/>
                <a:gd name="T6" fmla="*/ 65 w 65"/>
                <a:gd name="T7" fmla="*/ 39 h 65"/>
                <a:gd name="T8" fmla="*/ 65 w 65"/>
                <a:gd name="T9" fmla="*/ 35 h 65"/>
                <a:gd name="T10" fmla="*/ 65 w 65"/>
                <a:gd name="T11" fmla="*/ 32 h 65"/>
                <a:gd name="T12" fmla="*/ 65 w 65"/>
                <a:gd name="T13" fmla="*/ 30 h 65"/>
                <a:gd name="T14" fmla="*/ 65 w 65"/>
                <a:gd name="T15" fmla="*/ 26 h 65"/>
                <a:gd name="T16" fmla="*/ 64 w 65"/>
                <a:gd name="T17" fmla="*/ 22 h 65"/>
                <a:gd name="T18" fmla="*/ 62 w 65"/>
                <a:gd name="T19" fmla="*/ 18 h 65"/>
                <a:gd name="T20" fmla="*/ 58 w 65"/>
                <a:gd name="T21" fmla="*/ 12 h 65"/>
                <a:gd name="T22" fmla="*/ 53 w 65"/>
                <a:gd name="T23" fmla="*/ 7 h 65"/>
                <a:gd name="T24" fmla="*/ 49 w 65"/>
                <a:gd name="T25" fmla="*/ 4 h 65"/>
                <a:gd name="T26" fmla="*/ 45 w 65"/>
                <a:gd name="T27" fmla="*/ 2 h 65"/>
                <a:gd name="T28" fmla="*/ 41 w 65"/>
                <a:gd name="T29" fmla="*/ 1 h 65"/>
                <a:gd name="T30" fmla="*/ 39 w 65"/>
                <a:gd name="T31" fmla="*/ 0 h 65"/>
                <a:gd name="T32" fmla="*/ 36 w 65"/>
                <a:gd name="T33" fmla="*/ 0 h 65"/>
                <a:gd name="T34" fmla="*/ 32 w 65"/>
                <a:gd name="T35" fmla="*/ 0 h 65"/>
                <a:gd name="T36" fmla="*/ 30 w 65"/>
                <a:gd name="T37" fmla="*/ 0 h 65"/>
                <a:gd name="T38" fmla="*/ 26 w 65"/>
                <a:gd name="T39" fmla="*/ 0 h 65"/>
                <a:gd name="T40" fmla="*/ 24 w 65"/>
                <a:gd name="T41" fmla="*/ 1 h 65"/>
                <a:gd name="T42" fmla="*/ 18 w 65"/>
                <a:gd name="T43" fmla="*/ 4 h 65"/>
                <a:gd name="T44" fmla="*/ 12 w 65"/>
                <a:gd name="T45" fmla="*/ 7 h 65"/>
                <a:gd name="T46" fmla="*/ 7 w 65"/>
                <a:gd name="T47" fmla="*/ 12 h 65"/>
                <a:gd name="T48" fmla="*/ 4 w 65"/>
                <a:gd name="T49" fmla="*/ 17 h 65"/>
                <a:gd name="T50" fmla="*/ 4 w 65"/>
                <a:gd name="T51" fmla="*/ 17 h 65"/>
                <a:gd name="T52" fmla="*/ 2 w 65"/>
                <a:gd name="T53" fmla="*/ 20 h 65"/>
                <a:gd name="T54" fmla="*/ 1 w 65"/>
                <a:gd name="T55" fmla="*/ 22 h 65"/>
                <a:gd name="T56" fmla="*/ 0 w 65"/>
                <a:gd name="T57" fmla="*/ 26 h 65"/>
                <a:gd name="T58" fmla="*/ 0 w 65"/>
                <a:gd name="T59" fmla="*/ 30 h 65"/>
                <a:gd name="T60" fmla="*/ 0 w 65"/>
                <a:gd name="T61" fmla="*/ 32 h 65"/>
                <a:gd name="T62" fmla="*/ 0 w 65"/>
                <a:gd name="T63" fmla="*/ 35 h 65"/>
                <a:gd name="T64" fmla="*/ 0 w 65"/>
                <a:gd name="T65" fmla="*/ 39 h 65"/>
                <a:gd name="T66" fmla="*/ 1 w 65"/>
                <a:gd name="T67" fmla="*/ 41 h 65"/>
                <a:gd name="T68" fmla="*/ 4 w 65"/>
                <a:gd name="T69" fmla="*/ 47 h 65"/>
                <a:gd name="T70" fmla="*/ 7 w 65"/>
                <a:gd name="T71" fmla="*/ 53 h 65"/>
                <a:gd name="T72" fmla="*/ 12 w 65"/>
                <a:gd name="T73" fmla="*/ 57 h 65"/>
                <a:gd name="T74" fmla="*/ 17 w 65"/>
                <a:gd name="T75" fmla="*/ 61 h 65"/>
                <a:gd name="T76" fmla="*/ 20 w 65"/>
                <a:gd name="T77" fmla="*/ 63 h 65"/>
                <a:gd name="T78" fmla="*/ 24 w 65"/>
                <a:gd name="T79" fmla="*/ 64 h 65"/>
                <a:gd name="T80" fmla="*/ 26 w 65"/>
                <a:gd name="T81" fmla="*/ 64 h 65"/>
                <a:gd name="T82" fmla="*/ 30 w 65"/>
                <a:gd name="T83" fmla="*/ 65 h 65"/>
                <a:gd name="T84" fmla="*/ 33 w 65"/>
                <a:gd name="T85" fmla="*/ 65 h 65"/>
                <a:gd name="T86" fmla="*/ 36 w 65"/>
                <a:gd name="T87" fmla="*/ 65 h 65"/>
                <a:gd name="T88" fmla="*/ 39 w 65"/>
                <a:gd name="T89" fmla="*/ 64 h 65"/>
                <a:gd name="T90" fmla="*/ 41 w 65"/>
                <a:gd name="T91" fmla="*/ 64 h 65"/>
                <a:gd name="T92" fmla="*/ 47 w 65"/>
                <a:gd name="T93" fmla="*/ 61 h 65"/>
                <a:gd name="T94" fmla="*/ 53 w 65"/>
                <a:gd name="T95" fmla="*/ 58 h 65"/>
                <a:gd name="T96" fmla="*/ 58 w 65"/>
                <a:gd name="T97" fmla="*/ 53 h 65"/>
                <a:gd name="T98" fmla="*/ 62 w 65"/>
                <a:gd name="T99" fmla="*/ 47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5"/>
                <a:gd name="T151" fmla="*/ 0 h 65"/>
                <a:gd name="T152" fmla="*/ 65 w 65"/>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5" h="65">
                  <a:moveTo>
                    <a:pt x="62" y="47"/>
                  </a:moveTo>
                  <a:lnTo>
                    <a:pt x="63" y="45"/>
                  </a:lnTo>
                  <a:lnTo>
                    <a:pt x="64" y="41"/>
                  </a:lnTo>
                  <a:lnTo>
                    <a:pt x="65" y="39"/>
                  </a:lnTo>
                  <a:lnTo>
                    <a:pt x="65" y="35"/>
                  </a:lnTo>
                  <a:lnTo>
                    <a:pt x="65" y="32"/>
                  </a:lnTo>
                  <a:lnTo>
                    <a:pt x="65" y="30"/>
                  </a:lnTo>
                  <a:lnTo>
                    <a:pt x="65" y="26"/>
                  </a:lnTo>
                  <a:lnTo>
                    <a:pt x="64" y="22"/>
                  </a:lnTo>
                  <a:lnTo>
                    <a:pt x="62" y="18"/>
                  </a:lnTo>
                  <a:lnTo>
                    <a:pt x="58" y="12"/>
                  </a:lnTo>
                  <a:lnTo>
                    <a:pt x="53" y="7"/>
                  </a:lnTo>
                  <a:lnTo>
                    <a:pt x="49" y="4"/>
                  </a:lnTo>
                  <a:lnTo>
                    <a:pt x="45" y="2"/>
                  </a:lnTo>
                  <a:lnTo>
                    <a:pt x="41" y="1"/>
                  </a:lnTo>
                  <a:lnTo>
                    <a:pt x="39" y="0"/>
                  </a:lnTo>
                  <a:lnTo>
                    <a:pt x="36" y="0"/>
                  </a:lnTo>
                  <a:lnTo>
                    <a:pt x="32" y="0"/>
                  </a:lnTo>
                  <a:lnTo>
                    <a:pt x="30" y="0"/>
                  </a:lnTo>
                  <a:lnTo>
                    <a:pt x="26" y="0"/>
                  </a:lnTo>
                  <a:lnTo>
                    <a:pt x="24" y="1"/>
                  </a:lnTo>
                  <a:lnTo>
                    <a:pt x="18" y="4"/>
                  </a:lnTo>
                  <a:lnTo>
                    <a:pt x="12" y="7"/>
                  </a:lnTo>
                  <a:lnTo>
                    <a:pt x="7" y="12"/>
                  </a:lnTo>
                  <a:lnTo>
                    <a:pt x="4" y="17"/>
                  </a:lnTo>
                  <a:lnTo>
                    <a:pt x="2" y="20"/>
                  </a:lnTo>
                  <a:lnTo>
                    <a:pt x="1" y="22"/>
                  </a:lnTo>
                  <a:lnTo>
                    <a:pt x="0" y="26"/>
                  </a:lnTo>
                  <a:lnTo>
                    <a:pt x="0" y="30"/>
                  </a:lnTo>
                  <a:lnTo>
                    <a:pt x="0" y="32"/>
                  </a:lnTo>
                  <a:lnTo>
                    <a:pt x="0" y="35"/>
                  </a:lnTo>
                  <a:lnTo>
                    <a:pt x="0" y="39"/>
                  </a:lnTo>
                  <a:lnTo>
                    <a:pt x="1" y="41"/>
                  </a:lnTo>
                  <a:lnTo>
                    <a:pt x="4" y="47"/>
                  </a:lnTo>
                  <a:lnTo>
                    <a:pt x="7" y="53"/>
                  </a:lnTo>
                  <a:lnTo>
                    <a:pt x="12" y="57"/>
                  </a:lnTo>
                  <a:lnTo>
                    <a:pt x="17" y="61"/>
                  </a:lnTo>
                  <a:lnTo>
                    <a:pt x="20" y="63"/>
                  </a:lnTo>
                  <a:lnTo>
                    <a:pt x="24" y="64"/>
                  </a:lnTo>
                  <a:lnTo>
                    <a:pt x="26" y="64"/>
                  </a:lnTo>
                  <a:lnTo>
                    <a:pt x="30" y="65"/>
                  </a:lnTo>
                  <a:lnTo>
                    <a:pt x="33" y="65"/>
                  </a:lnTo>
                  <a:lnTo>
                    <a:pt x="36" y="65"/>
                  </a:lnTo>
                  <a:lnTo>
                    <a:pt x="39" y="64"/>
                  </a:lnTo>
                  <a:lnTo>
                    <a:pt x="41" y="64"/>
                  </a:lnTo>
                  <a:lnTo>
                    <a:pt x="47" y="61"/>
                  </a:lnTo>
                  <a:lnTo>
                    <a:pt x="53" y="58"/>
                  </a:lnTo>
                  <a:lnTo>
                    <a:pt x="58" y="53"/>
                  </a:lnTo>
                  <a:lnTo>
                    <a:pt x="62" y="47"/>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7" name="Rectangle 33">
              <a:extLst>
                <a:ext uri="{FF2B5EF4-FFF2-40B4-BE49-F238E27FC236}">
                  <a16:creationId xmlns:a16="http://schemas.microsoft.com/office/drawing/2014/main" id="{E4E2AB2B-648E-751D-87E8-F511BCF89E25}"/>
                </a:ext>
              </a:extLst>
            </p:cNvPr>
            <p:cNvSpPr>
              <a:spLocks noChangeArrowheads="1"/>
            </p:cNvSpPr>
            <p:nvPr/>
          </p:nvSpPr>
          <p:spPr bwMode="auto">
            <a:xfrm>
              <a:off x="2219" y="3176"/>
              <a:ext cx="1134" cy="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47138" name="Rectangle 34">
              <a:extLst>
                <a:ext uri="{FF2B5EF4-FFF2-40B4-BE49-F238E27FC236}">
                  <a16:creationId xmlns:a16="http://schemas.microsoft.com/office/drawing/2014/main" id="{E9601D2D-5248-BF8C-8BEE-27850C4117FF}"/>
                </a:ext>
              </a:extLst>
            </p:cNvPr>
            <p:cNvSpPr>
              <a:spLocks noChangeArrowheads="1"/>
            </p:cNvSpPr>
            <p:nvPr/>
          </p:nvSpPr>
          <p:spPr bwMode="auto">
            <a:xfrm>
              <a:off x="2313" y="3207"/>
              <a:ext cx="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a:t>
              </a:r>
              <a:endParaRPr lang="tr-TR" altLang="tr-TR" sz="2400">
                <a:latin typeface="Times New Roman" panose="02020603050405020304" pitchFamily="18" charset="0"/>
              </a:endParaRPr>
            </a:p>
          </p:txBody>
        </p:sp>
        <p:sp>
          <p:nvSpPr>
            <p:cNvPr id="47139" name="Rectangle 35">
              <a:extLst>
                <a:ext uri="{FF2B5EF4-FFF2-40B4-BE49-F238E27FC236}">
                  <a16:creationId xmlns:a16="http://schemas.microsoft.com/office/drawing/2014/main" id="{8B311AB8-7716-24A0-324C-05F14C062A9A}"/>
                </a:ext>
              </a:extLst>
            </p:cNvPr>
            <p:cNvSpPr>
              <a:spLocks noChangeArrowheads="1"/>
            </p:cNvSpPr>
            <p:nvPr/>
          </p:nvSpPr>
          <p:spPr bwMode="auto">
            <a:xfrm>
              <a:off x="2348" y="3207"/>
              <a:ext cx="9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valid subscriber</a:t>
              </a:r>
              <a:endParaRPr lang="tr-TR" altLang="tr-TR" sz="2400">
                <a:latin typeface="Times New Roman" panose="02020603050405020304" pitchFamily="18" charset="0"/>
              </a:endParaRPr>
            </a:p>
          </p:txBody>
        </p:sp>
        <p:sp>
          <p:nvSpPr>
            <p:cNvPr id="47140" name="Rectangle 36">
              <a:extLst>
                <a:ext uri="{FF2B5EF4-FFF2-40B4-BE49-F238E27FC236}">
                  <a16:creationId xmlns:a16="http://schemas.microsoft.com/office/drawing/2014/main" id="{AA088A39-F12F-7B77-2061-A080F734BD96}"/>
                </a:ext>
              </a:extLst>
            </p:cNvPr>
            <p:cNvSpPr>
              <a:spLocks noChangeArrowheads="1"/>
            </p:cNvSpPr>
            <p:nvPr/>
          </p:nvSpPr>
          <p:spPr bwMode="auto">
            <a:xfrm>
              <a:off x="3223" y="3207"/>
              <a:ext cx="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a:t>
              </a:r>
              <a:endParaRPr lang="tr-TR" altLang="tr-TR" sz="2400">
                <a:latin typeface="Times New Roman" panose="02020603050405020304" pitchFamily="18" charset="0"/>
              </a:endParaRPr>
            </a:p>
          </p:txBody>
        </p:sp>
        <p:sp>
          <p:nvSpPr>
            <p:cNvPr id="47141" name="Line 37">
              <a:extLst>
                <a:ext uri="{FF2B5EF4-FFF2-40B4-BE49-F238E27FC236}">
                  <a16:creationId xmlns:a16="http://schemas.microsoft.com/office/drawing/2014/main" id="{6BBFFD1B-034D-7205-8465-1BA0B1312974}"/>
                </a:ext>
              </a:extLst>
            </p:cNvPr>
            <p:cNvSpPr>
              <a:spLocks noChangeShapeType="1"/>
            </p:cNvSpPr>
            <p:nvPr/>
          </p:nvSpPr>
          <p:spPr bwMode="auto">
            <a:xfrm>
              <a:off x="1397" y="3174"/>
              <a:ext cx="2764"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2" name="Freeform 38">
              <a:extLst>
                <a:ext uri="{FF2B5EF4-FFF2-40B4-BE49-F238E27FC236}">
                  <a16:creationId xmlns:a16="http://schemas.microsoft.com/office/drawing/2014/main" id="{17C7E5FD-E45A-3653-4C95-50162B5EE1C1}"/>
                </a:ext>
              </a:extLst>
            </p:cNvPr>
            <p:cNvSpPr>
              <a:spLocks/>
            </p:cNvSpPr>
            <p:nvPr/>
          </p:nvSpPr>
          <p:spPr bwMode="auto">
            <a:xfrm>
              <a:off x="4074" y="3132"/>
              <a:ext cx="87" cy="86"/>
            </a:xfrm>
            <a:custGeom>
              <a:avLst/>
              <a:gdLst>
                <a:gd name="T0" fmla="*/ 0 w 87"/>
                <a:gd name="T1" fmla="*/ 86 h 86"/>
                <a:gd name="T2" fmla="*/ 87 w 87"/>
                <a:gd name="T3" fmla="*/ 42 h 86"/>
                <a:gd name="T4" fmla="*/ 0 w 87"/>
                <a:gd name="T5" fmla="*/ 0 h 86"/>
                <a:gd name="T6" fmla="*/ 0 60000 65536"/>
                <a:gd name="T7" fmla="*/ 0 60000 65536"/>
                <a:gd name="T8" fmla="*/ 0 60000 65536"/>
                <a:gd name="T9" fmla="*/ 0 w 87"/>
                <a:gd name="T10" fmla="*/ 0 h 86"/>
                <a:gd name="T11" fmla="*/ 87 w 87"/>
                <a:gd name="T12" fmla="*/ 86 h 86"/>
              </a:gdLst>
              <a:ahLst/>
              <a:cxnLst>
                <a:cxn ang="T6">
                  <a:pos x="T0" y="T1"/>
                </a:cxn>
                <a:cxn ang="T7">
                  <a:pos x="T2" y="T3"/>
                </a:cxn>
                <a:cxn ang="T8">
                  <a:pos x="T4" y="T5"/>
                </a:cxn>
              </a:cxnLst>
              <a:rect l="T9" t="T10" r="T11" b="T12"/>
              <a:pathLst>
                <a:path w="87" h="86">
                  <a:moveTo>
                    <a:pt x="0" y="86"/>
                  </a:moveTo>
                  <a:lnTo>
                    <a:pt x="87" y="42"/>
                  </a:lnTo>
                  <a:lnTo>
                    <a:pt x="0" y="0"/>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3" name="Rectangle 39">
              <a:extLst>
                <a:ext uri="{FF2B5EF4-FFF2-40B4-BE49-F238E27FC236}">
                  <a16:creationId xmlns:a16="http://schemas.microsoft.com/office/drawing/2014/main" id="{8FBFBC37-8836-1C37-670A-97C6F8DA374C}"/>
                </a:ext>
              </a:extLst>
            </p:cNvPr>
            <p:cNvSpPr>
              <a:spLocks noChangeArrowheads="1"/>
            </p:cNvSpPr>
            <p:nvPr/>
          </p:nvSpPr>
          <p:spPr bwMode="auto">
            <a:xfrm>
              <a:off x="2131" y="2961"/>
              <a:ext cx="55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off hook </a:t>
              </a:r>
              <a:endParaRPr lang="tr-TR" altLang="tr-TR" sz="2400">
                <a:latin typeface="Times New Roman" panose="02020603050405020304" pitchFamily="18" charset="0"/>
              </a:endParaRPr>
            </a:p>
          </p:txBody>
        </p:sp>
        <p:sp>
          <p:nvSpPr>
            <p:cNvPr id="47144" name="Rectangle 40">
              <a:extLst>
                <a:ext uri="{FF2B5EF4-FFF2-40B4-BE49-F238E27FC236}">
                  <a16:creationId xmlns:a16="http://schemas.microsoft.com/office/drawing/2014/main" id="{18683C52-3017-011B-343D-BD0634402052}"/>
                </a:ext>
              </a:extLst>
            </p:cNvPr>
            <p:cNvSpPr>
              <a:spLocks noChangeArrowheads="1"/>
            </p:cNvSpPr>
            <p:nvPr/>
          </p:nvSpPr>
          <p:spPr bwMode="auto">
            <a:xfrm>
              <a:off x="2615" y="2961"/>
              <a:ext cx="12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 </a:t>
              </a:r>
              <a:endParaRPr lang="tr-TR" altLang="tr-TR" sz="2400">
                <a:latin typeface="Times New Roman" panose="02020603050405020304" pitchFamily="18" charset="0"/>
              </a:endParaRPr>
            </a:p>
          </p:txBody>
        </p:sp>
        <p:sp>
          <p:nvSpPr>
            <p:cNvPr id="47145" name="Rectangle 41">
              <a:extLst>
                <a:ext uri="{FF2B5EF4-FFF2-40B4-BE49-F238E27FC236}">
                  <a16:creationId xmlns:a16="http://schemas.microsoft.com/office/drawing/2014/main" id="{B118A906-A560-5CF0-3671-F364E2104154}"/>
                </a:ext>
              </a:extLst>
            </p:cNvPr>
            <p:cNvSpPr>
              <a:spLocks noChangeArrowheads="1"/>
            </p:cNvSpPr>
            <p:nvPr/>
          </p:nvSpPr>
          <p:spPr bwMode="auto">
            <a:xfrm>
              <a:off x="2684" y="2961"/>
              <a:ext cx="81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600">
                  <a:solidFill>
                    <a:srgbClr val="000000"/>
                  </a:solidFill>
                </a:rPr>
                <a:t>play dial tone</a:t>
              </a:r>
              <a:endParaRPr lang="tr-TR" altLang="tr-TR" sz="2400">
                <a:latin typeface="Times New Roman" panose="02020603050405020304" pitchFamily="18" charset="0"/>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2750CD6-E5F5-539E-A2BA-70E7BC42698F}"/>
              </a:ext>
            </a:extLst>
          </p:cNvPr>
          <p:cNvSpPr>
            <a:spLocks noGrp="1" noChangeArrowheads="1"/>
          </p:cNvSpPr>
          <p:nvPr>
            <p:ph type="title"/>
          </p:nvPr>
        </p:nvSpPr>
        <p:spPr>
          <a:xfrm>
            <a:off x="457200" y="254000"/>
            <a:ext cx="8229600" cy="1371600"/>
          </a:xfrm>
        </p:spPr>
        <p:txBody>
          <a:bodyPr/>
          <a:lstStyle/>
          <a:p>
            <a:pPr eaLnBrk="1" hangingPunct="1"/>
            <a:r>
              <a:rPr lang="en-US" altLang="tr-TR" sz="4000"/>
              <a:t>Modeling State Dependent Objects</a:t>
            </a:r>
            <a:endParaRPr lang="tr-TR" altLang="tr-TR" sz="4000"/>
          </a:p>
        </p:txBody>
      </p:sp>
      <p:sp>
        <p:nvSpPr>
          <p:cNvPr id="50179" name="Rectangle 3">
            <a:extLst>
              <a:ext uri="{FF2B5EF4-FFF2-40B4-BE49-F238E27FC236}">
                <a16:creationId xmlns:a16="http://schemas.microsoft.com/office/drawing/2014/main" id="{EC8777A2-3FA8-5AF5-C1B9-D1D4EF3A7EB6}"/>
              </a:ext>
            </a:extLst>
          </p:cNvPr>
          <p:cNvSpPr>
            <a:spLocks noGrp="1" noChangeArrowheads="1"/>
          </p:cNvSpPr>
          <p:nvPr>
            <p:ph type="body" idx="1"/>
          </p:nvPr>
        </p:nvSpPr>
        <p:spPr>
          <a:xfrm>
            <a:off x="457200" y="1435100"/>
            <a:ext cx="8229600" cy="4851400"/>
          </a:xfrm>
        </p:spPr>
        <p:txBody>
          <a:bodyPr/>
          <a:lstStyle/>
          <a:p>
            <a:pPr eaLnBrk="1" hangingPunct="1">
              <a:lnSpc>
                <a:spcPct val="90000"/>
              </a:lnSpc>
            </a:pPr>
            <a:r>
              <a:rPr lang="en-US" altLang="tr-TR" sz="2400">
                <a:solidFill>
                  <a:srgbClr val="FF0000"/>
                </a:solidFill>
              </a:rPr>
              <a:t>State Dependent Object:</a:t>
            </a:r>
            <a:r>
              <a:rPr lang="en-US" altLang="tr-TR" sz="2400"/>
              <a:t> React differently to events depending on its state or mode </a:t>
            </a:r>
          </a:p>
          <a:p>
            <a:pPr eaLnBrk="1" hangingPunct="1">
              <a:lnSpc>
                <a:spcPct val="90000"/>
              </a:lnSpc>
            </a:pPr>
            <a:r>
              <a:rPr lang="en-US" altLang="tr-TR" sz="2400"/>
              <a:t>State machines are applied in two ways:</a:t>
            </a:r>
          </a:p>
          <a:p>
            <a:pPr lvl="1" eaLnBrk="1" hangingPunct="1">
              <a:lnSpc>
                <a:spcPct val="90000"/>
              </a:lnSpc>
            </a:pPr>
            <a:r>
              <a:rPr lang="en-US" altLang="tr-TR" sz="2000"/>
              <a:t>To model the behavior of a complex reactive object in response to events</a:t>
            </a:r>
          </a:p>
          <a:p>
            <a:pPr lvl="2" eaLnBrk="1" hangingPunct="1">
              <a:lnSpc>
                <a:spcPct val="90000"/>
              </a:lnSpc>
            </a:pPr>
            <a:r>
              <a:rPr lang="en-US" altLang="tr-TR" sz="1800"/>
              <a:t>Physical devices controlled by software (e.g. phone)</a:t>
            </a:r>
          </a:p>
          <a:p>
            <a:pPr lvl="2" eaLnBrk="1" hangingPunct="1">
              <a:lnSpc>
                <a:spcPct val="90000"/>
              </a:lnSpc>
            </a:pPr>
            <a:r>
              <a:rPr lang="en-US" altLang="tr-TR" sz="1800"/>
              <a:t>Transactions and related business objects</a:t>
            </a:r>
          </a:p>
          <a:p>
            <a:pPr lvl="2" eaLnBrk="1" hangingPunct="1">
              <a:lnSpc>
                <a:spcPct val="90000"/>
              </a:lnSpc>
            </a:pPr>
            <a:r>
              <a:rPr lang="en-US" altLang="tr-TR" sz="1800"/>
              <a:t>Role mutators (e.g. person changing from employee to retired)</a:t>
            </a:r>
          </a:p>
          <a:p>
            <a:pPr lvl="1" eaLnBrk="1" hangingPunct="1">
              <a:lnSpc>
                <a:spcPct val="90000"/>
              </a:lnSpc>
            </a:pPr>
            <a:r>
              <a:rPr lang="en-US" altLang="tr-TR" sz="2000"/>
              <a:t>To model </a:t>
            </a:r>
            <a:r>
              <a:rPr lang="en-US" altLang="tr-TR" sz="2000" i="1"/>
              <a:t>legal sequences </a:t>
            </a:r>
            <a:r>
              <a:rPr lang="en-US" altLang="tr-TR" sz="2000"/>
              <a:t>of operations – protocol or language specifications</a:t>
            </a:r>
          </a:p>
          <a:p>
            <a:pPr lvl="2" eaLnBrk="1" hangingPunct="1">
              <a:lnSpc>
                <a:spcPct val="90000"/>
              </a:lnSpc>
            </a:pPr>
            <a:r>
              <a:rPr lang="en-US" altLang="tr-TR" sz="1800"/>
              <a:t>Communication protocols (TCP)</a:t>
            </a:r>
          </a:p>
          <a:p>
            <a:pPr lvl="2" eaLnBrk="1" hangingPunct="1">
              <a:lnSpc>
                <a:spcPct val="90000"/>
              </a:lnSpc>
            </a:pPr>
            <a:r>
              <a:rPr lang="en-US" altLang="tr-TR" sz="1800"/>
              <a:t>UI page/window flow or navigation (client side)</a:t>
            </a:r>
          </a:p>
          <a:p>
            <a:pPr lvl="2" eaLnBrk="1" hangingPunct="1">
              <a:lnSpc>
                <a:spcPct val="90000"/>
              </a:lnSpc>
            </a:pPr>
            <a:r>
              <a:rPr lang="en-US" altLang="tr-TR" sz="1800"/>
              <a:t>UI flow controllers or sessions (server side)</a:t>
            </a:r>
          </a:p>
          <a:p>
            <a:pPr lvl="2" eaLnBrk="1" hangingPunct="1">
              <a:lnSpc>
                <a:spcPct val="90000"/>
              </a:lnSpc>
            </a:pPr>
            <a:r>
              <a:rPr lang="en-US" altLang="tr-TR" sz="1800"/>
              <a:t>Use case system operations</a:t>
            </a:r>
          </a:p>
          <a:p>
            <a:pPr lvl="2" eaLnBrk="1" hangingPunct="1">
              <a:lnSpc>
                <a:spcPct val="90000"/>
              </a:lnSpc>
            </a:pPr>
            <a:r>
              <a:rPr lang="en-US" altLang="tr-TR" sz="1800"/>
              <a:t>Individual UI window event handling</a:t>
            </a:r>
            <a:endParaRPr lang="tr-TR" altLang="tr-T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A592F8B-BD68-920F-DCC4-210062CA197D}"/>
              </a:ext>
            </a:extLst>
          </p:cNvPr>
          <p:cNvSpPr>
            <a:spLocks noGrp="1" noChangeArrowheads="1"/>
          </p:cNvSpPr>
          <p:nvPr>
            <p:ph type="title"/>
          </p:nvPr>
        </p:nvSpPr>
        <p:spPr>
          <a:xfrm>
            <a:off x="457200" y="457200"/>
            <a:ext cx="8229600" cy="939800"/>
          </a:xfrm>
        </p:spPr>
        <p:txBody>
          <a:bodyPr/>
          <a:lstStyle/>
          <a:p>
            <a:pPr eaLnBrk="1" hangingPunct="1"/>
            <a:r>
              <a:rPr lang="en-US" altLang="tr-TR"/>
              <a:t>Nested States</a:t>
            </a:r>
            <a:endParaRPr lang="tr-TR" altLang="tr-TR"/>
          </a:p>
        </p:txBody>
      </p:sp>
      <p:sp>
        <p:nvSpPr>
          <p:cNvPr id="48131" name="Rectangle 3">
            <a:extLst>
              <a:ext uri="{FF2B5EF4-FFF2-40B4-BE49-F238E27FC236}">
                <a16:creationId xmlns:a16="http://schemas.microsoft.com/office/drawing/2014/main" id="{C106D46F-1767-EB01-C39C-DB9DA1CFCCD4}"/>
              </a:ext>
            </a:extLst>
          </p:cNvPr>
          <p:cNvSpPr>
            <a:spLocks noGrp="1" noChangeArrowheads="1"/>
          </p:cNvSpPr>
          <p:nvPr>
            <p:ph type="body" idx="1"/>
          </p:nvPr>
        </p:nvSpPr>
        <p:spPr>
          <a:xfrm>
            <a:off x="533400" y="5167313"/>
            <a:ext cx="7772400" cy="1422400"/>
          </a:xfrm>
        </p:spPr>
        <p:txBody>
          <a:bodyPr/>
          <a:lstStyle/>
          <a:p>
            <a:pPr eaLnBrk="1" hangingPunct="1"/>
            <a:r>
              <a:rPr lang="en-US" altLang="tr-TR" sz="2800"/>
              <a:t>A state allows nesting to contain substates</a:t>
            </a:r>
          </a:p>
          <a:p>
            <a:pPr lvl="1" eaLnBrk="1" hangingPunct="1"/>
            <a:r>
              <a:rPr lang="en-US" altLang="tr-TR" sz="2400"/>
              <a:t>A substate inherits the transitions of its superstate</a:t>
            </a:r>
            <a:endParaRPr lang="tr-TR" altLang="tr-TR" sz="2400"/>
          </a:p>
        </p:txBody>
      </p:sp>
      <p:grpSp>
        <p:nvGrpSpPr>
          <p:cNvPr id="48132" name="Group 4">
            <a:extLst>
              <a:ext uri="{FF2B5EF4-FFF2-40B4-BE49-F238E27FC236}">
                <a16:creationId xmlns:a16="http://schemas.microsoft.com/office/drawing/2014/main" id="{A67BC026-5348-F3CD-D641-D93F0AE693B3}"/>
              </a:ext>
            </a:extLst>
          </p:cNvPr>
          <p:cNvGrpSpPr>
            <a:grpSpLocks noChangeAspect="1"/>
          </p:cNvGrpSpPr>
          <p:nvPr/>
        </p:nvGrpSpPr>
        <p:grpSpPr bwMode="auto">
          <a:xfrm>
            <a:off x="457200" y="1189038"/>
            <a:ext cx="8229600" cy="3743325"/>
            <a:chOff x="288" y="725"/>
            <a:chExt cx="5184" cy="2358"/>
          </a:xfrm>
        </p:grpSpPr>
        <p:sp>
          <p:nvSpPr>
            <p:cNvPr id="48133" name="AutoShape 5">
              <a:extLst>
                <a:ext uri="{FF2B5EF4-FFF2-40B4-BE49-F238E27FC236}">
                  <a16:creationId xmlns:a16="http://schemas.microsoft.com/office/drawing/2014/main" id="{B2AB46EE-D639-F430-73CA-A07E55DFF862}"/>
                </a:ext>
              </a:extLst>
            </p:cNvPr>
            <p:cNvSpPr>
              <a:spLocks noChangeAspect="1" noChangeArrowheads="1" noTextEdit="1"/>
            </p:cNvSpPr>
            <p:nvPr/>
          </p:nvSpPr>
          <p:spPr bwMode="auto">
            <a:xfrm>
              <a:off x="288" y="725"/>
              <a:ext cx="5184" cy="2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4" name="Freeform 6">
              <a:extLst>
                <a:ext uri="{FF2B5EF4-FFF2-40B4-BE49-F238E27FC236}">
                  <a16:creationId xmlns:a16="http://schemas.microsoft.com/office/drawing/2014/main" id="{D6CEC7CA-181F-6C0C-2B8C-DEDE2E5020B8}"/>
                </a:ext>
              </a:extLst>
            </p:cNvPr>
            <p:cNvSpPr>
              <a:spLocks/>
            </p:cNvSpPr>
            <p:nvPr/>
          </p:nvSpPr>
          <p:spPr bwMode="auto">
            <a:xfrm>
              <a:off x="294" y="1070"/>
              <a:ext cx="973" cy="486"/>
            </a:xfrm>
            <a:custGeom>
              <a:avLst/>
              <a:gdLst>
                <a:gd name="T0" fmla="*/ 1 w 1946"/>
                <a:gd name="T1" fmla="*/ 0 h 973"/>
                <a:gd name="T2" fmla="*/ 1 w 1946"/>
                <a:gd name="T3" fmla="*/ 0 h 973"/>
                <a:gd name="T4" fmla="*/ 1 w 1946"/>
                <a:gd name="T5" fmla="*/ 0 h 973"/>
                <a:gd name="T6" fmla="*/ 1 w 1946"/>
                <a:gd name="T7" fmla="*/ 0 h 973"/>
                <a:gd name="T8" fmla="*/ 1 w 1946"/>
                <a:gd name="T9" fmla="*/ 0 h 973"/>
                <a:gd name="T10" fmla="*/ 1 w 1946"/>
                <a:gd name="T11" fmla="*/ 0 h 973"/>
                <a:gd name="T12" fmla="*/ 1 w 1946"/>
                <a:gd name="T13" fmla="*/ 0 h 973"/>
                <a:gd name="T14" fmla="*/ 1 w 1946"/>
                <a:gd name="T15" fmla="*/ 0 h 973"/>
                <a:gd name="T16" fmla="*/ 1 w 1946"/>
                <a:gd name="T17" fmla="*/ 0 h 973"/>
                <a:gd name="T18" fmla="*/ 1 w 1946"/>
                <a:gd name="T19" fmla="*/ 0 h 973"/>
                <a:gd name="T20" fmla="*/ 1 w 1946"/>
                <a:gd name="T21" fmla="*/ 0 h 973"/>
                <a:gd name="T22" fmla="*/ 1 w 1946"/>
                <a:gd name="T23" fmla="*/ 0 h 973"/>
                <a:gd name="T24" fmla="*/ 1 w 1946"/>
                <a:gd name="T25" fmla="*/ 0 h 973"/>
                <a:gd name="T26" fmla="*/ 1 w 1946"/>
                <a:gd name="T27" fmla="*/ 0 h 973"/>
                <a:gd name="T28" fmla="*/ 1 w 1946"/>
                <a:gd name="T29" fmla="*/ 0 h 973"/>
                <a:gd name="T30" fmla="*/ 1 w 1946"/>
                <a:gd name="T31" fmla="*/ 0 h 973"/>
                <a:gd name="T32" fmla="*/ 1 w 1946"/>
                <a:gd name="T33" fmla="*/ 0 h 973"/>
                <a:gd name="T34" fmla="*/ 1 w 1946"/>
                <a:gd name="T35" fmla="*/ 0 h 973"/>
                <a:gd name="T36" fmla="*/ 1 w 1946"/>
                <a:gd name="T37" fmla="*/ 0 h 973"/>
                <a:gd name="T38" fmla="*/ 1 w 1946"/>
                <a:gd name="T39" fmla="*/ 0 h 973"/>
                <a:gd name="T40" fmla="*/ 1 w 1946"/>
                <a:gd name="T41" fmla="*/ 0 h 973"/>
                <a:gd name="T42" fmla="*/ 1 w 1946"/>
                <a:gd name="T43" fmla="*/ 0 h 973"/>
                <a:gd name="T44" fmla="*/ 1 w 1946"/>
                <a:gd name="T45" fmla="*/ 0 h 973"/>
                <a:gd name="T46" fmla="*/ 1 w 1946"/>
                <a:gd name="T47" fmla="*/ 0 h 973"/>
                <a:gd name="T48" fmla="*/ 1 w 1946"/>
                <a:gd name="T49" fmla="*/ 0 h 973"/>
                <a:gd name="T50" fmla="*/ 1 w 1946"/>
                <a:gd name="T51" fmla="*/ 0 h 973"/>
                <a:gd name="T52" fmla="*/ 1 w 1946"/>
                <a:gd name="T53" fmla="*/ 0 h 973"/>
                <a:gd name="T54" fmla="*/ 1 w 1946"/>
                <a:gd name="T55" fmla="*/ 0 h 973"/>
                <a:gd name="T56" fmla="*/ 1 w 1946"/>
                <a:gd name="T57" fmla="*/ 0 h 973"/>
                <a:gd name="T58" fmla="*/ 1 w 1946"/>
                <a:gd name="T59" fmla="*/ 0 h 973"/>
                <a:gd name="T60" fmla="*/ 1 w 1946"/>
                <a:gd name="T61" fmla="*/ 0 h 973"/>
                <a:gd name="T62" fmla="*/ 1 w 1946"/>
                <a:gd name="T63" fmla="*/ 0 h 973"/>
                <a:gd name="T64" fmla="*/ 1 w 1946"/>
                <a:gd name="T65" fmla="*/ 0 h 973"/>
                <a:gd name="T66" fmla="*/ 1 w 1946"/>
                <a:gd name="T67" fmla="*/ 0 h 973"/>
                <a:gd name="T68" fmla="*/ 1 w 1946"/>
                <a:gd name="T69" fmla="*/ 0 h 973"/>
                <a:gd name="T70" fmla="*/ 1 w 1946"/>
                <a:gd name="T71" fmla="*/ 0 h 973"/>
                <a:gd name="T72" fmla="*/ 1 w 1946"/>
                <a:gd name="T73" fmla="*/ 0 h 973"/>
                <a:gd name="T74" fmla="*/ 1 w 1946"/>
                <a:gd name="T75" fmla="*/ 0 h 973"/>
                <a:gd name="T76" fmla="*/ 1 w 1946"/>
                <a:gd name="T77" fmla="*/ 0 h 973"/>
                <a:gd name="T78" fmla="*/ 1 w 1946"/>
                <a:gd name="T79" fmla="*/ 0 h 973"/>
                <a:gd name="T80" fmla="*/ 1 w 1946"/>
                <a:gd name="T81" fmla="*/ 0 h 973"/>
                <a:gd name="T82" fmla="*/ 1 w 1946"/>
                <a:gd name="T83" fmla="*/ 0 h 973"/>
                <a:gd name="T84" fmla="*/ 1 w 1946"/>
                <a:gd name="T85" fmla="*/ 0 h 973"/>
                <a:gd name="T86" fmla="*/ 0 w 1946"/>
                <a:gd name="T87" fmla="*/ 0 h 973"/>
                <a:gd name="T88" fmla="*/ 1 w 1946"/>
                <a:gd name="T89" fmla="*/ 0 h 973"/>
                <a:gd name="T90" fmla="*/ 1 w 1946"/>
                <a:gd name="T91" fmla="*/ 0 h 973"/>
                <a:gd name="T92" fmla="*/ 1 w 1946"/>
                <a:gd name="T93" fmla="*/ 0 h 973"/>
                <a:gd name="T94" fmla="*/ 1 w 1946"/>
                <a:gd name="T95" fmla="*/ 0 h 973"/>
                <a:gd name="T96" fmla="*/ 1 w 1946"/>
                <a:gd name="T97" fmla="*/ 0 h 973"/>
                <a:gd name="T98" fmla="*/ 1 w 1946"/>
                <a:gd name="T99" fmla="*/ 0 h 973"/>
                <a:gd name="T100" fmla="*/ 1 w 1946"/>
                <a:gd name="T101" fmla="*/ 0 h 973"/>
                <a:gd name="T102" fmla="*/ 1 w 1946"/>
                <a:gd name="T103" fmla="*/ 0 h 973"/>
                <a:gd name="T104" fmla="*/ 1 w 1946"/>
                <a:gd name="T105" fmla="*/ 0 h 973"/>
                <a:gd name="T106" fmla="*/ 1 w 1946"/>
                <a:gd name="T107" fmla="*/ 0 h 973"/>
                <a:gd name="T108" fmla="*/ 1 w 1946"/>
                <a:gd name="T109" fmla="*/ 0 h 973"/>
                <a:gd name="T110" fmla="*/ 1 w 1946"/>
                <a:gd name="T111" fmla="*/ 0 h 973"/>
                <a:gd name="T112" fmla="*/ 1 w 1946"/>
                <a:gd name="T113" fmla="*/ 0 h 973"/>
                <a:gd name="T114" fmla="*/ 1 w 1946"/>
                <a:gd name="T115" fmla="*/ 0 h 973"/>
                <a:gd name="T116" fmla="*/ 1 w 1946"/>
                <a:gd name="T117" fmla="*/ 0 h 9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946"/>
                <a:gd name="T178" fmla="*/ 0 h 973"/>
                <a:gd name="T179" fmla="*/ 1946 w 1946"/>
                <a:gd name="T180" fmla="*/ 973 h 97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946" h="973">
                  <a:moveTo>
                    <a:pt x="1461" y="973"/>
                  </a:moveTo>
                  <a:lnTo>
                    <a:pt x="1516" y="970"/>
                  </a:lnTo>
                  <a:lnTo>
                    <a:pt x="1569" y="961"/>
                  </a:lnTo>
                  <a:lnTo>
                    <a:pt x="1622" y="946"/>
                  </a:lnTo>
                  <a:lnTo>
                    <a:pt x="1672" y="924"/>
                  </a:lnTo>
                  <a:lnTo>
                    <a:pt x="1720" y="898"/>
                  </a:lnTo>
                  <a:lnTo>
                    <a:pt x="1764" y="868"/>
                  </a:lnTo>
                  <a:lnTo>
                    <a:pt x="1804" y="831"/>
                  </a:lnTo>
                  <a:lnTo>
                    <a:pt x="1841" y="790"/>
                  </a:lnTo>
                  <a:lnTo>
                    <a:pt x="1873" y="745"/>
                  </a:lnTo>
                  <a:lnTo>
                    <a:pt x="1899" y="698"/>
                  </a:lnTo>
                  <a:lnTo>
                    <a:pt x="1920" y="647"/>
                  </a:lnTo>
                  <a:lnTo>
                    <a:pt x="1936" y="595"/>
                  </a:lnTo>
                  <a:lnTo>
                    <a:pt x="1943" y="541"/>
                  </a:lnTo>
                  <a:lnTo>
                    <a:pt x="1946" y="486"/>
                  </a:lnTo>
                  <a:lnTo>
                    <a:pt x="1943" y="433"/>
                  </a:lnTo>
                  <a:lnTo>
                    <a:pt x="1936" y="379"/>
                  </a:lnTo>
                  <a:lnTo>
                    <a:pt x="1920" y="327"/>
                  </a:lnTo>
                  <a:lnTo>
                    <a:pt x="1899" y="276"/>
                  </a:lnTo>
                  <a:lnTo>
                    <a:pt x="1873" y="227"/>
                  </a:lnTo>
                  <a:lnTo>
                    <a:pt x="1841" y="183"/>
                  </a:lnTo>
                  <a:lnTo>
                    <a:pt x="1804" y="143"/>
                  </a:lnTo>
                  <a:lnTo>
                    <a:pt x="1764" y="106"/>
                  </a:lnTo>
                  <a:lnTo>
                    <a:pt x="1720" y="76"/>
                  </a:lnTo>
                  <a:lnTo>
                    <a:pt x="1672" y="48"/>
                  </a:lnTo>
                  <a:lnTo>
                    <a:pt x="1622" y="28"/>
                  </a:lnTo>
                  <a:lnTo>
                    <a:pt x="1569" y="13"/>
                  </a:lnTo>
                  <a:lnTo>
                    <a:pt x="1516" y="4"/>
                  </a:lnTo>
                  <a:lnTo>
                    <a:pt x="1461" y="0"/>
                  </a:lnTo>
                  <a:lnTo>
                    <a:pt x="488" y="0"/>
                  </a:lnTo>
                  <a:lnTo>
                    <a:pt x="432" y="4"/>
                  </a:lnTo>
                  <a:lnTo>
                    <a:pt x="379" y="13"/>
                  </a:lnTo>
                  <a:lnTo>
                    <a:pt x="327" y="28"/>
                  </a:lnTo>
                  <a:lnTo>
                    <a:pt x="276" y="48"/>
                  </a:lnTo>
                  <a:lnTo>
                    <a:pt x="229" y="76"/>
                  </a:lnTo>
                  <a:lnTo>
                    <a:pt x="184" y="106"/>
                  </a:lnTo>
                  <a:lnTo>
                    <a:pt x="143" y="143"/>
                  </a:lnTo>
                  <a:lnTo>
                    <a:pt x="108" y="183"/>
                  </a:lnTo>
                  <a:lnTo>
                    <a:pt x="75" y="227"/>
                  </a:lnTo>
                  <a:lnTo>
                    <a:pt x="49" y="276"/>
                  </a:lnTo>
                  <a:lnTo>
                    <a:pt x="28" y="327"/>
                  </a:lnTo>
                  <a:lnTo>
                    <a:pt x="13" y="379"/>
                  </a:lnTo>
                  <a:lnTo>
                    <a:pt x="3" y="433"/>
                  </a:lnTo>
                  <a:lnTo>
                    <a:pt x="0" y="486"/>
                  </a:lnTo>
                  <a:lnTo>
                    <a:pt x="3" y="541"/>
                  </a:lnTo>
                  <a:lnTo>
                    <a:pt x="13" y="595"/>
                  </a:lnTo>
                  <a:lnTo>
                    <a:pt x="28" y="647"/>
                  </a:lnTo>
                  <a:lnTo>
                    <a:pt x="49" y="698"/>
                  </a:lnTo>
                  <a:lnTo>
                    <a:pt x="75" y="745"/>
                  </a:lnTo>
                  <a:lnTo>
                    <a:pt x="108" y="790"/>
                  </a:lnTo>
                  <a:lnTo>
                    <a:pt x="143" y="831"/>
                  </a:lnTo>
                  <a:lnTo>
                    <a:pt x="184" y="868"/>
                  </a:lnTo>
                  <a:lnTo>
                    <a:pt x="229" y="898"/>
                  </a:lnTo>
                  <a:lnTo>
                    <a:pt x="276" y="924"/>
                  </a:lnTo>
                  <a:lnTo>
                    <a:pt x="327" y="946"/>
                  </a:lnTo>
                  <a:lnTo>
                    <a:pt x="379" y="961"/>
                  </a:lnTo>
                  <a:lnTo>
                    <a:pt x="432" y="970"/>
                  </a:lnTo>
                  <a:lnTo>
                    <a:pt x="488" y="973"/>
                  </a:lnTo>
                  <a:lnTo>
                    <a:pt x="1461" y="973"/>
                  </a:lnTo>
                  <a:close/>
                </a:path>
              </a:pathLst>
            </a:custGeom>
            <a:solidFill>
              <a:srgbClr val="FFFFFF"/>
            </a:solidFill>
            <a:ln w="4763">
              <a:solidFill>
                <a:srgbClr val="000000"/>
              </a:solidFill>
              <a:round/>
              <a:headEnd/>
              <a:tailEnd/>
            </a:ln>
          </p:spPr>
          <p:txBody>
            <a:bodyPr/>
            <a:lstStyle/>
            <a:p>
              <a:endParaRPr lang="en-US"/>
            </a:p>
          </p:txBody>
        </p:sp>
        <p:sp>
          <p:nvSpPr>
            <p:cNvPr id="48135" name="Rectangle 7">
              <a:extLst>
                <a:ext uri="{FF2B5EF4-FFF2-40B4-BE49-F238E27FC236}">
                  <a16:creationId xmlns:a16="http://schemas.microsoft.com/office/drawing/2014/main" id="{B6E34A15-94C2-F342-A7A6-171A3FE36F01}"/>
                </a:ext>
              </a:extLst>
            </p:cNvPr>
            <p:cNvSpPr>
              <a:spLocks noChangeArrowheads="1"/>
            </p:cNvSpPr>
            <p:nvPr/>
          </p:nvSpPr>
          <p:spPr bwMode="auto">
            <a:xfrm>
              <a:off x="693" y="1249"/>
              <a:ext cx="18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Idle</a:t>
              </a:r>
              <a:endParaRPr lang="tr-TR" altLang="tr-TR" sz="2400">
                <a:latin typeface="Times New Roman" panose="02020603050405020304" pitchFamily="18" charset="0"/>
              </a:endParaRPr>
            </a:p>
          </p:txBody>
        </p:sp>
        <p:sp>
          <p:nvSpPr>
            <p:cNvPr id="48136" name="Freeform 8">
              <a:extLst>
                <a:ext uri="{FF2B5EF4-FFF2-40B4-BE49-F238E27FC236}">
                  <a16:creationId xmlns:a16="http://schemas.microsoft.com/office/drawing/2014/main" id="{5A8EDE30-5ABD-4403-425D-F827FA0C130F}"/>
                </a:ext>
              </a:extLst>
            </p:cNvPr>
            <p:cNvSpPr>
              <a:spLocks/>
            </p:cNvSpPr>
            <p:nvPr/>
          </p:nvSpPr>
          <p:spPr bwMode="auto">
            <a:xfrm>
              <a:off x="1196" y="946"/>
              <a:ext cx="1662" cy="195"/>
            </a:xfrm>
            <a:custGeom>
              <a:avLst/>
              <a:gdLst>
                <a:gd name="T0" fmla="*/ 0 w 3324"/>
                <a:gd name="T1" fmla="*/ 1 h 389"/>
                <a:gd name="T2" fmla="*/ 1 w 3324"/>
                <a:gd name="T3" fmla="*/ 1 h 389"/>
                <a:gd name="T4" fmla="*/ 1 w 3324"/>
                <a:gd name="T5" fmla="*/ 1 h 389"/>
                <a:gd name="T6" fmla="*/ 1 w 3324"/>
                <a:gd name="T7" fmla="*/ 1 h 389"/>
                <a:gd name="T8" fmla="*/ 1 w 3324"/>
                <a:gd name="T9" fmla="*/ 1 h 389"/>
                <a:gd name="T10" fmla="*/ 1 w 3324"/>
                <a:gd name="T11" fmla="*/ 1 h 389"/>
                <a:gd name="T12" fmla="*/ 1 w 3324"/>
                <a:gd name="T13" fmla="*/ 1 h 389"/>
                <a:gd name="T14" fmla="*/ 1 w 3324"/>
                <a:gd name="T15" fmla="*/ 1 h 389"/>
                <a:gd name="T16" fmla="*/ 1 w 3324"/>
                <a:gd name="T17" fmla="*/ 1 h 389"/>
                <a:gd name="T18" fmla="*/ 1 w 3324"/>
                <a:gd name="T19" fmla="*/ 1 h 389"/>
                <a:gd name="T20" fmla="*/ 1 w 3324"/>
                <a:gd name="T21" fmla="*/ 1 h 389"/>
                <a:gd name="T22" fmla="*/ 1 w 3324"/>
                <a:gd name="T23" fmla="*/ 1 h 389"/>
                <a:gd name="T24" fmla="*/ 1 w 3324"/>
                <a:gd name="T25" fmla="*/ 0 h 389"/>
                <a:gd name="T26" fmla="*/ 1 w 3324"/>
                <a:gd name="T27" fmla="*/ 1 h 389"/>
                <a:gd name="T28" fmla="*/ 2 w 3324"/>
                <a:gd name="T29" fmla="*/ 1 h 389"/>
                <a:gd name="T30" fmla="*/ 2 w 3324"/>
                <a:gd name="T31" fmla="*/ 1 h 389"/>
                <a:gd name="T32" fmla="*/ 2 w 3324"/>
                <a:gd name="T33" fmla="*/ 1 h 389"/>
                <a:gd name="T34" fmla="*/ 2 w 3324"/>
                <a:gd name="T35" fmla="*/ 1 h 389"/>
                <a:gd name="T36" fmla="*/ 2 w 3324"/>
                <a:gd name="T37" fmla="*/ 1 h 389"/>
                <a:gd name="T38" fmla="*/ 2 w 3324"/>
                <a:gd name="T39" fmla="*/ 1 h 389"/>
                <a:gd name="T40" fmla="*/ 2 w 3324"/>
                <a:gd name="T41" fmla="*/ 1 h 389"/>
                <a:gd name="T42" fmla="*/ 2 w 3324"/>
                <a:gd name="T43" fmla="*/ 1 h 389"/>
                <a:gd name="T44" fmla="*/ 2 w 3324"/>
                <a:gd name="T45" fmla="*/ 1 h 3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24"/>
                <a:gd name="T70" fmla="*/ 0 h 389"/>
                <a:gd name="T71" fmla="*/ 3324 w 3324"/>
                <a:gd name="T72" fmla="*/ 389 h 3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24" h="389">
                  <a:moveTo>
                    <a:pt x="0" y="389"/>
                  </a:moveTo>
                  <a:lnTo>
                    <a:pt x="142" y="326"/>
                  </a:lnTo>
                  <a:lnTo>
                    <a:pt x="286" y="268"/>
                  </a:lnTo>
                  <a:lnTo>
                    <a:pt x="434" y="216"/>
                  </a:lnTo>
                  <a:lnTo>
                    <a:pt x="582" y="170"/>
                  </a:lnTo>
                  <a:lnTo>
                    <a:pt x="732" y="128"/>
                  </a:lnTo>
                  <a:lnTo>
                    <a:pt x="882" y="93"/>
                  </a:lnTo>
                  <a:lnTo>
                    <a:pt x="1036" y="63"/>
                  </a:lnTo>
                  <a:lnTo>
                    <a:pt x="1189" y="40"/>
                  </a:lnTo>
                  <a:lnTo>
                    <a:pt x="1344" y="21"/>
                  </a:lnTo>
                  <a:lnTo>
                    <a:pt x="1499" y="9"/>
                  </a:lnTo>
                  <a:lnTo>
                    <a:pt x="1653" y="1"/>
                  </a:lnTo>
                  <a:lnTo>
                    <a:pt x="1810" y="0"/>
                  </a:lnTo>
                  <a:lnTo>
                    <a:pt x="1964" y="6"/>
                  </a:lnTo>
                  <a:lnTo>
                    <a:pt x="2119" y="17"/>
                  </a:lnTo>
                  <a:lnTo>
                    <a:pt x="2274" y="32"/>
                  </a:lnTo>
                  <a:lnTo>
                    <a:pt x="2427" y="55"/>
                  </a:lnTo>
                  <a:lnTo>
                    <a:pt x="2580" y="83"/>
                  </a:lnTo>
                  <a:lnTo>
                    <a:pt x="2732" y="116"/>
                  </a:lnTo>
                  <a:lnTo>
                    <a:pt x="2882" y="155"/>
                  </a:lnTo>
                  <a:lnTo>
                    <a:pt x="3031" y="201"/>
                  </a:lnTo>
                  <a:lnTo>
                    <a:pt x="3178" y="251"/>
                  </a:lnTo>
                  <a:lnTo>
                    <a:pt x="3324" y="30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7" name="Freeform 9">
              <a:extLst>
                <a:ext uri="{FF2B5EF4-FFF2-40B4-BE49-F238E27FC236}">
                  <a16:creationId xmlns:a16="http://schemas.microsoft.com/office/drawing/2014/main" id="{4D95B90A-48A5-41BA-316F-B77862933E60}"/>
                </a:ext>
              </a:extLst>
            </p:cNvPr>
            <p:cNvSpPr>
              <a:spLocks/>
            </p:cNvSpPr>
            <p:nvPr/>
          </p:nvSpPr>
          <p:spPr bwMode="auto">
            <a:xfrm>
              <a:off x="2775" y="1037"/>
              <a:ext cx="83" cy="69"/>
            </a:xfrm>
            <a:custGeom>
              <a:avLst/>
              <a:gdLst>
                <a:gd name="T0" fmla="*/ 0 w 166"/>
                <a:gd name="T1" fmla="*/ 1 h 137"/>
                <a:gd name="T2" fmla="*/ 1 w 166"/>
                <a:gd name="T3" fmla="*/ 1 h 137"/>
                <a:gd name="T4" fmla="*/ 1 w 166"/>
                <a:gd name="T5" fmla="*/ 0 h 137"/>
                <a:gd name="T6" fmla="*/ 0 60000 65536"/>
                <a:gd name="T7" fmla="*/ 0 60000 65536"/>
                <a:gd name="T8" fmla="*/ 0 60000 65536"/>
                <a:gd name="T9" fmla="*/ 0 w 166"/>
                <a:gd name="T10" fmla="*/ 0 h 137"/>
                <a:gd name="T11" fmla="*/ 166 w 166"/>
                <a:gd name="T12" fmla="*/ 137 h 137"/>
              </a:gdLst>
              <a:ahLst/>
              <a:cxnLst>
                <a:cxn ang="T6">
                  <a:pos x="T0" y="T1"/>
                </a:cxn>
                <a:cxn ang="T7">
                  <a:pos x="T2" y="T3"/>
                </a:cxn>
                <a:cxn ang="T8">
                  <a:pos x="T4" y="T5"/>
                </a:cxn>
              </a:cxnLst>
              <a:rect l="T9" t="T10" r="T11" b="T12"/>
              <a:pathLst>
                <a:path w="166" h="137">
                  <a:moveTo>
                    <a:pt x="0" y="137"/>
                  </a:moveTo>
                  <a:lnTo>
                    <a:pt x="166" y="125"/>
                  </a:lnTo>
                  <a:lnTo>
                    <a:pt x="55"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38" name="Rectangle 10">
              <a:extLst>
                <a:ext uri="{FF2B5EF4-FFF2-40B4-BE49-F238E27FC236}">
                  <a16:creationId xmlns:a16="http://schemas.microsoft.com/office/drawing/2014/main" id="{3A02B777-8814-B5A7-B936-C656B10088C1}"/>
                </a:ext>
              </a:extLst>
            </p:cNvPr>
            <p:cNvSpPr>
              <a:spLocks noChangeArrowheads="1"/>
            </p:cNvSpPr>
            <p:nvPr/>
          </p:nvSpPr>
          <p:spPr bwMode="auto">
            <a:xfrm rot="-120000">
              <a:off x="1475" y="765"/>
              <a:ext cx="11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off hook / play dial tone</a:t>
              </a:r>
              <a:endParaRPr lang="tr-TR" altLang="tr-TR" sz="2400">
                <a:latin typeface="Times New Roman" panose="02020603050405020304" pitchFamily="18" charset="0"/>
              </a:endParaRPr>
            </a:p>
          </p:txBody>
        </p:sp>
        <p:sp>
          <p:nvSpPr>
            <p:cNvPr id="48139" name="Freeform 11">
              <a:extLst>
                <a:ext uri="{FF2B5EF4-FFF2-40B4-BE49-F238E27FC236}">
                  <a16:creationId xmlns:a16="http://schemas.microsoft.com/office/drawing/2014/main" id="{9056FC29-ECAE-DEDB-F8E4-13036EC0E911}"/>
                </a:ext>
              </a:extLst>
            </p:cNvPr>
            <p:cNvSpPr>
              <a:spLocks/>
            </p:cNvSpPr>
            <p:nvPr/>
          </p:nvSpPr>
          <p:spPr bwMode="auto">
            <a:xfrm>
              <a:off x="1196" y="1485"/>
              <a:ext cx="1591" cy="642"/>
            </a:xfrm>
            <a:custGeom>
              <a:avLst/>
              <a:gdLst>
                <a:gd name="T0" fmla="*/ 0 w 3181"/>
                <a:gd name="T1" fmla="*/ 0 h 1284"/>
                <a:gd name="T2" fmla="*/ 1 w 3181"/>
                <a:gd name="T3" fmla="*/ 1 h 1284"/>
                <a:gd name="T4" fmla="*/ 1 w 3181"/>
                <a:gd name="T5" fmla="*/ 1 h 1284"/>
                <a:gd name="T6" fmla="*/ 1 w 3181"/>
                <a:gd name="T7" fmla="*/ 1 h 1284"/>
                <a:gd name="T8" fmla="*/ 1 w 3181"/>
                <a:gd name="T9" fmla="*/ 1 h 1284"/>
                <a:gd name="T10" fmla="*/ 1 w 3181"/>
                <a:gd name="T11" fmla="*/ 1 h 1284"/>
                <a:gd name="T12" fmla="*/ 1 w 3181"/>
                <a:gd name="T13" fmla="*/ 1 h 1284"/>
                <a:gd name="T14" fmla="*/ 1 w 3181"/>
                <a:gd name="T15" fmla="*/ 1 h 1284"/>
                <a:gd name="T16" fmla="*/ 1 w 3181"/>
                <a:gd name="T17" fmla="*/ 1 h 1284"/>
                <a:gd name="T18" fmla="*/ 1 w 3181"/>
                <a:gd name="T19" fmla="*/ 1 h 1284"/>
                <a:gd name="T20" fmla="*/ 1 w 3181"/>
                <a:gd name="T21" fmla="*/ 1 h 1284"/>
                <a:gd name="T22" fmla="*/ 1 w 3181"/>
                <a:gd name="T23" fmla="*/ 1 h 1284"/>
                <a:gd name="T24" fmla="*/ 1 w 3181"/>
                <a:gd name="T25" fmla="*/ 1 h 1284"/>
                <a:gd name="T26" fmla="*/ 1 w 3181"/>
                <a:gd name="T27" fmla="*/ 1 h 1284"/>
                <a:gd name="T28" fmla="*/ 1 w 3181"/>
                <a:gd name="T29" fmla="*/ 1 h 1284"/>
                <a:gd name="T30" fmla="*/ 1 w 3181"/>
                <a:gd name="T31" fmla="*/ 1 h 1284"/>
                <a:gd name="T32" fmla="*/ 1 w 3181"/>
                <a:gd name="T33" fmla="*/ 1 h 1284"/>
                <a:gd name="T34" fmla="*/ 1 w 3181"/>
                <a:gd name="T35" fmla="*/ 1 h 1284"/>
                <a:gd name="T36" fmla="*/ 1 w 3181"/>
                <a:gd name="T37" fmla="*/ 1 h 1284"/>
                <a:gd name="T38" fmla="*/ 1 w 3181"/>
                <a:gd name="T39" fmla="*/ 1 h 1284"/>
                <a:gd name="T40" fmla="*/ 2 w 3181"/>
                <a:gd name="T41" fmla="*/ 1 h 1284"/>
                <a:gd name="T42" fmla="*/ 2 w 3181"/>
                <a:gd name="T43" fmla="*/ 1 h 1284"/>
                <a:gd name="T44" fmla="*/ 2 w 3181"/>
                <a:gd name="T45" fmla="*/ 1 h 1284"/>
                <a:gd name="T46" fmla="*/ 2 w 3181"/>
                <a:gd name="T47" fmla="*/ 1 h 1284"/>
                <a:gd name="T48" fmla="*/ 2 w 3181"/>
                <a:gd name="T49" fmla="*/ 1 h 1284"/>
                <a:gd name="T50" fmla="*/ 2 w 3181"/>
                <a:gd name="T51" fmla="*/ 1 h 1284"/>
                <a:gd name="T52" fmla="*/ 2 w 3181"/>
                <a:gd name="T53" fmla="*/ 1 h 1284"/>
                <a:gd name="T54" fmla="*/ 2 w 3181"/>
                <a:gd name="T55" fmla="*/ 1 h 1284"/>
                <a:gd name="T56" fmla="*/ 2 w 3181"/>
                <a:gd name="T57" fmla="*/ 1 h 1284"/>
                <a:gd name="T58" fmla="*/ 2 w 3181"/>
                <a:gd name="T59" fmla="*/ 1 h 12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81"/>
                <a:gd name="T91" fmla="*/ 0 h 1284"/>
                <a:gd name="T92" fmla="*/ 3181 w 3181"/>
                <a:gd name="T93" fmla="*/ 1284 h 128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81" h="1284">
                  <a:moveTo>
                    <a:pt x="0" y="0"/>
                  </a:moveTo>
                  <a:lnTo>
                    <a:pt x="69" y="106"/>
                  </a:lnTo>
                  <a:lnTo>
                    <a:pt x="142" y="208"/>
                  </a:lnTo>
                  <a:lnTo>
                    <a:pt x="221" y="306"/>
                  </a:lnTo>
                  <a:lnTo>
                    <a:pt x="303" y="401"/>
                  </a:lnTo>
                  <a:lnTo>
                    <a:pt x="389" y="493"/>
                  </a:lnTo>
                  <a:lnTo>
                    <a:pt x="481" y="579"/>
                  </a:lnTo>
                  <a:lnTo>
                    <a:pt x="576" y="662"/>
                  </a:lnTo>
                  <a:lnTo>
                    <a:pt x="674" y="740"/>
                  </a:lnTo>
                  <a:lnTo>
                    <a:pt x="777" y="813"/>
                  </a:lnTo>
                  <a:lnTo>
                    <a:pt x="881" y="882"/>
                  </a:lnTo>
                  <a:lnTo>
                    <a:pt x="990" y="945"/>
                  </a:lnTo>
                  <a:lnTo>
                    <a:pt x="1102" y="1003"/>
                  </a:lnTo>
                  <a:lnTo>
                    <a:pt x="1217" y="1057"/>
                  </a:lnTo>
                  <a:lnTo>
                    <a:pt x="1331" y="1105"/>
                  </a:lnTo>
                  <a:lnTo>
                    <a:pt x="1451" y="1147"/>
                  </a:lnTo>
                  <a:lnTo>
                    <a:pt x="1571" y="1184"/>
                  </a:lnTo>
                  <a:lnTo>
                    <a:pt x="1693" y="1215"/>
                  </a:lnTo>
                  <a:lnTo>
                    <a:pt x="1816" y="1241"/>
                  </a:lnTo>
                  <a:lnTo>
                    <a:pt x="1940" y="1259"/>
                  </a:lnTo>
                  <a:lnTo>
                    <a:pt x="2065" y="1273"/>
                  </a:lnTo>
                  <a:lnTo>
                    <a:pt x="2191" y="1281"/>
                  </a:lnTo>
                  <a:lnTo>
                    <a:pt x="2317" y="1284"/>
                  </a:lnTo>
                  <a:lnTo>
                    <a:pt x="2442" y="1279"/>
                  </a:lnTo>
                  <a:lnTo>
                    <a:pt x="2568" y="1270"/>
                  </a:lnTo>
                  <a:lnTo>
                    <a:pt x="2694" y="1255"/>
                  </a:lnTo>
                  <a:lnTo>
                    <a:pt x="2816" y="1233"/>
                  </a:lnTo>
                  <a:lnTo>
                    <a:pt x="2940" y="1206"/>
                  </a:lnTo>
                  <a:lnTo>
                    <a:pt x="3062" y="1174"/>
                  </a:lnTo>
                  <a:lnTo>
                    <a:pt x="3181" y="1135"/>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0" name="Freeform 12">
              <a:extLst>
                <a:ext uri="{FF2B5EF4-FFF2-40B4-BE49-F238E27FC236}">
                  <a16:creationId xmlns:a16="http://schemas.microsoft.com/office/drawing/2014/main" id="{3E1D04D7-3B2A-E663-188A-A6CF38CE2144}"/>
                </a:ext>
              </a:extLst>
            </p:cNvPr>
            <p:cNvSpPr>
              <a:spLocks/>
            </p:cNvSpPr>
            <p:nvPr/>
          </p:nvSpPr>
          <p:spPr bwMode="auto">
            <a:xfrm>
              <a:off x="1196" y="1485"/>
              <a:ext cx="71" cy="83"/>
            </a:xfrm>
            <a:custGeom>
              <a:avLst/>
              <a:gdLst>
                <a:gd name="T0" fmla="*/ 1 w 142"/>
                <a:gd name="T1" fmla="*/ 1 h 165"/>
                <a:gd name="T2" fmla="*/ 0 w 142"/>
                <a:gd name="T3" fmla="*/ 0 h 165"/>
                <a:gd name="T4" fmla="*/ 1 w 142"/>
                <a:gd name="T5" fmla="*/ 1 h 165"/>
                <a:gd name="T6" fmla="*/ 0 60000 65536"/>
                <a:gd name="T7" fmla="*/ 0 60000 65536"/>
                <a:gd name="T8" fmla="*/ 0 60000 65536"/>
                <a:gd name="T9" fmla="*/ 0 w 142"/>
                <a:gd name="T10" fmla="*/ 0 h 165"/>
                <a:gd name="T11" fmla="*/ 142 w 142"/>
                <a:gd name="T12" fmla="*/ 165 h 165"/>
              </a:gdLst>
              <a:ahLst/>
              <a:cxnLst>
                <a:cxn ang="T6">
                  <a:pos x="T0" y="T1"/>
                </a:cxn>
                <a:cxn ang="T7">
                  <a:pos x="T2" y="T3"/>
                </a:cxn>
                <a:cxn ang="T8">
                  <a:pos x="T4" y="T5"/>
                </a:cxn>
              </a:cxnLst>
              <a:rect l="T9" t="T10" r="T11" b="T12"/>
              <a:pathLst>
                <a:path w="142" h="165">
                  <a:moveTo>
                    <a:pt x="142" y="87"/>
                  </a:moveTo>
                  <a:lnTo>
                    <a:pt x="0" y="0"/>
                  </a:lnTo>
                  <a:lnTo>
                    <a:pt x="15" y="165"/>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1" name="Rectangle 13">
              <a:extLst>
                <a:ext uri="{FF2B5EF4-FFF2-40B4-BE49-F238E27FC236}">
                  <a16:creationId xmlns:a16="http://schemas.microsoft.com/office/drawing/2014/main" id="{5B51E1A4-4145-E4CF-AEE5-0DD075FCB8B1}"/>
                </a:ext>
              </a:extLst>
            </p:cNvPr>
            <p:cNvSpPr>
              <a:spLocks noChangeArrowheads="1"/>
            </p:cNvSpPr>
            <p:nvPr/>
          </p:nvSpPr>
          <p:spPr bwMode="auto">
            <a:xfrm rot="1140000">
              <a:off x="1760" y="1803"/>
              <a:ext cx="3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on hook</a:t>
              </a:r>
              <a:endParaRPr lang="tr-TR" altLang="tr-TR" sz="2400">
                <a:latin typeface="Times New Roman" panose="02020603050405020304" pitchFamily="18" charset="0"/>
              </a:endParaRPr>
            </a:p>
          </p:txBody>
        </p:sp>
        <p:sp>
          <p:nvSpPr>
            <p:cNvPr id="48142" name="Freeform 14">
              <a:extLst>
                <a:ext uri="{FF2B5EF4-FFF2-40B4-BE49-F238E27FC236}">
                  <a16:creationId xmlns:a16="http://schemas.microsoft.com/office/drawing/2014/main" id="{F65D0E88-8069-CF4E-B06D-EBDF20DCC6E1}"/>
                </a:ext>
              </a:extLst>
            </p:cNvPr>
            <p:cNvSpPr>
              <a:spLocks/>
            </p:cNvSpPr>
            <p:nvPr/>
          </p:nvSpPr>
          <p:spPr bwMode="auto">
            <a:xfrm>
              <a:off x="2787" y="1028"/>
              <a:ext cx="2678" cy="2048"/>
            </a:xfrm>
            <a:custGeom>
              <a:avLst/>
              <a:gdLst>
                <a:gd name="T0" fmla="*/ 2 w 5357"/>
                <a:gd name="T1" fmla="*/ 2 h 4095"/>
                <a:gd name="T2" fmla="*/ 2 w 5357"/>
                <a:gd name="T3" fmla="*/ 2 h 4095"/>
                <a:gd name="T4" fmla="*/ 2 w 5357"/>
                <a:gd name="T5" fmla="*/ 2 h 4095"/>
                <a:gd name="T6" fmla="*/ 2 w 5357"/>
                <a:gd name="T7" fmla="*/ 2 h 4095"/>
                <a:gd name="T8" fmla="*/ 2 w 5357"/>
                <a:gd name="T9" fmla="*/ 2 h 4095"/>
                <a:gd name="T10" fmla="*/ 2 w 5357"/>
                <a:gd name="T11" fmla="*/ 2 h 4095"/>
                <a:gd name="T12" fmla="*/ 2 w 5357"/>
                <a:gd name="T13" fmla="*/ 2 h 4095"/>
                <a:gd name="T14" fmla="*/ 2 w 5357"/>
                <a:gd name="T15" fmla="*/ 2 h 4095"/>
                <a:gd name="T16" fmla="*/ 2 w 5357"/>
                <a:gd name="T17" fmla="*/ 2 h 4095"/>
                <a:gd name="T18" fmla="*/ 2 w 5357"/>
                <a:gd name="T19" fmla="*/ 2 h 4095"/>
                <a:gd name="T20" fmla="*/ 2 w 5357"/>
                <a:gd name="T21" fmla="*/ 2 h 4095"/>
                <a:gd name="T22" fmla="*/ 2 w 5357"/>
                <a:gd name="T23" fmla="*/ 2 h 4095"/>
                <a:gd name="T24" fmla="*/ 2 w 5357"/>
                <a:gd name="T25" fmla="*/ 2 h 4095"/>
                <a:gd name="T26" fmla="*/ 2 w 5357"/>
                <a:gd name="T27" fmla="*/ 2 h 4095"/>
                <a:gd name="T28" fmla="*/ 2 w 5357"/>
                <a:gd name="T29" fmla="*/ 2 h 4095"/>
                <a:gd name="T30" fmla="*/ 2 w 5357"/>
                <a:gd name="T31" fmla="*/ 1 h 4095"/>
                <a:gd name="T32" fmla="*/ 2 w 5357"/>
                <a:gd name="T33" fmla="*/ 1 h 4095"/>
                <a:gd name="T34" fmla="*/ 2 w 5357"/>
                <a:gd name="T35" fmla="*/ 1 h 4095"/>
                <a:gd name="T36" fmla="*/ 2 w 5357"/>
                <a:gd name="T37" fmla="*/ 1 h 4095"/>
                <a:gd name="T38" fmla="*/ 2 w 5357"/>
                <a:gd name="T39" fmla="*/ 1 h 4095"/>
                <a:gd name="T40" fmla="*/ 2 w 5357"/>
                <a:gd name="T41" fmla="*/ 1 h 4095"/>
                <a:gd name="T42" fmla="*/ 2 w 5357"/>
                <a:gd name="T43" fmla="*/ 1 h 4095"/>
                <a:gd name="T44" fmla="*/ 2 w 5357"/>
                <a:gd name="T45" fmla="*/ 1 h 4095"/>
                <a:gd name="T46" fmla="*/ 2 w 5357"/>
                <a:gd name="T47" fmla="*/ 1 h 4095"/>
                <a:gd name="T48" fmla="*/ 2 w 5357"/>
                <a:gd name="T49" fmla="*/ 1 h 4095"/>
                <a:gd name="T50" fmla="*/ 2 w 5357"/>
                <a:gd name="T51" fmla="*/ 1 h 4095"/>
                <a:gd name="T52" fmla="*/ 2 w 5357"/>
                <a:gd name="T53" fmla="*/ 1 h 4095"/>
                <a:gd name="T54" fmla="*/ 2 w 5357"/>
                <a:gd name="T55" fmla="*/ 1 h 4095"/>
                <a:gd name="T56" fmla="*/ 2 w 5357"/>
                <a:gd name="T57" fmla="*/ 1 h 4095"/>
                <a:gd name="T58" fmla="*/ 2 w 5357"/>
                <a:gd name="T59" fmla="*/ 0 h 4095"/>
                <a:gd name="T60" fmla="*/ 0 w 5357"/>
                <a:gd name="T61" fmla="*/ 0 h 4095"/>
                <a:gd name="T62" fmla="*/ 0 w 5357"/>
                <a:gd name="T63" fmla="*/ 1 h 4095"/>
                <a:gd name="T64" fmla="*/ 0 w 5357"/>
                <a:gd name="T65" fmla="*/ 1 h 4095"/>
                <a:gd name="T66" fmla="*/ 0 w 5357"/>
                <a:gd name="T67" fmla="*/ 1 h 4095"/>
                <a:gd name="T68" fmla="*/ 0 w 5357"/>
                <a:gd name="T69" fmla="*/ 1 h 4095"/>
                <a:gd name="T70" fmla="*/ 0 w 5357"/>
                <a:gd name="T71" fmla="*/ 1 h 4095"/>
                <a:gd name="T72" fmla="*/ 0 w 5357"/>
                <a:gd name="T73" fmla="*/ 1 h 4095"/>
                <a:gd name="T74" fmla="*/ 0 w 5357"/>
                <a:gd name="T75" fmla="*/ 1 h 4095"/>
                <a:gd name="T76" fmla="*/ 0 w 5357"/>
                <a:gd name="T77" fmla="*/ 1 h 4095"/>
                <a:gd name="T78" fmla="*/ 0 w 5357"/>
                <a:gd name="T79" fmla="*/ 1 h 4095"/>
                <a:gd name="T80" fmla="*/ 0 w 5357"/>
                <a:gd name="T81" fmla="*/ 1 h 4095"/>
                <a:gd name="T82" fmla="*/ 0 w 5357"/>
                <a:gd name="T83" fmla="*/ 1 h 4095"/>
                <a:gd name="T84" fmla="*/ 0 w 5357"/>
                <a:gd name="T85" fmla="*/ 1 h 4095"/>
                <a:gd name="T86" fmla="*/ 0 w 5357"/>
                <a:gd name="T87" fmla="*/ 1 h 4095"/>
                <a:gd name="T88" fmla="*/ 0 w 5357"/>
                <a:gd name="T89" fmla="*/ 1 h 4095"/>
                <a:gd name="T90" fmla="*/ 0 w 5357"/>
                <a:gd name="T91" fmla="*/ 2 h 4095"/>
                <a:gd name="T92" fmla="*/ 0 w 5357"/>
                <a:gd name="T93" fmla="*/ 2 h 4095"/>
                <a:gd name="T94" fmla="*/ 0 w 5357"/>
                <a:gd name="T95" fmla="*/ 2 h 4095"/>
                <a:gd name="T96" fmla="*/ 0 w 5357"/>
                <a:gd name="T97" fmla="*/ 2 h 4095"/>
                <a:gd name="T98" fmla="*/ 0 w 5357"/>
                <a:gd name="T99" fmla="*/ 2 h 4095"/>
                <a:gd name="T100" fmla="*/ 0 w 5357"/>
                <a:gd name="T101" fmla="*/ 2 h 4095"/>
                <a:gd name="T102" fmla="*/ 0 w 5357"/>
                <a:gd name="T103" fmla="*/ 2 h 4095"/>
                <a:gd name="T104" fmla="*/ 0 w 5357"/>
                <a:gd name="T105" fmla="*/ 2 h 4095"/>
                <a:gd name="T106" fmla="*/ 0 w 5357"/>
                <a:gd name="T107" fmla="*/ 2 h 4095"/>
                <a:gd name="T108" fmla="*/ 0 w 5357"/>
                <a:gd name="T109" fmla="*/ 2 h 4095"/>
                <a:gd name="T110" fmla="*/ 0 w 5357"/>
                <a:gd name="T111" fmla="*/ 2 h 4095"/>
                <a:gd name="T112" fmla="*/ 0 w 5357"/>
                <a:gd name="T113" fmla="*/ 2 h 4095"/>
                <a:gd name="T114" fmla="*/ 0 w 5357"/>
                <a:gd name="T115" fmla="*/ 2 h 4095"/>
                <a:gd name="T116" fmla="*/ 0 w 5357"/>
                <a:gd name="T117" fmla="*/ 2 h 4095"/>
                <a:gd name="T118" fmla="*/ 0 w 5357"/>
                <a:gd name="T119" fmla="*/ 2 h 4095"/>
                <a:gd name="T120" fmla="*/ 2 w 5357"/>
                <a:gd name="T121" fmla="*/ 2 h 40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357"/>
                <a:gd name="T184" fmla="*/ 0 h 4095"/>
                <a:gd name="T185" fmla="*/ 5357 w 5357"/>
                <a:gd name="T186" fmla="*/ 4095 h 40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357" h="4095">
                  <a:moveTo>
                    <a:pt x="4871" y="4095"/>
                  </a:moveTo>
                  <a:lnTo>
                    <a:pt x="4925" y="4092"/>
                  </a:lnTo>
                  <a:lnTo>
                    <a:pt x="4979" y="4083"/>
                  </a:lnTo>
                  <a:lnTo>
                    <a:pt x="5031" y="4068"/>
                  </a:lnTo>
                  <a:lnTo>
                    <a:pt x="5081" y="4048"/>
                  </a:lnTo>
                  <a:lnTo>
                    <a:pt x="5129" y="4022"/>
                  </a:lnTo>
                  <a:lnTo>
                    <a:pt x="5175" y="3989"/>
                  </a:lnTo>
                  <a:lnTo>
                    <a:pt x="5215" y="3953"/>
                  </a:lnTo>
                  <a:lnTo>
                    <a:pt x="5251" y="3913"/>
                  </a:lnTo>
                  <a:lnTo>
                    <a:pt x="5282" y="3868"/>
                  </a:lnTo>
                  <a:lnTo>
                    <a:pt x="5310" y="3821"/>
                  </a:lnTo>
                  <a:lnTo>
                    <a:pt x="5330" y="3770"/>
                  </a:lnTo>
                  <a:lnTo>
                    <a:pt x="5345" y="3717"/>
                  </a:lnTo>
                  <a:lnTo>
                    <a:pt x="5354" y="3663"/>
                  </a:lnTo>
                  <a:lnTo>
                    <a:pt x="5357" y="3610"/>
                  </a:lnTo>
                  <a:lnTo>
                    <a:pt x="5357" y="485"/>
                  </a:lnTo>
                  <a:lnTo>
                    <a:pt x="5354" y="432"/>
                  </a:lnTo>
                  <a:lnTo>
                    <a:pt x="5345" y="378"/>
                  </a:lnTo>
                  <a:lnTo>
                    <a:pt x="5330" y="326"/>
                  </a:lnTo>
                  <a:lnTo>
                    <a:pt x="5310" y="276"/>
                  </a:lnTo>
                  <a:lnTo>
                    <a:pt x="5282" y="226"/>
                  </a:lnTo>
                  <a:lnTo>
                    <a:pt x="5251" y="182"/>
                  </a:lnTo>
                  <a:lnTo>
                    <a:pt x="5215" y="142"/>
                  </a:lnTo>
                  <a:lnTo>
                    <a:pt x="5175" y="105"/>
                  </a:lnTo>
                  <a:lnTo>
                    <a:pt x="5129" y="75"/>
                  </a:lnTo>
                  <a:lnTo>
                    <a:pt x="5081" y="47"/>
                  </a:lnTo>
                  <a:lnTo>
                    <a:pt x="5031" y="27"/>
                  </a:lnTo>
                  <a:lnTo>
                    <a:pt x="4979" y="12"/>
                  </a:lnTo>
                  <a:lnTo>
                    <a:pt x="4925" y="3"/>
                  </a:lnTo>
                  <a:lnTo>
                    <a:pt x="4871" y="0"/>
                  </a:lnTo>
                  <a:lnTo>
                    <a:pt x="487" y="0"/>
                  </a:lnTo>
                  <a:lnTo>
                    <a:pt x="432" y="3"/>
                  </a:lnTo>
                  <a:lnTo>
                    <a:pt x="379" y="12"/>
                  </a:lnTo>
                  <a:lnTo>
                    <a:pt x="326" y="27"/>
                  </a:lnTo>
                  <a:lnTo>
                    <a:pt x="276" y="47"/>
                  </a:lnTo>
                  <a:lnTo>
                    <a:pt x="228" y="75"/>
                  </a:lnTo>
                  <a:lnTo>
                    <a:pt x="184" y="105"/>
                  </a:lnTo>
                  <a:lnTo>
                    <a:pt x="143" y="142"/>
                  </a:lnTo>
                  <a:lnTo>
                    <a:pt x="106" y="182"/>
                  </a:lnTo>
                  <a:lnTo>
                    <a:pt x="75" y="226"/>
                  </a:lnTo>
                  <a:lnTo>
                    <a:pt x="49" y="276"/>
                  </a:lnTo>
                  <a:lnTo>
                    <a:pt x="28" y="326"/>
                  </a:lnTo>
                  <a:lnTo>
                    <a:pt x="12" y="378"/>
                  </a:lnTo>
                  <a:lnTo>
                    <a:pt x="3" y="432"/>
                  </a:lnTo>
                  <a:lnTo>
                    <a:pt x="0" y="485"/>
                  </a:lnTo>
                  <a:lnTo>
                    <a:pt x="0" y="3610"/>
                  </a:lnTo>
                  <a:lnTo>
                    <a:pt x="3" y="3663"/>
                  </a:lnTo>
                  <a:lnTo>
                    <a:pt x="12" y="3717"/>
                  </a:lnTo>
                  <a:lnTo>
                    <a:pt x="28" y="3770"/>
                  </a:lnTo>
                  <a:lnTo>
                    <a:pt x="49" y="3821"/>
                  </a:lnTo>
                  <a:lnTo>
                    <a:pt x="75" y="3868"/>
                  </a:lnTo>
                  <a:lnTo>
                    <a:pt x="106" y="3913"/>
                  </a:lnTo>
                  <a:lnTo>
                    <a:pt x="143" y="3953"/>
                  </a:lnTo>
                  <a:lnTo>
                    <a:pt x="184" y="3989"/>
                  </a:lnTo>
                  <a:lnTo>
                    <a:pt x="228" y="4022"/>
                  </a:lnTo>
                  <a:lnTo>
                    <a:pt x="276" y="4048"/>
                  </a:lnTo>
                  <a:lnTo>
                    <a:pt x="326" y="4068"/>
                  </a:lnTo>
                  <a:lnTo>
                    <a:pt x="379" y="4083"/>
                  </a:lnTo>
                  <a:lnTo>
                    <a:pt x="432" y="4092"/>
                  </a:lnTo>
                  <a:lnTo>
                    <a:pt x="487" y="4095"/>
                  </a:lnTo>
                  <a:lnTo>
                    <a:pt x="4871" y="4095"/>
                  </a:lnTo>
                  <a:close/>
                </a:path>
              </a:pathLst>
            </a:custGeom>
            <a:solidFill>
              <a:srgbClr val="FFFFFF"/>
            </a:solidFill>
            <a:ln w="4763">
              <a:solidFill>
                <a:srgbClr val="000000"/>
              </a:solidFill>
              <a:round/>
              <a:headEnd/>
              <a:tailEnd/>
            </a:ln>
          </p:spPr>
          <p:txBody>
            <a:bodyPr/>
            <a:lstStyle/>
            <a:p>
              <a:endParaRPr lang="en-US"/>
            </a:p>
          </p:txBody>
        </p:sp>
        <p:sp>
          <p:nvSpPr>
            <p:cNvPr id="48143" name="Rectangle 15">
              <a:extLst>
                <a:ext uri="{FF2B5EF4-FFF2-40B4-BE49-F238E27FC236}">
                  <a16:creationId xmlns:a16="http://schemas.microsoft.com/office/drawing/2014/main" id="{F540B013-39E2-BFF7-50DD-35CF75499FA8}"/>
                </a:ext>
              </a:extLst>
            </p:cNvPr>
            <p:cNvSpPr>
              <a:spLocks noChangeArrowheads="1"/>
            </p:cNvSpPr>
            <p:nvPr/>
          </p:nvSpPr>
          <p:spPr bwMode="auto">
            <a:xfrm>
              <a:off x="3978" y="1069"/>
              <a:ext cx="3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Active</a:t>
              </a:r>
              <a:endParaRPr lang="tr-TR" altLang="tr-TR" sz="2400">
                <a:latin typeface="Times New Roman" panose="02020603050405020304" pitchFamily="18" charset="0"/>
              </a:endParaRPr>
            </a:p>
          </p:txBody>
        </p:sp>
        <p:sp>
          <p:nvSpPr>
            <p:cNvPr id="48144" name="Rectangle 16">
              <a:extLst>
                <a:ext uri="{FF2B5EF4-FFF2-40B4-BE49-F238E27FC236}">
                  <a16:creationId xmlns:a16="http://schemas.microsoft.com/office/drawing/2014/main" id="{85FE7AB6-04EA-4137-68B3-E70751274307}"/>
                </a:ext>
              </a:extLst>
            </p:cNvPr>
            <p:cNvSpPr>
              <a:spLocks noChangeArrowheads="1"/>
            </p:cNvSpPr>
            <p:nvPr/>
          </p:nvSpPr>
          <p:spPr bwMode="auto">
            <a:xfrm>
              <a:off x="1650" y="1127"/>
              <a:ext cx="8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[valid subscriber]</a:t>
              </a:r>
              <a:endParaRPr lang="tr-TR" altLang="tr-TR" sz="2400">
                <a:latin typeface="Times New Roman" panose="02020603050405020304" pitchFamily="18" charset="0"/>
              </a:endParaRPr>
            </a:p>
          </p:txBody>
        </p:sp>
        <p:sp>
          <p:nvSpPr>
            <p:cNvPr id="48145" name="Freeform 17">
              <a:extLst>
                <a:ext uri="{FF2B5EF4-FFF2-40B4-BE49-F238E27FC236}">
                  <a16:creationId xmlns:a16="http://schemas.microsoft.com/office/drawing/2014/main" id="{BACED080-A31D-B682-9F78-AFD175581025}"/>
                </a:ext>
              </a:extLst>
            </p:cNvPr>
            <p:cNvSpPr>
              <a:spLocks/>
            </p:cNvSpPr>
            <p:nvPr/>
          </p:nvSpPr>
          <p:spPr bwMode="auto">
            <a:xfrm>
              <a:off x="2910" y="1496"/>
              <a:ext cx="1155" cy="364"/>
            </a:xfrm>
            <a:custGeom>
              <a:avLst/>
              <a:gdLst>
                <a:gd name="T0" fmla="*/ 0 w 2311"/>
                <a:gd name="T1" fmla="*/ 0 h 730"/>
                <a:gd name="T2" fmla="*/ 0 w 2311"/>
                <a:gd name="T3" fmla="*/ 0 h 730"/>
                <a:gd name="T4" fmla="*/ 0 w 2311"/>
                <a:gd name="T5" fmla="*/ 0 h 730"/>
                <a:gd name="T6" fmla="*/ 1 w 2311"/>
                <a:gd name="T7" fmla="*/ 0 h 730"/>
                <a:gd name="T8" fmla="*/ 1 w 2311"/>
                <a:gd name="T9" fmla="*/ 0 h 730"/>
                <a:gd name="T10" fmla="*/ 1 w 2311"/>
                <a:gd name="T11" fmla="*/ 0 h 730"/>
                <a:gd name="T12" fmla="*/ 1 w 2311"/>
                <a:gd name="T13" fmla="*/ 0 h 730"/>
                <a:gd name="T14" fmla="*/ 1 w 2311"/>
                <a:gd name="T15" fmla="*/ 0 h 730"/>
                <a:gd name="T16" fmla="*/ 1 w 2311"/>
                <a:gd name="T17" fmla="*/ 0 h 730"/>
                <a:gd name="T18" fmla="*/ 1 w 2311"/>
                <a:gd name="T19" fmla="*/ 0 h 730"/>
                <a:gd name="T20" fmla="*/ 1 w 2311"/>
                <a:gd name="T21" fmla="*/ 0 h 730"/>
                <a:gd name="T22" fmla="*/ 1 w 2311"/>
                <a:gd name="T23" fmla="*/ 0 h 730"/>
                <a:gd name="T24" fmla="*/ 1 w 2311"/>
                <a:gd name="T25" fmla="*/ 0 h 730"/>
                <a:gd name="T26" fmla="*/ 1 w 2311"/>
                <a:gd name="T27" fmla="*/ 0 h 730"/>
                <a:gd name="T28" fmla="*/ 1 w 2311"/>
                <a:gd name="T29" fmla="*/ 0 h 730"/>
                <a:gd name="T30" fmla="*/ 1 w 2311"/>
                <a:gd name="T31" fmla="*/ 0 h 730"/>
                <a:gd name="T32" fmla="*/ 1 w 2311"/>
                <a:gd name="T33" fmla="*/ 0 h 730"/>
                <a:gd name="T34" fmla="*/ 1 w 2311"/>
                <a:gd name="T35" fmla="*/ 0 h 730"/>
                <a:gd name="T36" fmla="*/ 1 w 2311"/>
                <a:gd name="T37" fmla="*/ 0 h 730"/>
                <a:gd name="T38" fmla="*/ 1 w 2311"/>
                <a:gd name="T39" fmla="*/ 0 h 730"/>
                <a:gd name="T40" fmla="*/ 1 w 2311"/>
                <a:gd name="T41" fmla="*/ 0 h 730"/>
                <a:gd name="T42" fmla="*/ 1 w 2311"/>
                <a:gd name="T43" fmla="*/ 0 h 730"/>
                <a:gd name="T44" fmla="*/ 1 w 2311"/>
                <a:gd name="T45" fmla="*/ 0 h 730"/>
                <a:gd name="T46" fmla="*/ 1 w 2311"/>
                <a:gd name="T47" fmla="*/ 0 h 730"/>
                <a:gd name="T48" fmla="*/ 0 w 2311"/>
                <a:gd name="T49" fmla="*/ 0 h 730"/>
                <a:gd name="T50" fmla="*/ 0 w 2311"/>
                <a:gd name="T51" fmla="*/ 0 h 730"/>
                <a:gd name="T52" fmla="*/ 0 w 2311"/>
                <a:gd name="T53" fmla="*/ 0 h 730"/>
                <a:gd name="T54" fmla="*/ 0 w 2311"/>
                <a:gd name="T55" fmla="*/ 0 h 730"/>
                <a:gd name="T56" fmla="*/ 0 w 2311"/>
                <a:gd name="T57" fmla="*/ 0 h 730"/>
                <a:gd name="T58" fmla="*/ 0 w 2311"/>
                <a:gd name="T59" fmla="*/ 0 h 730"/>
                <a:gd name="T60" fmla="*/ 0 w 2311"/>
                <a:gd name="T61" fmla="*/ 0 h 730"/>
                <a:gd name="T62" fmla="*/ 0 w 2311"/>
                <a:gd name="T63" fmla="*/ 0 h 730"/>
                <a:gd name="T64" fmla="*/ 0 w 2311"/>
                <a:gd name="T65" fmla="*/ 0 h 730"/>
                <a:gd name="T66" fmla="*/ 0 w 2311"/>
                <a:gd name="T67" fmla="*/ 0 h 730"/>
                <a:gd name="T68" fmla="*/ 0 w 2311"/>
                <a:gd name="T69" fmla="*/ 0 h 730"/>
                <a:gd name="T70" fmla="*/ 0 w 2311"/>
                <a:gd name="T71" fmla="*/ 0 h 730"/>
                <a:gd name="T72" fmla="*/ 0 w 2311"/>
                <a:gd name="T73" fmla="*/ 0 h 730"/>
                <a:gd name="T74" fmla="*/ 0 w 2311"/>
                <a:gd name="T75" fmla="*/ 0 h 730"/>
                <a:gd name="T76" fmla="*/ 0 w 2311"/>
                <a:gd name="T77" fmla="*/ 0 h 730"/>
                <a:gd name="T78" fmla="*/ 0 w 2311"/>
                <a:gd name="T79" fmla="*/ 0 h 730"/>
                <a:gd name="T80" fmla="*/ 0 w 2311"/>
                <a:gd name="T81" fmla="*/ 0 h 730"/>
                <a:gd name="T82" fmla="*/ 0 w 2311"/>
                <a:gd name="T83" fmla="*/ 0 h 730"/>
                <a:gd name="T84" fmla="*/ 0 w 2311"/>
                <a:gd name="T85" fmla="*/ 0 h 730"/>
                <a:gd name="T86" fmla="*/ 0 w 2311"/>
                <a:gd name="T87" fmla="*/ 0 h 730"/>
                <a:gd name="T88" fmla="*/ 0 w 2311"/>
                <a:gd name="T89" fmla="*/ 0 h 730"/>
                <a:gd name="T90" fmla="*/ 0 w 2311"/>
                <a:gd name="T91" fmla="*/ 0 h 730"/>
                <a:gd name="T92" fmla="*/ 0 w 2311"/>
                <a:gd name="T93" fmla="*/ 0 h 730"/>
                <a:gd name="T94" fmla="*/ 0 w 2311"/>
                <a:gd name="T95" fmla="*/ 0 h 730"/>
                <a:gd name="T96" fmla="*/ 0 w 2311"/>
                <a:gd name="T97" fmla="*/ 0 h 730"/>
                <a:gd name="T98" fmla="*/ 0 w 2311"/>
                <a:gd name="T99" fmla="*/ 0 h 730"/>
                <a:gd name="T100" fmla="*/ 0 w 2311"/>
                <a:gd name="T101" fmla="*/ 0 h 730"/>
                <a:gd name="T102" fmla="*/ 0 w 2311"/>
                <a:gd name="T103" fmla="*/ 0 h 730"/>
                <a:gd name="T104" fmla="*/ 0 w 2311"/>
                <a:gd name="T105" fmla="*/ 0 h 730"/>
                <a:gd name="T106" fmla="*/ 0 w 2311"/>
                <a:gd name="T107" fmla="*/ 0 h 730"/>
                <a:gd name="T108" fmla="*/ 0 w 2311"/>
                <a:gd name="T109" fmla="*/ 0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11"/>
                <a:gd name="T166" fmla="*/ 0 h 730"/>
                <a:gd name="T167" fmla="*/ 2311 w 2311"/>
                <a:gd name="T168" fmla="*/ 730 h 7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11" h="730">
                  <a:moveTo>
                    <a:pt x="1946" y="730"/>
                  </a:moveTo>
                  <a:lnTo>
                    <a:pt x="1989" y="727"/>
                  </a:lnTo>
                  <a:lnTo>
                    <a:pt x="2033" y="719"/>
                  </a:lnTo>
                  <a:lnTo>
                    <a:pt x="2075" y="705"/>
                  </a:lnTo>
                  <a:lnTo>
                    <a:pt x="2114" y="687"/>
                  </a:lnTo>
                  <a:lnTo>
                    <a:pt x="2153" y="665"/>
                  </a:lnTo>
                  <a:lnTo>
                    <a:pt x="2186" y="638"/>
                  </a:lnTo>
                  <a:lnTo>
                    <a:pt x="2219" y="607"/>
                  </a:lnTo>
                  <a:lnTo>
                    <a:pt x="2246" y="572"/>
                  </a:lnTo>
                  <a:lnTo>
                    <a:pt x="2268" y="534"/>
                  </a:lnTo>
                  <a:lnTo>
                    <a:pt x="2286" y="494"/>
                  </a:lnTo>
                  <a:lnTo>
                    <a:pt x="2300" y="452"/>
                  </a:lnTo>
                  <a:lnTo>
                    <a:pt x="2308" y="408"/>
                  </a:lnTo>
                  <a:lnTo>
                    <a:pt x="2311" y="365"/>
                  </a:lnTo>
                  <a:lnTo>
                    <a:pt x="2308" y="321"/>
                  </a:lnTo>
                  <a:lnTo>
                    <a:pt x="2300" y="278"/>
                  </a:lnTo>
                  <a:lnTo>
                    <a:pt x="2286" y="235"/>
                  </a:lnTo>
                  <a:lnTo>
                    <a:pt x="2268" y="195"/>
                  </a:lnTo>
                  <a:lnTo>
                    <a:pt x="2246" y="157"/>
                  </a:lnTo>
                  <a:lnTo>
                    <a:pt x="2219" y="123"/>
                  </a:lnTo>
                  <a:lnTo>
                    <a:pt x="2186" y="91"/>
                  </a:lnTo>
                  <a:lnTo>
                    <a:pt x="2153" y="65"/>
                  </a:lnTo>
                  <a:lnTo>
                    <a:pt x="2114" y="42"/>
                  </a:lnTo>
                  <a:lnTo>
                    <a:pt x="2075" y="23"/>
                  </a:lnTo>
                  <a:lnTo>
                    <a:pt x="2033" y="10"/>
                  </a:lnTo>
                  <a:lnTo>
                    <a:pt x="1989" y="2"/>
                  </a:lnTo>
                  <a:lnTo>
                    <a:pt x="1946" y="0"/>
                  </a:lnTo>
                  <a:lnTo>
                    <a:pt x="364" y="0"/>
                  </a:lnTo>
                  <a:lnTo>
                    <a:pt x="320" y="2"/>
                  </a:lnTo>
                  <a:lnTo>
                    <a:pt x="277" y="10"/>
                  </a:lnTo>
                  <a:lnTo>
                    <a:pt x="234" y="23"/>
                  </a:lnTo>
                  <a:lnTo>
                    <a:pt x="194" y="42"/>
                  </a:lnTo>
                  <a:lnTo>
                    <a:pt x="156" y="65"/>
                  </a:lnTo>
                  <a:lnTo>
                    <a:pt x="122" y="91"/>
                  </a:lnTo>
                  <a:lnTo>
                    <a:pt x="90" y="123"/>
                  </a:lnTo>
                  <a:lnTo>
                    <a:pt x="64" y="157"/>
                  </a:lnTo>
                  <a:lnTo>
                    <a:pt x="41" y="195"/>
                  </a:lnTo>
                  <a:lnTo>
                    <a:pt x="23" y="235"/>
                  </a:lnTo>
                  <a:lnTo>
                    <a:pt x="10" y="278"/>
                  </a:lnTo>
                  <a:lnTo>
                    <a:pt x="1" y="321"/>
                  </a:lnTo>
                  <a:lnTo>
                    <a:pt x="0" y="365"/>
                  </a:lnTo>
                  <a:lnTo>
                    <a:pt x="1" y="408"/>
                  </a:lnTo>
                  <a:lnTo>
                    <a:pt x="10" y="452"/>
                  </a:lnTo>
                  <a:lnTo>
                    <a:pt x="23" y="494"/>
                  </a:lnTo>
                  <a:lnTo>
                    <a:pt x="41" y="534"/>
                  </a:lnTo>
                  <a:lnTo>
                    <a:pt x="64" y="572"/>
                  </a:lnTo>
                  <a:lnTo>
                    <a:pt x="90" y="607"/>
                  </a:lnTo>
                  <a:lnTo>
                    <a:pt x="122" y="638"/>
                  </a:lnTo>
                  <a:lnTo>
                    <a:pt x="156" y="665"/>
                  </a:lnTo>
                  <a:lnTo>
                    <a:pt x="194" y="687"/>
                  </a:lnTo>
                  <a:lnTo>
                    <a:pt x="234" y="705"/>
                  </a:lnTo>
                  <a:lnTo>
                    <a:pt x="277" y="719"/>
                  </a:lnTo>
                  <a:lnTo>
                    <a:pt x="320" y="727"/>
                  </a:lnTo>
                  <a:lnTo>
                    <a:pt x="364" y="730"/>
                  </a:lnTo>
                  <a:lnTo>
                    <a:pt x="1946" y="730"/>
                  </a:lnTo>
                  <a:close/>
                </a:path>
              </a:pathLst>
            </a:custGeom>
            <a:solidFill>
              <a:srgbClr val="FFFFFF"/>
            </a:solidFill>
            <a:ln w="4763">
              <a:solidFill>
                <a:srgbClr val="000000"/>
              </a:solidFill>
              <a:round/>
              <a:headEnd/>
              <a:tailEnd/>
            </a:ln>
          </p:spPr>
          <p:txBody>
            <a:bodyPr/>
            <a:lstStyle/>
            <a:p>
              <a:endParaRPr lang="en-US"/>
            </a:p>
          </p:txBody>
        </p:sp>
        <p:sp>
          <p:nvSpPr>
            <p:cNvPr id="48146" name="Rectangle 18">
              <a:extLst>
                <a:ext uri="{FF2B5EF4-FFF2-40B4-BE49-F238E27FC236}">
                  <a16:creationId xmlns:a16="http://schemas.microsoft.com/office/drawing/2014/main" id="{3788EB86-438A-50FD-4D56-286915CE1EBF}"/>
                </a:ext>
              </a:extLst>
            </p:cNvPr>
            <p:cNvSpPr>
              <a:spLocks noChangeArrowheads="1"/>
            </p:cNvSpPr>
            <p:nvPr/>
          </p:nvSpPr>
          <p:spPr bwMode="auto">
            <a:xfrm>
              <a:off x="3090" y="1613"/>
              <a:ext cx="81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PlayingDialTone</a:t>
              </a:r>
              <a:endParaRPr lang="tr-TR" altLang="tr-TR" sz="2400">
                <a:latin typeface="Times New Roman" panose="02020603050405020304" pitchFamily="18" charset="0"/>
              </a:endParaRPr>
            </a:p>
          </p:txBody>
        </p:sp>
        <p:sp>
          <p:nvSpPr>
            <p:cNvPr id="48147" name="Line 19">
              <a:extLst>
                <a:ext uri="{FF2B5EF4-FFF2-40B4-BE49-F238E27FC236}">
                  <a16:creationId xmlns:a16="http://schemas.microsoft.com/office/drawing/2014/main" id="{D32DB2B1-2BC6-5C20-573E-0F1A272C9AC8}"/>
                </a:ext>
              </a:extLst>
            </p:cNvPr>
            <p:cNvSpPr>
              <a:spLocks noChangeShapeType="1"/>
            </p:cNvSpPr>
            <p:nvPr/>
          </p:nvSpPr>
          <p:spPr bwMode="auto">
            <a:xfrm flipV="1">
              <a:off x="3488" y="1130"/>
              <a:ext cx="1" cy="36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8" name="Freeform 20">
              <a:extLst>
                <a:ext uri="{FF2B5EF4-FFF2-40B4-BE49-F238E27FC236}">
                  <a16:creationId xmlns:a16="http://schemas.microsoft.com/office/drawing/2014/main" id="{25696115-D28C-8935-FD10-74F78D97D660}"/>
                </a:ext>
              </a:extLst>
            </p:cNvPr>
            <p:cNvSpPr>
              <a:spLocks/>
            </p:cNvSpPr>
            <p:nvPr/>
          </p:nvSpPr>
          <p:spPr bwMode="auto">
            <a:xfrm>
              <a:off x="3431" y="1382"/>
              <a:ext cx="113" cy="114"/>
            </a:xfrm>
            <a:custGeom>
              <a:avLst/>
              <a:gdLst>
                <a:gd name="T0" fmla="*/ 0 w 227"/>
                <a:gd name="T1" fmla="*/ 0 h 228"/>
                <a:gd name="T2" fmla="*/ 0 w 227"/>
                <a:gd name="T3" fmla="*/ 1 h 228"/>
                <a:gd name="T4" fmla="*/ 0 w 227"/>
                <a:gd name="T5" fmla="*/ 0 h 228"/>
                <a:gd name="T6" fmla="*/ 0 60000 65536"/>
                <a:gd name="T7" fmla="*/ 0 60000 65536"/>
                <a:gd name="T8" fmla="*/ 0 60000 65536"/>
                <a:gd name="T9" fmla="*/ 0 w 227"/>
                <a:gd name="T10" fmla="*/ 0 h 228"/>
                <a:gd name="T11" fmla="*/ 227 w 227"/>
                <a:gd name="T12" fmla="*/ 228 h 228"/>
              </a:gdLst>
              <a:ahLst/>
              <a:cxnLst>
                <a:cxn ang="T6">
                  <a:pos x="T0" y="T1"/>
                </a:cxn>
                <a:cxn ang="T7">
                  <a:pos x="T2" y="T3"/>
                </a:cxn>
                <a:cxn ang="T8">
                  <a:pos x="T4" y="T5"/>
                </a:cxn>
              </a:cxnLst>
              <a:rect l="T9" t="T10" r="T11" b="T12"/>
              <a:pathLst>
                <a:path w="227" h="228">
                  <a:moveTo>
                    <a:pt x="0" y="0"/>
                  </a:moveTo>
                  <a:lnTo>
                    <a:pt x="113" y="228"/>
                  </a:lnTo>
                  <a:lnTo>
                    <a:pt x="227"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49" name="Freeform 21">
              <a:extLst>
                <a:ext uri="{FF2B5EF4-FFF2-40B4-BE49-F238E27FC236}">
                  <a16:creationId xmlns:a16="http://schemas.microsoft.com/office/drawing/2014/main" id="{0A4FD84F-2A2B-1FBF-8A4D-9952A9D165F1}"/>
                </a:ext>
              </a:extLst>
            </p:cNvPr>
            <p:cNvSpPr>
              <a:spLocks/>
            </p:cNvSpPr>
            <p:nvPr/>
          </p:nvSpPr>
          <p:spPr bwMode="auto">
            <a:xfrm>
              <a:off x="3445" y="1088"/>
              <a:ext cx="85" cy="85"/>
            </a:xfrm>
            <a:custGeom>
              <a:avLst/>
              <a:gdLst>
                <a:gd name="T0" fmla="*/ 1 w 170"/>
                <a:gd name="T1" fmla="*/ 1 h 170"/>
                <a:gd name="T2" fmla="*/ 1 w 170"/>
                <a:gd name="T3" fmla="*/ 1 h 170"/>
                <a:gd name="T4" fmla="*/ 1 w 170"/>
                <a:gd name="T5" fmla="*/ 1 h 170"/>
                <a:gd name="T6" fmla="*/ 1 w 170"/>
                <a:gd name="T7" fmla="*/ 1 h 170"/>
                <a:gd name="T8" fmla="*/ 1 w 170"/>
                <a:gd name="T9" fmla="*/ 1 h 170"/>
                <a:gd name="T10" fmla="*/ 1 w 170"/>
                <a:gd name="T11" fmla="*/ 1 h 170"/>
                <a:gd name="T12" fmla="*/ 1 w 170"/>
                <a:gd name="T13" fmla="*/ 1 h 170"/>
                <a:gd name="T14" fmla="*/ 1 w 170"/>
                <a:gd name="T15" fmla="*/ 1 h 170"/>
                <a:gd name="T16" fmla="*/ 1 w 170"/>
                <a:gd name="T17" fmla="*/ 1 h 170"/>
                <a:gd name="T18" fmla="*/ 1 w 170"/>
                <a:gd name="T19" fmla="*/ 1 h 170"/>
                <a:gd name="T20" fmla="*/ 1 w 170"/>
                <a:gd name="T21" fmla="*/ 1 h 170"/>
                <a:gd name="T22" fmla="*/ 1 w 170"/>
                <a:gd name="T23" fmla="*/ 1 h 170"/>
                <a:gd name="T24" fmla="*/ 1 w 170"/>
                <a:gd name="T25" fmla="*/ 0 h 170"/>
                <a:gd name="T26" fmla="*/ 1 w 170"/>
                <a:gd name="T27" fmla="*/ 1 h 170"/>
                <a:gd name="T28" fmla="*/ 1 w 170"/>
                <a:gd name="T29" fmla="*/ 1 h 170"/>
                <a:gd name="T30" fmla="*/ 1 w 170"/>
                <a:gd name="T31" fmla="*/ 1 h 170"/>
                <a:gd name="T32" fmla="*/ 1 w 170"/>
                <a:gd name="T33" fmla="*/ 1 h 170"/>
                <a:gd name="T34" fmla="*/ 1 w 170"/>
                <a:gd name="T35" fmla="*/ 1 h 170"/>
                <a:gd name="T36" fmla="*/ 0 w 170"/>
                <a:gd name="T37" fmla="*/ 1 h 170"/>
                <a:gd name="T38" fmla="*/ 1 w 170"/>
                <a:gd name="T39" fmla="*/ 1 h 170"/>
                <a:gd name="T40" fmla="*/ 1 w 170"/>
                <a:gd name="T41" fmla="*/ 1 h 170"/>
                <a:gd name="T42" fmla="*/ 1 w 170"/>
                <a:gd name="T43" fmla="*/ 1 h 170"/>
                <a:gd name="T44" fmla="*/ 1 w 170"/>
                <a:gd name="T45" fmla="*/ 1 h 170"/>
                <a:gd name="T46" fmla="*/ 1 w 170"/>
                <a:gd name="T47" fmla="*/ 1 h 170"/>
                <a:gd name="T48" fmla="*/ 1 w 170"/>
                <a:gd name="T49" fmla="*/ 1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0"/>
                <a:gd name="T76" fmla="*/ 0 h 170"/>
                <a:gd name="T77" fmla="*/ 170 w 170"/>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0" h="170">
                  <a:moveTo>
                    <a:pt x="86" y="170"/>
                  </a:moveTo>
                  <a:lnTo>
                    <a:pt x="108" y="167"/>
                  </a:lnTo>
                  <a:lnTo>
                    <a:pt x="128" y="158"/>
                  </a:lnTo>
                  <a:lnTo>
                    <a:pt x="146" y="146"/>
                  </a:lnTo>
                  <a:lnTo>
                    <a:pt x="160" y="127"/>
                  </a:lnTo>
                  <a:lnTo>
                    <a:pt x="167" y="107"/>
                  </a:lnTo>
                  <a:lnTo>
                    <a:pt x="170" y="85"/>
                  </a:lnTo>
                  <a:lnTo>
                    <a:pt x="167" y="63"/>
                  </a:lnTo>
                  <a:lnTo>
                    <a:pt x="160" y="42"/>
                  </a:lnTo>
                  <a:lnTo>
                    <a:pt x="146" y="25"/>
                  </a:lnTo>
                  <a:lnTo>
                    <a:pt x="128" y="11"/>
                  </a:lnTo>
                  <a:lnTo>
                    <a:pt x="108" y="3"/>
                  </a:lnTo>
                  <a:lnTo>
                    <a:pt x="86" y="0"/>
                  </a:lnTo>
                  <a:lnTo>
                    <a:pt x="63" y="3"/>
                  </a:lnTo>
                  <a:lnTo>
                    <a:pt x="43" y="11"/>
                  </a:lnTo>
                  <a:lnTo>
                    <a:pt x="25" y="25"/>
                  </a:lnTo>
                  <a:lnTo>
                    <a:pt x="13" y="42"/>
                  </a:lnTo>
                  <a:lnTo>
                    <a:pt x="3" y="63"/>
                  </a:lnTo>
                  <a:lnTo>
                    <a:pt x="0" y="85"/>
                  </a:lnTo>
                  <a:lnTo>
                    <a:pt x="3" y="107"/>
                  </a:lnTo>
                  <a:lnTo>
                    <a:pt x="13" y="127"/>
                  </a:lnTo>
                  <a:lnTo>
                    <a:pt x="25" y="146"/>
                  </a:lnTo>
                  <a:lnTo>
                    <a:pt x="43" y="158"/>
                  </a:lnTo>
                  <a:lnTo>
                    <a:pt x="63" y="167"/>
                  </a:lnTo>
                  <a:lnTo>
                    <a:pt x="86"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0" name="Freeform 22">
              <a:extLst>
                <a:ext uri="{FF2B5EF4-FFF2-40B4-BE49-F238E27FC236}">
                  <a16:creationId xmlns:a16="http://schemas.microsoft.com/office/drawing/2014/main" id="{F991B302-DF8A-32FB-EF3B-5FAE869EDF35}"/>
                </a:ext>
              </a:extLst>
            </p:cNvPr>
            <p:cNvSpPr>
              <a:spLocks/>
            </p:cNvSpPr>
            <p:nvPr/>
          </p:nvSpPr>
          <p:spPr bwMode="auto">
            <a:xfrm>
              <a:off x="3122" y="2590"/>
              <a:ext cx="730" cy="365"/>
            </a:xfrm>
            <a:custGeom>
              <a:avLst/>
              <a:gdLst>
                <a:gd name="T0" fmla="*/ 0 w 1461"/>
                <a:gd name="T1" fmla="*/ 0 h 731"/>
                <a:gd name="T2" fmla="*/ 0 w 1461"/>
                <a:gd name="T3" fmla="*/ 0 h 731"/>
                <a:gd name="T4" fmla="*/ 0 w 1461"/>
                <a:gd name="T5" fmla="*/ 0 h 731"/>
                <a:gd name="T6" fmla="*/ 0 w 1461"/>
                <a:gd name="T7" fmla="*/ 0 h 731"/>
                <a:gd name="T8" fmla="*/ 0 w 1461"/>
                <a:gd name="T9" fmla="*/ 0 h 731"/>
                <a:gd name="T10" fmla="*/ 0 w 1461"/>
                <a:gd name="T11" fmla="*/ 0 h 731"/>
                <a:gd name="T12" fmla="*/ 0 w 1461"/>
                <a:gd name="T13" fmla="*/ 0 h 731"/>
                <a:gd name="T14" fmla="*/ 0 w 1461"/>
                <a:gd name="T15" fmla="*/ 0 h 731"/>
                <a:gd name="T16" fmla="*/ 0 w 1461"/>
                <a:gd name="T17" fmla="*/ 0 h 731"/>
                <a:gd name="T18" fmla="*/ 0 w 1461"/>
                <a:gd name="T19" fmla="*/ 0 h 731"/>
                <a:gd name="T20" fmla="*/ 0 w 1461"/>
                <a:gd name="T21" fmla="*/ 0 h 731"/>
                <a:gd name="T22" fmla="*/ 0 w 1461"/>
                <a:gd name="T23" fmla="*/ 0 h 731"/>
                <a:gd name="T24" fmla="*/ 0 w 1461"/>
                <a:gd name="T25" fmla="*/ 0 h 731"/>
                <a:gd name="T26" fmla="*/ 0 w 1461"/>
                <a:gd name="T27" fmla="*/ 0 h 731"/>
                <a:gd name="T28" fmla="*/ 0 w 1461"/>
                <a:gd name="T29" fmla="*/ 0 h 731"/>
                <a:gd name="T30" fmla="*/ 0 w 1461"/>
                <a:gd name="T31" fmla="*/ 0 h 731"/>
                <a:gd name="T32" fmla="*/ 0 w 1461"/>
                <a:gd name="T33" fmla="*/ 0 h 731"/>
                <a:gd name="T34" fmla="*/ 0 w 1461"/>
                <a:gd name="T35" fmla="*/ 0 h 731"/>
                <a:gd name="T36" fmla="*/ 0 w 1461"/>
                <a:gd name="T37" fmla="*/ 0 h 731"/>
                <a:gd name="T38" fmla="*/ 0 w 1461"/>
                <a:gd name="T39" fmla="*/ 0 h 731"/>
                <a:gd name="T40" fmla="*/ 0 w 1461"/>
                <a:gd name="T41" fmla="*/ 0 h 731"/>
                <a:gd name="T42" fmla="*/ 0 w 1461"/>
                <a:gd name="T43" fmla="*/ 0 h 731"/>
                <a:gd name="T44" fmla="*/ 0 w 1461"/>
                <a:gd name="T45" fmla="*/ 0 h 731"/>
                <a:gd name="T46" fmla="*/ 0 w 1461"/>
                <a:gd name="T47" fmla="*/ 0 h 731"/>
                <a:gd name="T48" fmla="*/ 0 w 1461"/>
                <a:gd name="T49" fmla="*/ 0 h 731"/>
                <a:gd name="T50" fmla="*/ 0 w 1461"/>
                <a:gd name="T51" fmla="*/ 0 h 731"/>
                <a:gd name="T52" fmla="*/ 0 w 1461"/>
                <a:gd name="T53" fmla="*/ 0 h 731"/>
                <a:gd name="T54" fmla="*/ 0 w 1461"/>
                <a:gd name="T55" fmla="*/ 0 h 731"/>
                <a:gd name="T56" fmla="*/ 0 w 1461"/>
                <a:gd name="T57" fmla="*/ 0 h 731"/>
                <a:gd name="T58" fmla="*/ 0 w 1461"/>
                <a:gd name="T59" fmla="*/ 0 h 731"/>
                <a:gd name="T60" fmla="*/ 0 w 1461"/>
                <a:gd name="T61" fmla="*/ 0 h 731"/>
                <a:gd name="T62" fmla="*/ 0 w 1461"/>
                <a:gd name="T63" fmla="*/ 0 h 731"/>
                <a:gd name="T64" fmla="*/ 0 w 1461"/>
                <a:gd name="T65" fmla="*/ 0 h 731"/>
                <a:gd name="T66" fmla="*/ 0 w 1461"/>
                <a:gd name="T67" fmla="*/ 0 h 731"/>
                <a:gd name="T68" fmla="*/ 0 w 1461"/>
                <a:gd name="T69" fmla="*/ 0 h 731"/>
                <a:gd name="T70" fmla="*/ 0 w 1461"/>
                <a:gd name="T71" fmla="*/ 0 h 731"/>
                <a:gd name="T72" fmla="*/ 0 w 1461"/>
                <a:gd name="T73" fmla="*/ 0 h 731"/>
                <a:gd name="T74" fmla="*/ 0 w 1461"/>
                <a:gd name="T75" fmla="*/ 0 h 731"/>
                <a:gd name="T76" fmla="*/ 0 w 1461"/>
                <a:gd name="T77" fmla="*/ 0 h 731"/>
                <a:gd name="T78" fmla="*/ 0 w 1461"/>
                <a:gd name="T79" fmla="*/ 0 h 731"/>
                <a:gd name="T80" fmla="*/ 0 w 1461"/>
                <a:gd name="T81" fmla="*/ 0 h 731"/>
                <a:gd name="T82" fmla="*/ 0 w 1461"/>
                <a:gd name="T83" fmla="*/ 0 h 731"/>
                <a:gd name="T84" fmla="*/ 0 w 1461"/>
                <a:gd name="T85" fmla="*/ 0 h 731"/>
                <a:gd name="T86" fmla="*/ 0 w 1461"/>
                <a:gd name="T87" fmla="*/ 0 h 731"/>
                <a:gd name="T88" fmla="*/ 0 w 1461"/>
                <a:gd name="T89" fmla="*/ 0 h 731"/>
                <a:gd name="T90" fmla="*/ 0 w 1461"/>
                <a:gd name="T91" fmla="*/ 0 h 731"/>
                <a:gd name="T92" fmla="*/ 0 w 1461"/>
                <a:gd name="T93" fmla="*/ 0 h 731"/>
                <a:gd name="T94" fmla="*/ 0 w 1461"/>
                <a:gd name="T95" fmla="*/ 0 h 731"/>
                <a:gd name="T96" fmla="*/ 0 w 1461"/>
                <a:gd name="T97" fmla="*/ 0 h 731"/>
                <a:gd name="T98" fmla="*/ 0 w 1461"/>
                <a:gd name="T99" fmla="*/ 0 h 731"/>
                <a:gd name="T100" fmla="*/ 0 w 1461"/>
                <a:gd name="T101" fmla="*/ 0 h 731"/>
                <a:gd name="T102" fmla="*/ 0 w 1461"/>
                <a:gd name="T103" fmla="*/ 0 h 731"/>
                <a:gd name="T104" fmla="*/ 0 w 1461"/>
                <a:gd name="T105" fmla="*/ 0 h 731"/>
                <a:gd name="T106" fmla="*/ 0 w 1461"/>
                <a:gd name="T107" fmla="*/ 0 h 731"/>
                <a:gd name="T108" fmla="*/ 0 w 1461"/>
                <a:gd name="T109" fmla="*/ 0 h 7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61"/>
                <a:gd name="T166" fmla="*/ 0 h 731"/>
                <a:gd name="T167" fmla="*/ 1461 w 1461"/>
                <a:gd name="T168" fmla="*/ 731 h 7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61" h="731">
                  <a:moveTo>
                    <a:pt x="1096" y="731"/>
                  </a:moveTo>
                  <a:lnTo>
                    <a:pt x="1139" y="728"/>
                  </a:lnTo>
                  <a:lnTo>
                    <a:pt x="1183" y="720"/>
                  </a:lnTo>
                  <a:lnTo>
                    <a:pt x="1225" y="707"/>
                  </a:lnTo>
                  <a:lnTo>
                    <a:pt x="1264" y="688"/>
                  </a:lnTo>
                  <a:lnTo>
                    <a:pt x="1303" y="665"/>
                  </a:lnTo>
                  <a:lnTo>
                    <a:pt x="1338" y="639"/>
                  </a:lnTo>
                  <a:lnTo>
                    <a:pt x="1369" y="607"/>
                  </a:lnTo>
                  <a:lnTo>
                    <a:pt x="1396" y="573"/>
                  </a:lnTo>
                  <a:lnTo>
                    <a:pt x="1419" y="535"/>
                  </a:lnTo>
                  <a:lnTo>
                    <a:pt x="1436" y="495"/>
                  </a:lnTo>
                  <a:lnTo>
                    <a:pt x="1450" y="452"/>
                  </a:lnTo>
                  <a:lnTo>
                    <a:pt x="1458" y="409"/>
                  </a:lnTo>
                  <a:lnTo>
                    <a:pt x="1461" y="365"/>
                  </a:lnTo>
                  <a:lnTo>
                    <a:pt x="1458" y="322"/>
                  </a:lnTo>
                  <a:lnTo>
                    <a:pt x="1450" y="278"/>
                  </a:lnTo>
                  <a:lnTo>
                    <a:pt x="1436" y="236"/>
                  </a:lnTo>
                  <a:lnTo>
                    <a:pt x="1419" y="196"/>
                  </a:lnTo>
                  <a:lnTo>
                    <a:pt x="1396" y="158"/>
                  </a:lnTo>
                  <a:lnTo>
                    <a:pt x="1369" y="123"/>
                  </a:lnTo>
                  <a:lnTo>
                    <a:pt x="1338" y="92"/>
                  </a:lnTo>
                  <a:lnTo>
                    <a:pt x="1303" y="65"/>
                  </a:lnTo>
                  <a:lnTo>
                    <a:pt x="1264" y="43"/>
                  </a:lnTo>
                  <a:lnTo>
                    <a:pt x="1225" y="25"/>
                  </a:lnTo>
                  <a:lnTo>
                    <a:pt x="1183" y="11"/>
                  </a:lnTo>
                  <a:lnTo>
                    <a:pt x="1139" y="3"/>
                  </a:lnTo>
                  <a:lnTo>
                    <a:pt x="1096" y="0"/>
                  </a:lnTo>
                  <a:lnTo>
                    <a:pt x="366" y="0"/>
                  </a:lnTo>
                  <a:lnTo>
                    <a:pt x="322" y="3"/>
                  </a:lnTo>
                  <a:lnTo>
                    <a:pt x="279" y="11"/>
                  </a:lnTo>
                  <a:lnTo>
                    <a:pt x="236" y="25"/>
                  </a:lnTo>
                  <a:lnTo>
                    <a:pt x="196" y="43"/>
                  </a:lnTo>
                  <a:lnTo>
                    <a:pt x="158" y="65"/>
                  </a:lnTo>
                  <a:lnTo>
                    <a:pt x="124" y="92"/>
                  </a:lnTo>
                  <a:lnTo>
                    <a:pt x="92" y="123"/>
                  </a:lnTo>
                  <a:lnTo>
                    <a:pt x="66" y="158"/>
                  </a:lnTo>
                  <a:lnTo>
                    <a:pt x="43" y="196"/>
                  </a:lnTo>
                  <a:lnTo>
                    <a:pt x="25" y="236"/>
                  </a:lnTo>
                  <a:lnTo>
                    <a:pt x="11" y="278"/>
                  </a:lnTo>
                  <a:lnTo>
                    <a:pt x="3" y="322"/>
                  </a:lnTo>
                  <a:lnTo>
                    <a:pt x="0" y="365"/>
                  </a:lnTo>
                  <a:lnTo>
                    <a:pt x="3" y="409"/>
                  </a:lnTo>
                  <a:lnTo>
                    <a:pt x="11" y="452"/>
                  </a:lnTo>
                  <a:lnTo>
                    <a:pt x="25" y="495"/>
                  </a:lnTo>
                  <a:lnTo>
                    <a:pt x="43" y="535"/>
                  </a:lnTo>
                  <a:lnTo>
                    <a:pt x="66" y="573"/>
                  </a:lnTo>
                  <a:lnTo>
                    <a:pt x="92" y="607"/>
                  </a:lnTo>
                  <a:lnTo>
                    <a:pt x="124" y="639"/>
                  </a:lnTo>
                  <a:lnTo>
                    <a:pt x="158" y="665"/>
                  </a:lnTo>
                  <a:lnTo>
                    <a:pt x="196" y="688"/>
                  </a:lnTo>
                  <a:lnTo>
                    <a:pt x="236" y="707"/>
                  </a:lnTo>
                  <a:lnTo>
                    <a:pt x="279" y="720"/>
                  </a:lnTo>
                  <a:lnTo>
                    <a:pt x="322" y="728"/>
                  </a:lnTo>
                  <a:lnTo>
                    <a:pt x="366" y="731"/>
                  </a:lnTo>
                  <a:lnTo>
                    <a:pt x="1096" y="731"/>
                  </a:lnTo>
                  <a:close/>
                </a:path>
              </a:pathLst>
            </a:custGeom>
            <a:solidFill>
              <a:srgbClr val="FFFFFF"/>
            </a:solidFill>
            <a:ln w="4763">
              <a:solidFill>
                <a:srgbClr val="000000"/>
              </a:solidFill>
              <a:round/>
              <a:headEnd/>
              <a:tailEnd/>
            </a:ln>
          </p:spPr>
          <p:txBody>
            <a:bodyPr/>
            <a:lstStyle/>
            <a:p>
              <a:endParaRPr lang="en-US"/>
            </a:p>
          </p:txBody>
        </p:sp>
        <p:sp>
          <p:nvSpPr>
            <p:cNvPr id="48151" name="Rectangle 23">
              <a:extLst>
                <a:ext uri="{FF2B5EF4-FFF2-40B4-BE49-F238E27FC236}">
                  <a16:creationId xmlns:a16="http://schemas.microsoft.com/office/drawing/2014/main" id="{019C8421-F65B-2D54-28D9-722E559FA241}"/>
                </a:ext>
              </a:extLst>
            </p:cNvPr>
            <p:cNvSpPr>
              <a:spLocks noChangeArrowheads="1"/>
            </p:cNvSpPr>
            <p:nvPr/>
          </p:nvSpPr>
          <p:spPr bwMode="auto">
            <a:xfrm>
              <a:off x="3321" y="2708"/>
              <a:ext cx="34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Dialing</a:t>
              </a:r>
              <a:endParaRPr lang="tr-TR" altLang="tr-TR" sz="2400">
                <a:latin typeface="Times New Roman" panose="02020603050405020304" pitchFamily="18" charset="0"/>
              </a:endParaRPr>
            </a:p>
          </p:txBody>
        </p:sp>
        <p:sp>
          <p:nvSpPr>
            <p:cNvPr id="48152" name="Freeform 24">
              <a:extLst>
                <a:ext uri="{FF2B5EF4-FFF2-40B4-BE49-F238E27FC236}">
                  <a16:creationId xmlns:a16="http://schemas.microsoft.com/office/drawing/2014/main" id="{8FA28215-6062-1F34-4F35-A6BD9535680C}"/>
                </a:ext>
              </a:extLst>
            </p:cNvPr>
            <p:cNvSpPr>
              <a:spLocks/>
            </p:cNvSpPr>
            <p:nvPr/>
          </p:nvSpPr>
          <p:spPr bwMode="auto">
            <a:xfrm>
              <a:off x="4612" y="2590"/>
              <a:ext cx="791" cy="365"/>
            </a:xfrm>
            <a:custGeom>
              <a:avLst/>
              <a:gdLst>
                <a:gd name="T0" fmla="*/ 1 w 1581"/>
                <a:gd name="T1" fmla="*/ 0 h 731"/>
                <a:gd name="T2" fmla="*/ 1 w 1581"/>
                <a:gd name="T3" fmla="*/ 0 h 731"/>
                <a:gd name="T4" fmla="*/ 1 w 1581"/>
                <a:gd name="T5" fmla="*/ 0 h 731"/>
                <a:gd name="T6" fmla="*/ 1 w 1581"/>
                <a:gd name="T7" fmla="*/ 0 h 731"/>
                <a:gd name="T8" fmla="*/ 1 w 1581"/>
                <a:gd name="T9" fmla="*/ 0 h 731"/>
                <a:gd name="T10" fmla="*/ 1 w 1581"/>
                <a:gd name="T11" fmla="*/ 0 h 731"/>
                <a:gd name="T12" fmla="*/ 1 w 1581"/>
                <a:gd name="T13" fmla="*/ 0 h 731"/>
                <a:gd name="T14" fmla="*/ 1 w 1581"/>
                <a:gd name="T15" fmla="*/ 0 h 731"/>
                <a:gd name="T16" fmla="*/ 1 w 1581"/>
                <a:gd name="T17" fmla="*/ 0 h 731"/>
                <a:gd name="T18" fmla="*/ 1 w 1581"/>
                <a:gd name="T19" fmla="*/ 0 h 731"/>
                <a:gd name="T20" fmla="*/ 1 w 1581"/>
                <a:gd name="T21" fmla="*/ 0 h 731"/>
                <a:gd name="T22" fmla="*/ 1 w 1581"/>
                <a:gd name="T23" fmla="*/ 0 h 731"/>
                <a:gd name="T24" fmla="*/ 1 w 1581"/>
                <a:gd name="T25" fmla="*/ 0 h 731"/>
                <a:gd name="T26" fmla="*/ 1 w 1581"/>
                <a:gd name="T27" fmla="*/ 0 h 731"/>
                <a:gd name="T28" fmla="*/ 1 w 1581"/>
                <a:gd name="T29" fmla="*/ 0 h 731"/>
                <a:gd name="T30" fmla="*/ 1 w 1581"/>
                <a:gd name="T31" fmla="*/ 0 h 731"/>
                <a:gd name="T32" fmla="*/ 1 w 1581"/>
                <a:gd name="T33" fmla="*/ 0 h 731"/>
                <a:gd name="T34" fmla="*/ 1 w 1581"/>
                <a:gd name="T35" fmla="*/ 0 h 731"/>
                <a:gd name="T36" fmla="*/ 1 w 1581"/>
                <a:gd name="T37" fmla="*/ 0 h 731"/>
                <a:gd name="T38" fmla="*/ 1 w 1581"/>
                <a:gd name="T39" fmla="*/ 0 h 731"/>
                <a:gd name="T40" fmla="*/ 1 w 1581"/>
                <a:gd name="T41" fmla="*/ 0 h 731"/>
                <a:gd name="T42" fmla="*/ 1 w 1581"/>
                <a:gd name="T43" fmla="*/ 0 h 731"/>
                <a:gd name="T44" fmla="*/ 1 w 1581"/>
                <a:gd name="T45" fmla="*/ 0 h 731"/>
                <a:gd name="T46" fmla="*/ 1 w 1581"/>
                <a:gd name="T47" fmla="*/ 0 h 731"/>
                <a:gd name="T48" fmla="*/ 1 w 1581"/>
                <a:gd name="T49" fmla="*/ 0 h 731"/>
                <a:gd name="T50" fmla="*/ 1 w 1581"/>
                <a:gd name="T51" fmla="*/ 0 h 731"/>
                <a:gd name="T52" fmla="*/ 1 w 1581"/>
                <a:gd name="T53" fmla="*/ 0 h 731"/>
                <a:gd name="T54" fmla="*/ 1 w 1581"/>
                <a:gd name="T55" fmla="*/ 0 h 731"/>
                <a:gd name="T56" fmla="*/ 1 w 1581"/>
                <a:gd name="T57" fmla="*/ 0 h 731"/>
                <a:gd name="T58" fmla="*/ 1 w 1581"/>
                <a:gd name="T59" fmla="*/ 0 h 731"/>
                <a:gd name="T60" fmla="*/ 1 w 1581"/>
                <a:gd name="T61" fmla="*/ 0 h 731"/>
                <a:gd name="T62" fmla="*/ 1 w 1581"/>
                <a:gd name="T63" fmla="*/ 0 h 731"/>
                <a:gd name="T64" fmla="*/ 1 w 1581"/>
                <a:gd name="T65" fmla="*/ 0 h 731"/>
                <a:gd name="T66" fmla="*/ 1 w 1581"/>
                <a:gd name="T67" fmla="*/ 0 h 731"/>
                <a:gd name="T68" fmla="*/ 1 w 1581"/>
                <a:gd name="T69" fmla="*/ 0 h 731"/>
                <a:gd name="T70" fmla="*/ 1 w 1581"/>
                <a:gd name="T71" fmla="*/ 0 h 731"/>
                <a:gd name="T72" fmla="*/ 1 w 1581"/>
                <a:gd name="T73" fmla="*/ 0 h 731"/>
                <a:gd name="T74" fmla="*/ 1 w 1581"/>
                <a:gd name="T75" fmla="*/ 0 h 731"/>
                <a:gd name="T76" fmla="*/ 1 w 1581"/>
                <a:gd name="T77" fmla="*/ 0 h 731"/>
                <a:gd name="T78" fmla="*/ 1 w 1581"/>
                <a:gd name="T79" fmla="*/ 0 h 731"/>
                <a:gd name="T80" fmla="*/ 0 w 1581"/>
                <a:gd name="T81" fmla="*/ 0 h 731"/>
                <a:gd name="T82" fmla="*/ 1 w 1581"/>
                <a:gd name="T83" fmla="*/ 0 h 731"/>
                <a:gd name="T84" fmla="*/ 1 w 1581"/>
                <a:gd name="T85" fmla="*/ 0 h 731"/>
                <a:gd name="T86" fmla="*/ 1 w 1581"/>
                <a:gd name="T87" fmla="*/ 0 h 731"/>
                <a:gd name="T88" fmla="*/ 1 w 1581"/>
                <a:gd name="T89" fmla="*/ 0 h 731"/>
                <a:gd name="T90" fmla="*/ 1 w 1581"/>
                <a:gd name="T91" fmla="*/ 0 h 731"/>
                <a:gd name="T92" fmla="*/ 1 w 1581"/>
                <a:gd name="T93" fmla="*/ 0 h 731"/>
                <a:gd name="T94" fmla="*/ 1 w 1581"/>
                <a:gd name="T95" fmla="*/ 0 h 731"/>
                <a:gd name="T96" fmla="*/ 1 w 1581"/>
                <a:gd name="T97" fmla="*/ 0 h 731"/>
                <a:gd name="T98" fmla="*/ 1 w 1581"/>
                <a:gd name="T99" fmla="*/ 0 h 731"/>
                <a:gd name="T100" fmla="*/ 1 w 1581"/>
                <a:gd name="T101" fmla="*/ 0 h 731"/>
                <a:gd name="T102" fmla="*/ 1 w 1581"/>
                <a:gd name="T103" fmla="*/ 0 h 731"/>
                <a:gd name="T104" fmla="*/ 1 w 1581"/>
                <a:gd name="T105" fmla="*/ 0 h 731"/>
                <a:gd name="T106" fmla="*/ 1 w 1581"/>
                <a:gd name="T107" fmla="*/ 0 h 731"/>
                <a:gd name="T108" fmla="*/ 1 w 1581"/>
                <a:gd name="T109" fmla="*/ 0 h 73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81"/>
                <a:gd name="T166" fmla="*/ 0 h 731"/>
                <a:gd name="T167" fmla="*/ 1581 w 1581"/>
                <a:gd name="T168" fmla="*/ 731 h 73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81" h="731">
                  <a:moveTo>
                    <a:pt x="1216" y="731"/>
                  </a:moveTo>
                  <a:lnTo>
                    <a:pt x="1261" y="728"/>
                  </a:lnTo>
                  <a:lnTo>
                    <a:pt x="1304" y="720"/>
                  </a:lnTo>
                  <a:lnTo>
                    <a:pt x="1345" y="707"/>
                  </a:lnTo>
                  <a:lnTo>
                    <a:pt x="1386" y="688"/>
                  </a:lnTo>
                  <a:lnTo>
                    <a:pt x="1423" y="665"/>
                  </a:lnTo>
                  <a:lnTo>
                    <a:pt x="1458" y="639"/>
                  </a:lnTo>
                  <a:lnTo>
                    <a:pt x="1489" y="607"/>
                  </a:lnTo>
                  <a:lnTo>
                    <a:pt x="1517" y="573"/>
                  </a:lnTo>
                  <a:lnTo>
                    <a:pt x="1540" y="535"/>
                  </a:lnTo>
                  <a:lnTo>
                    <a:pt x="1557" y="495"/>
                  </a:lnTo>
                  <a:lnTo>
                    <a:pt x="1570" y="452"/>
                  </a:lnTo>
                  <a:lnTo>
                    <a:pt x="1578" y="409"/>
                  </a:lnTo>
                  <a:lnTo>
                    <a:pt x="1581" y="365"/>
                  </a:lnTo>
                  <a:lnTo>
                    <a:pt x="1578" y="322"/>
                  </a:lnTo>
                  <a:lnTo>
                    <a:pt x="1570" y="278"/>
                  </a:lnTo>
                  <a:lnTo>
                    <a:pt x="1557" y="236"/>
                  </a:lnTo>
                  <a:lnTo>
                    <a:pt x="1540" y="196"/>
                  </a:lnTo>
                  <a:lnTo>
                    <a:pt x="1517" y="158"/>
                  </a:lnTo>
                  <a:lnTo>
                    <a:pt x="1489" y="123"/>
                  </a:lnTo>
                  <a:lnTo>
                    <a:pt x="1458" y="92"/>
                  </a:lnTo>
                  <a:lnTo>
                    <a:pt x="1423" y="65"/>
                  </a:lnTo>
                  <a:lnTo>
                    <a:pt x="1386" y="43"/>
                  </a:lnTo>
                  <a:lnTo>
                    <a:pt x="1345" y="25"/>
                  </a:lnTo>
                  <a:lnTo>
                    <a:pt x="1304" y="11"/>
                  </a:lnTo>
                  <a:lnTo>
                    <a:pt x="1261" y="3"/>
                  </a:lnTo>
                  <a:lnTo>
                    <a:pt x="1216" y="0"/>
                  </a:lnTo>
                  <a:lnTo>
                    <a:pt x="364" y="0"/>
                  </a:lnTo>
                  <a:lnTo>
                    <a:pt x="321" y="3"/>
                  </a:lnTo>
                  <a:lnTo>
                    <a:pt x="277" y="11"/>
                  </a:lnTo>
                  <a:lnTo>
                    <a:pt x="236" y="25"/>
                  </a:lnTo>
                  <a:lnTo>
                    <a:pt x="196" y="43"/>
                  </a:lnTo>
                  <a:lnTo>
                    <a:pt x="158" y="65"/>
                  </a:lnTo>
                  <a:lnTo>
                    <a:pt x="122" y="92"/>
                  </a:lnTo>
                  <a:lnTo>
                    <a:pt x="92" y="123"/>
                  </a:lnTo>
                  <a:lnTo>
                    <a:pt x="64" y="158"/>
                  </a:lnTo>
                  <a:lnTo>
                    <a:pt x="41" y="196"/>
                  </a:lnTo>
                  <a:lnTo>
                    <a:pt x="24" y="236"/>
                  </a:lnTo>
                  <a:lnTo>
                    <a:pt x="10" y="278"/>
                  </a:lnTo>
                  <a:lnTo>
                    <a:pt x="3" y="322"/>
                  </a:lnTo>
                  <a:lnTo>
                    <a:pt x="0" y="365"/>
                  </a:lnTo>
                  <a:lnTo>
                    <a:pt x="3" y="409"/>
                  </a:lnTo>
                  <a:lnTo>
                    <a:pt x="10" y="452"/>
                  </a:lnTo>
                  <a:lnTo>
                    <a:pt x="24" y="495"/>
                  </a:lnTo>
                  <a:lnTo>
                    <a:pt x="41" y="535"/>
                  </a:lnTo>
                  <a:lnTo>
                    <a:pt x="64" y="573"/>
                  </a:lnTo>
                  <a:lnTo>
                    <a:pt x="92" y="607"/>
                  </a:lnTo>
                  <a:lnTo>
                    <a:pt x="122" y="639"/>
                  </a:lnTo>
                  <a:lnTo>
                    <a:pt x="158" y="665"/>
                  </a:lnTo>
                  <a:lnTo>
                    <a:pt x="196" y="688"/>
                  </a:lnTo>
                  <a:lnTo>
                    <a:pt x="236" y="707"/>
                  </a:lnTo>
                  <a:lnTo>
                    <a:pt x="277" y="720"/>
                  </a:lnTo>
                  <a:lnTo>
                    <a:pt x="321" y="728"/>
                  </a:lnTo>
                  <a:lnTo>
                    <a:pt x="364" y="731"/>
                  </a:lnTo>
                  <a:lnTo>
                    <a:pt x="1216" y="731"/>
                  </a:lnTo>
                  <a:close/>
                </a:path>
              </a:pathLst>
            </a:custGeom>
            <a:solidFill>
              <a:srgbClr val="FFFFFF"/>
            </a:solidFill>
            <a:ln w="4763">
              <a:solidFill>
                <a:srgbClr val="000000"/>
              </a:solidFill>
              <a:round/>
              <a:headEnd/>
              <a:tailEnd/>
            </a:ln>
          </p:spPr>
          <p:txBody>
            <a:bodyPr/>
            <a:lstStyle/>
            <a:p>
              <a:endParaRPr lang="en-US"/>
            </a:p>
          </p:txBody>
        </p:sp>
        <p:sp>
          <p:nvSpPr>
            <p:cNvPr id="48153" name="Rectangle 25">
              <a:extLst>
                <a:ext uri="{FF2B5EF4-FFF2-40B4-BE49-F238E27FC236}">
                  <a16:creationId xmlns:a16="http://schemas.microsoft.com/office/drawing/2014/main" id="{0A30AEE5-70EC-4891-9DA4-1B4609AA076B}"/>
                </a:ext>
              </a:extLst>
            </p:cNvPr>
            <p:cNvSpPr>
              <a:spLocks noChangeArrowheads="1"/>
            </p:cNvSpPr>
            <p:nvPr/>
          </p:nvSpPr>
          <p:spPr bwMode="auto">
            <a:xfrm>
              <a:off x="4733" y="2708"/>
              <a:ext cx="56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Connecting</a:t>
              </a:r>
              <a:endParaRPr lang="tr-TR" altLang="tr-TR" sz="2400">
                <a:latin typeface="Times New Roman" panose="02020603050405020304" pitchFamily="18" charset="0"/>
              </a:endParaRPr>
            </a:p>
          </p:txBody>
        </p:sp>
        <p:sp>
          <p:nvSpPr>
            <p:cNvPr id="48154" name="Line 26">
              <a:extLst>
                <a:ext uri="{FF2B5EF4-FFF2-40B4-BE49-F238E27FC236}">
                  <a16:creationId xmlns:a16="http://schemas.microsoft.com/office/drawing/2014/main" id="{9860167F-856E-E396-A80A-733D2AED33B1}"/>
                </a:ext>
              </a:extLst>
            </p:cNvPr>
            <p:cNvSpPr>
              <a:spLocks noChangeShapeType="1"/>
            </p:cNvSpPr>
            <p:nvPr/>
          </p:nvSpPr>
          <p:spPr bwMode="auto">
            <a:xfrm flipV="1">
              <a:off x="3488" y="1860"/>
              <a:ext cx="1" cy="73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5" name="Freeform 27">
              <a:extLst>
                <a:ext uri="{FF2B5EF4-FFF2-40B4-BE49-F238E27FC236}">
                  <a16:creationId xmlns:a16="http://schemas.microsoft.com/office/drawing/2014/main" id="{64D57638-298D-BF9F-A8F6-45D5DF469D7F}"/>
                </a:ext>
              </a:extLst>
            </p:cNvPr>
            <p:cNvSpPr>
              <a:spLocks/>
            </p:cNvSpPr>
            <p:nvPr/>
          </p:nvSpPr>
          <p:spPr bwMode="auto">
            <a:xfrm>
              <a:off x="3450" y="2515"/>
              <a:ext cx="74" cy="75"/>
            </a:xfrm>
            <a:custGeom>
              <a:avLst/>
              <a:gdLst>
                <a:gd name="T0" fmla="*/ 0 w 149"/>
                <a:gd name="T1" fmla="*/ 0 h 148"/>
                <a:gd name="T2" fmla="*/ 0 w 149"/>
                <a:gd name="T3" fmla="*/ 1 h 148"/>
                <a:gd name="T4" fmla="*/ 0 w 149"/>
                <a:gd name="T5" fmla="*/ 0 h 148"/>
                <a:gd name="T6" fmla="*/ 0 60000 65536"/>
                <a:gd name="T7" fmla="*/ 0 60000 65536"/>
                <a:gd name="T8" fmla="*/ 0 60000 65536"/>
                <a:gd name="T9" fmla="*/ 0 w 149"/>
                <a:gd name="T10" fmla="*/ 0 h 148"/>
                <a:gd name="T11" fmla="*/ 149 w 149"/>
                <a:gd name="T12" fmla="*/ 148 h 148"/>
              </a:gdLst>
              <a:ahLst/>
              <a:cxnLst>
                <a:cxn ang="T6">
                  <a:pos x="T0" y="T1"/>
                </a:cxn>
                <a:cxn ang="T7">
                  <a:pos x="T2" y="T3"/>
                </a:cxn>
                <a:cxn ang="T8">
                  <a:pos x="T4" y="T5"/>
                </a:cxn>
              </a:cxnLst>
              <a:rect l="T9" t="T10" r="T11" b="T12"/>
              <a:pathLst>
                <a:path w="149" h="148">
                  <a:moveTo>
                    <a:pt x="0" y="0"/>
                  </a:moveTo>
                  <a:lnTo>
                    <a:pt x="75" y="148"/>
                  </a:lnTo>
                  <a:lnTo>
                    <a:pt x="149"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6" name="Rectangle 28">
              <a:extLst>
                <a:ext uri="{FF2B5EF4-FFF2-40B4-BE49-F238E27FC236}">
                  <a16:creationId xmlns:a16="http://schemas.microsoft.com/office/drawing/2014/main" id="{BD3FCE59-4FF6-CF82-CA90-74A9300250BC}"/>
                </a:ext>
              </a:extLst>
            </p:cNvPr>
            <p:cNvSpPr>
              <a:spLocks noChangeArrowheads="1"/>
            </p:cNvSpPr>
            <p:nvPr/>
          </p:nvSpPr>
          <p:spPr bwMode="auto">
            <a:xfrm>
              <a:off x="3546" y="2250"/>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digit</a:t>
              </a:r>
              <a:endParaRPr lang="tr-TR" altLang="tr-TR" sz="2400">
                <a:latin typeface="Times New Roman" panose="02020603050405020304" pitchFamily="18" charset="0"/>
              </a:endParaRPr>
            </a:p>
          </p:txBody>
        </p:sp>
        <p:sp>
          <p:nvSpPr>
            <p:cNvPr id="48157" name="Freeform 29">
              <a:extLst>
                <a:ext uri="{FF2B5EF4-FFF2-40B4-BE49-F238E27FC236}">
                  <a16:creationId xmlns:a16="http://schemas.microsoft.com/office/drawing/2014/main" id="{70FD1FC4-B4AE-062E-BF56-459FA5D0A5E8}"/>
                </a:ext>
              </a:extLst>
            </p:cNvPr>
            <p:cNvSpPr>
              <a:spLocks/>
            </p:cNvSpPr>
            <p:nvPr/>
          </p:nvSpPr>
          <p:spPr bwMode="auto">
            <a:xfrm>
              <a:off x="2937" y="2404"/>
              <a:ext cx="368" cy="368"/>
            </a:xfrm>
            <a:custGeom>
              <a:avLst/>
              <a:gdLst>
                <a:gd name="T0" fmla="*/ 0 w 737"/>
                <a:gd name="T1" fmla="*/ 1 h 735"/>
                <a:gd name="T2" fmla="*/ 0 w 737"/>
                <a:gd name="T3" fmla="*/ 1 h 735"/>
                <a:gd name="T4" fmla="*/ 0 w 737"/>
                <a:gd name="T5" fmla="*/ 1 h 735"/>
                <a:gd name="T6" fmla="*/ 0 w 737"/>
                <a:gd name="T7" fmla="*/ 1 h 735"/>
                <a:gd name="T8" fmla="*/ 0 w 737"/>
                <a:gd name="T9" fmla="*/ 1 h 735"/>
                <a:gd name="T10" fmla="*/ 0 w 737"/>
                <a:gd name="T11" fmla="*/ 1 h 735"/>
                <a:gd name="T12" fmla="*/ 0 w 737"/>
                <a:gd name="T13" fmla="*/ 1 h 735"/>
                <a:gd name="T14" fmla="*/ 0 w 737"/>
                <a:gd name="T15" fmla="*/ 1 h 735"/>
                <a:gd name="T16" fmla="*/ 0 w 737"/>
                <a:gd name="T17" fmla="*/ 1 h 735"/>
                <a:gd name="T18" fmla="*/ 0 w 737"/>
                <a:gd name="T19" fmla="*/ 1 h 735"/>
                <a:gd name="T20" fmla="*/ 0 w 737"/>
                <a:gd name="T21" fmla="*/ 1 h 735"/>
                <a:gd name="T22" fmla="*/ 0 w 737"/>
                <a:gd name="T23" fmla="*/ 1 h 735"/>
                <a:gd name="T24" fmla="*/ 0 w 737"/>
                <a:gd name="T25" fmla="*/ 0 h 735"/>
                <a:gd name="T26" fmla="*/ 0 w 737"/>
                <a:gd name="T27" fmla="*/ 0 h 735"/>
                <a:gd name="T28" fmla="*/ 0 w 737"/>
                <a:gd name="T29" fmla="*/ 1 h 735"/>
                <a:gd name="T30" fmla="*/ 0 w 737"/>
                <a:gd name="T31" fmla="*/ 1 h 735"/>
                <a:gd name="T32" fmla="*/ 0 w 737"/>
                <a:gd name="T33" fmla="*/ 1 h 735"/>
                <a:gd name="T34" fmla="*/ 0 w 737"/>
                <a:gd name="T35" fmla="*/ 1 h 735"/>
                <a:gd name="T36" fmla="*/ 0 w 737"/>
                <a:gd name="T37" fmla="*/ 1 h 735"/>
                <a:gd name="T38" fmla="*/ 0 w 737"/>
                <a:gd name="T39" fmla="*/ 1 h 735"/>
                <a:gd name="T40" fmla="*/ 0 w 737"/>
                <a:gd name="T41" fmla="*/ 1 h 735"/>
                <a:gd name="T42" fmla="*/ 0 w 737"/>
                <a:gd name="T43" fmla="*/ 1 h 735"/>
                <a:gd name="T44" fmla="*/ 0 w 737"/>
                <a:gd name="T45" fmla="*/ 1 h 735"/>
                <a:gd name="T46" fmla="*/ 0 w 737"/>
                <a:gd name="T47" fmla="*/ 1 h 735"/>
                <a:gd name="T48" fmla="*/ 0 w 737"/>
                <a:gd name="T49" fmla="*/ 1 h 735"/>
                <a:gd name="T50" fmla="*/ 0 w 737"/>
                <a:gd name="T51" fmla="*/ 1 h 735"/>
                <a:gd name="T52" fmla="*/ 0 w 737"/>
                <a:gd name="T53" fmla="*/ 1 h 735"/>
                <a:gd name="T54" fmla="*/ 0 w 737"/>
                <a:gd name="T55" fmla="*/ 1 h 735"/>
                <a:gd name="T56" fmla="*/ 0 w 737"/>
                <a:gd name="T57" fmla="*/ 1 h 735"/>
                <a:gd name="T58" fmla="*/ 0 w 737"/>
                <a:gd name="T59" fmla="*/ 1 h 735"/>
                <a:gd name="T60" fmla="*/ 0 w 737"/>
                <a:gd name="T61" fmla="*/ 1 h 735"/>
                <a:gd name="T62" fmla="*/ 0 w 737"/>
                <a:gd name="T63" fmla="*/ 1 h 735"/>
                <a:gd name="T64" fmla="*/ 0 w 737"/>
                <a:gd name="T65" fmla="*/ 1 h 735"/>
                <a:gd name="T66" fmla="*/ 0 w 737"/>
                <a:gd name="T67" fmla="*/ 1 h 735"/>
                <a:gd name="T68" fmla="*/ 0 w 737"/>
                <a:gd name="T69" fmla="*/ 1 h 735"/>
                <a:gd name="T70" fmla="*/ 0 w 737"/>
                <a:gd name="T71" fmla="*/ 1 h 735"/>
                <a:gd name="T72" fmla="*/ 0 w 737"/>
                <a:gd name="T73" fmla="*/ 1 h 735"/>
                <a:gd name="T74" fmla="*/ 0 w 737"/>
                <a:gd name="T75" fmla="*/ 1 h 7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37"/>
                <a:gd name="T115" fmla="*/ 0 h 735"/>
                <a:gd name="T116" fmla="*/ 737 w 737"/>
                <a:gd name="T117" fmla="*/ 735 h 73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37" h="735">
                  <a:moveTo>
                    <a:pt x="737" y="370"/>
                  </a:moveTo>
                  <a:lnTo>
                    <a:pt x="734" y="324"/>
                  </a:lnTo>
                  <a:lnTo>
                    <a:pt x="725" y="277"/>
                  </a:lnTo>
                  <a:lnTo>
                    <a:pt x="711" y="232"/>
                  </a:lnTo>
                  <a:lnTo>
                    <a:pt x="691" y="189"/>
                  </a:lnTo>
                  <a:lnTo>
                    <a:pt x="665" y="150"/>
                  </a:lnTo>
                  <a:lnTo>
                    <a:pt x="636" y="114"/>
                  </a:lnTo>
                  <a:lnTo>
                    <a:pt x="601" y="82"/>
                  </a:lnTo>
                  <a:lnTo>
                    <a:pt x="563" y="55"/>
                  </a:lnTo>
                  <a:lnTo>
                    <a:pt x="521" y="32"/>
                  </a:lnTo>
                  <a:lnTo>
                    <a:pt x="478" y="15"/>
                  </a:lnTo>
                  <a:lnTo>
                    <a:pt x="433" y="4"/>
                  </a:lnTo>
                  <a:lnTo>
                    <a:pt x="385" y="0"/>
                  </a:lnTo>
                  <a:lnTo>
                    <a:pt x="338" y="0"/>
                  </a:lnTo>
                  <a:lnTo>
                    <a:pt x="292" y="7"/>
                  </a:lnTo>
                  <a:lnTo>
                    <a:pt x="246" y="19"/>
                  </a:lnTo>
                  <a:lnTo>
                    <a:pt x="203" y="38"/>
                  </a:lnTo>
                  <a:lnTo>
                    <a:pt x="163" y="62"/>
                  </a:lnTo>
                  <a:lnTo>
                    <a:pt x="125" y="90"/>
                  </a:lnTo>
                  <a:lnTo>
                    <a:pt x="92" y="124"/>
                  </a:lnTo>
                  <a:lnTo>
                    <a:pt x="63" y="160"/>
                  </a:lnTo>
                  <a:lnTo>
                    <a:pt x="39" y="202"/>
                  </a:lnTo>
                  <a:lnTo>
                    <a:pt x="20" y="245"/>
                  </a:lnTo>
                  <a:lnTo>
                    <a:pt x="8" y="291"/>
                  </a:lnTo>
                  <a:lnTo>
                    <a:pt x="0" y="337"/>
                  </a:lnTo>
                  <a:lnTo>
                    <a:pt x="0" y="384"/>
                  </a:lnTo>
                  <a:lnTo>
                    <a:pt x="5" y="432"/>
                  </a:lnTo>
                  <a:lnTo>
                    <a:pt x="16" y="476"/>
                  </a:lnTo>
                  <a:lnTo>
                    <a:pt x="33" y="520"/>
                  </a:lnTo>
                  <a:lnTo>
                    <a:pt x="56" y="562"/>
                  </a:lnTo>
                  <a:lnTo>
                    <a:pt x="83" y="600"/>
                  </a:lnTo>
                  <a:lnTo>
                    <a:pt x="115" y="635"/>
                  </a:lnTo>
                  <a:lnTo>
                    <a:pt x="151" y="664"/>
                  </a:lnTo>
                  <a:lnTo>
                    <a:pt x="190" y="691"/>
                  </a:lnTo>
                  <a:lnTo>
                    <a:pt x="233" y="710"/>
                  </a:lnTo>
                  <a:lnTo>
                    <a:pt x="278" y="724"/>
                  </a:lnTo>
                  <a:lnTo>
                    <a:pt x="325" y="733"/>
                  </a:lnTo>
                  <a:lnTo>
                    <a:pt x="371" y="735"/>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8" name="Freeform 30">
              <a:extLst>
                <a:ext uri="{FF2B5EF4-FFF2-40B4-BE49-F238E27FC236}">
                  <a16:creationId xmlns:a16="http://schemas.microsoft.com/office/drawing/2014/main" id="{E91DAB2D-06CB-83F9-2A94-AE3958122DA5}"/>
                </a:ext>
              </a:extLst>
            </p:cNvPr>
            <p:cNvSpPr>
              <a:spLocks/>
            </p:cNvSpPr>
            <p:nvPr/>
          </p:nvSpPr>
          <p:spPr bwMode="auto">
            <a:xfrm>
              <a:off x="3268" y="2515"/>
              <a:ext cx="75" cy="75"/>
            </a:xfrm>
            <a:custGeom>
              <a:avLst/>
              <a:gdLst>
                <a:gd name="T0" fmla="*/ 0 w 149"/>
                <a:gd name="T1" fmla="*/ 0 h 150"/>
                <a:gd name="T2" fmla="*/ 1 w 149"/>
                <a:gd name="T3" fmla="*/ 1 h 150"/>
                <a:gd name="T4" fmla="*/ 1 w 149"/>
                <a:gd name="T5" fmla="*/ 1 h 150"/>
                <a:gd name="T6" fmla="*/ 0 60000 65536"/>
                <a:gd name="T7" fmla="*/ 0 60000 65536"/>
                <a:gd name="T8" fmla="*/ 0 60000 65536"/>
                <a:gd name="T9" fmla="*/ 0 w 149"/>
                <a:gd name="T10" fmla="*/ 0 h 150"/>
                <a:gd name="T11" fmla="*/ 149 w 149"/>
                <a:gd name="T12" fmla="*/ 150 h 150"/>
              </a:gdLst>
              <a:ahLst/>
              <a:cxnLst>
                <a:cxn ang="T6">
                  <a:pos x="T0" y="T1"/>
                </a:cxn>
                <a:cxn ang="T7">
                  <a:pos x="T2" y="T3"/>
                </a:cxn>
                <a:cxn ang="T8">
                  <a:pos x="T4" y="T5"/>
                </a:cxn>
              </a:cxnLst>
              <a:rect l="T9" t="T10" r="T11" b="T12"/>
              <a:pathLst>
                <a:path w="149" h="150">
                  <a:moveTo>
                    <a:pt x="0" y="0"/>
                  </a:moveTo>
                  <a:lnTo>
                    <a:pt x="73" y="150"/>
                  </a:lnTo>
                  <a:lnTo>
                    <a:pt x="149" y="2"/>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59" name="Rectangle 31">
              <a:extLst>
                <a:ext uri="{FF2B5EF4-FFF2-40B4-BE49-F238E27FC236}">
                  <a16:creationId xmlns:a16="http://schemas.microsoft.com/office/drawing/2014/main" id="{E6098863-FC5B-8D56-EEBD-A97AFC3A6FEF}"/>
                </a:ext>
              </a:extLst>
            </p:cNvPr>
            <p:cNvSpPr>
              <a:spLocks noChangeArrowheads="1"/>
            </p:cNvSpPr>
            <p:nvPr/>
          </p:nvSpPr>
          <p:spPr bwMode="auto">
            <a:xfrm>
              <a:off x="2910" y="2250"/>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digit</a:t>
              </a:r>
              <a:endParaRPr lang="tr-TR" altLang="tr-TR" sz="2400">
                <a:latin typeface="Times New Roman" panose="02020603050405020304" pitchFamily="18" charset="0"/>
              </a:endParaRPr>
            </a:p>
          </p:txBody>
        </p:sp>
        <p:sp>
          <p:nvSpPr>
            <p:cNvPr id="48160" name="Line 32">
              <a:extLst>
                <a:ext uri="{FF2B5EF4-FFF2-40B4-BE49-F238E27FC236}">
                  <a16:creationId xmlns:a16="http://schemas.microsoft.com/office/drawing/2014/main" id="{0AD401D7-59C2-9C0A-5CD7-6D038D368790}"/>
                </a:ext>
              </a:extLst>
            </p:cNvPr>
            <p:cNvSpPr>
              <a:spLocks noChangeShapeType="1"/>
            </p:cNvSpPr>
            <p:nvPr/>
          </p:nvSpPr>
          <p:spPr bwMode="auto">
            <a:xfrm>
              <a:off x="3852" y="2772"/>
              <a:ext cx="760"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1" name="Freeform 33">
              <a:extLst>
                <a:ext uri="{FF2B5EF4-FFF2-40B4-BE49-F238E27FC236}">
                  <a16:creationId xmlns:a16="http://schemas.microsoft.com/office/drawing/2014/main" id="{2578A7D7-C1DE-49E7-7613-5C33CBCFE38A}"/>
                </a:ext>
              </a:extLst>
            </p:cNvPr>
            <p:cNvSpPr>
              <a:spLocks/>
            </p:cNvSpPr>
            <p:nvPr/>
          </p:nvSpPr>
          <p:spPr bwMode="auto">
            <a:xfrm>
              <a:off x="4538" y="2735"/>
              <a:ext cx="74" cy="75"/>
            </a:xfrm>
            <a:custGeom>
              <a:avLst/>
              <a:gdLst>
                <a:gd name="T0" fmla="*/ 0 w 149"/>
                <a:gd name="T1" fmla="*/ 1 h 149"/>
                <a:gd name="T2" fmla="*/ 0 w 149"/>
                <a:gd name="T3" fmla="*/ 1 h 149"/>
                <a:gd name="T4" fmla="*/ 0 w 149"/>
                <a:gd name="T5" fmla="*/ 0 h 149"/>
                <a:gd name="T6" fmla="*/ 0 60000 65536"/>
                <a:gd name="T7" fmla="*/ 0 60000 65536"/>
                <a:gd name="T8" fmla="*/ 0 60000 65536"/>
                <a:gd name="T9" fmla="*/ 0 w 149"/>
                <a:gd name="T10" fmla="*/ 0 h 149"/>
                <a:gd name="T11" fmla="*/ 149 w 149"/>
                <a:gd name="T12" fmla="*/ 149 h 149"/>
              </a:gdLst>
              <a:ahLst/>
              <a:cxnLst>
                <a:cxn ang="T6">
                  <a:pos x="T0" y="T1"/>
                </a:cxn>
                <a:cxn ang="T7">
                  <a:pos x="T2" y="T3"/>
                </a:cxn>
                <a:cxn ang="T8">
                  <a:pos x="T4" y="T5"/>
                </a:cxn>
              </a:cxnLst>
              <a:rect l="T9" t="T10" r="T11" b="T12"/>
              <a:pathLst>
                <a:path w="149" h="149">
                  <a:moveTo>
                    <a:pt x="0" y="149"/>
                  </a:moveTo>
                  <a:lnTo>
                    <a:pt x="149" y="74"/>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2" name="Rectangle 34">
              <a:extLst>
                <a:ext uri="{FF2B5EF4-FFF2-40B4-BE49-F238E27FC236}">
                  <a16:creationId xmlns:a16="http://schemas.microsoft.com/office/drawing/2014/main" id="{05D1E852-41DF-3FF3-34E1-E0ABEA9F8B09}"/>
                </a:ext>
              </a:extLst>
            </p:cNvPr>
            <p:cNvSpPr>
              <a:spLocks noChangeArrowheads="1"/>
            </p:cNvSpPr>
            <p:nvPr/>
          </p:nvSpPr>
          <p:spPr bwMode="auto">
            <a:xfrm>
              <a:off x="4012" y="2589"/>
              <a:ext cx="45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complete</a:t>
              </a:r>
              <a:endParaRPr lang="tr-TR" altLang="tr-TR" sz="2400">
                <a:latin typeface="Times New Roman" panose="02020603050405020304" pitchFamily="18" charset="0"/>
              </a:endParaRPr>
            </a:p>
          </p:txBody>
        </p:sp>
        <p:sp>
          <p:nvSpPr>
            <p:cNvPr id="48163" name="Freeform 35">
              <a:extLst>
                <a:ext uri="{FF2B5EF4-FFF2-40B4-BE49-F238E27FC236}">
                  <a16:creationId xmlns:a16="http://schemas.microsoft.com/office/drawing/2014/main" id="{28011F1F-3C46-39C6-BFD6-F5596DAB2465}"/>
                </a:ext>
              </a:extLst>
            </p:cNvPr>
            <p:cNvSpPr>
              <a:spLocks/>
            </p:cNvSpPr>
            <p:nvPr/>
          </p:nvSpPr>
          <p:spPr bwMode="auto">
            <a:xfrm>
              <a:off x="4612" y="1496"/>
              <a:ext cx="791" cy="364"/>
            </a:xfrm>
            <a:custGeom>
              <a:avLst/>
              <a:gdLst>
                <a:gd name="T0" fmla="*/ 1 w 1581"/>
                <a:gd name="T1" fmla="*/ 0 h 730"/>
                <a:gd name="T2" fmla="*/ 1 w 1581"/>
                <a:gd name="T3" fmla="*/ 0 h 730"/>
                <a:gd name="T4" fmla="*/ 1 w 1581"/>
                <a:gd name="T5" fmla="*/ 0 h 730"/>
                <a:gd name="T6" fmla="*/ 1 w 1581"/>
                <a:gd name="T7" fmla="*/ 0 h 730"/>
                <a:gd name="T8" fmla="*/ 1 w 1581"/>
                <a:gd name="T9" fmla="*/ 0 h 730"/>
                <a:gd name="T10" fmla="*/ 1 w 1581"/>
                <a:gd name="T11" fmla="*/ 0 h 730"/>
                <a:gd name="T12" fmla="*/ 1 w 1581"/>
                <a:gd name="T13" fmla="*/ 0 h 730"/>
                <a:gd name="T14" fmla="*/ 1 w 1581"/>
                <a:gd name="T15" fmla="*/ 0 h 730"/>
                <a:gd name="T16" fmla="*/ 1 w 1581"/>
                <a:gd name="T17" fmla="*/ 0 h 730"/>
                <a:gd name="T18" fmla="*/ 1 w 1581"/>
                <a:gd name="T19" fmla="*/ 0 h 730"/>
                <a:gd name="T20" fmla="*/ 1 w 1581"/>
                <a:gd name="T21" fmla="*/ 0 h 730"/>
                <a:gd name="T22" fmla="*/ 1 w 1581"/>
                <a:gd name="T23" fmla="*/ 0 h 730"/>
                <a:gd name="T24" fmla="*/ 1 w 1581"/>
                <a:gd name="T25" fmla="*/ 0 h 730"/>
                <a:gd name="T26" fmla="*/ 1 w 1581"/>
                <a:gd name="T27" fmla="*/ 0 h 730"/>
                <a:gd name="T28" fmla="*/ 1 w 1581"/>
                <a:gd name="T29" fmla="*/ 0 h 730"/>
                <a:gd name="T30" fmla="*/ 1 w 1581"/>
                <a:gd name="T31" fmla="*/ 0 h 730"/>
                <a:gd name="T32" fmla="*/ 1 w 1581"/>
                <a:gd name="T33" fmla="*/ 0 h 730"/>
                <a:gd name="T34" fmla="*/ 1 w 1581"/>
                <a:gd name="T35" fmla="*/ 0 h 730"/>
                <a:gd name="T36" fmla="*/ 1 w 1581"/>
                <a:gd name="T37" fmla="*/ 0 h 730"/>
                <a:gd name="T38" fmla="*/ 1 w 1581"/>
                <a:gd name="T39" fmla="*/ 0 h 730"/>
                <a:gd name="T40" fmla="*/ 1 w 1581"/>
                <a:gd name="T41" fmla="*/ 0 h 730"/>
                <a:gd name="T42" fmla="*/ 1 w 1581"/>
                <a:gd name="T43" fmla="*/ 0 h 730"/>
                <a:gd name="T44" fmla="*/ 1 w 1581"/>
                <a:gd name="T45" fmla="*/ 0 h 730"/>
                <a:gd name="T46" fmla="*/ 1 w 1581"/>
                <a:gd name="T47" fmla="*/ 0 h 730"/>
                <a:gd name="T48" fmla="*/ 1 w 1581"/>
                <a:gd name="T49" fmla="*/ 0 h 730"/>
                <a:gd name="T50" fmla="*/ 1 w 1581"/>
                <a:gd name="T51" fmla="*/ 0 h 730"/>
                <a:gd name="T52" fmla="*/ 1 w 1581"/>
                <a:gd name="T53" fmla="*/ 0 h 730"/>
                <a:gd name="T54" fmla="*/ 1 w 1581"/>
                <a:gd name="T55" fmla="*/ 0 h 730"/>
                <a:gd name="T56" fmla="*/ 1 w 1581"/>
                <a:gd name="T57" fmla="*/ 0 h 730"/>
                <a:gd name="T58" fmla="*/ 1 w 1581"/>
                <a:gd name="T59" fmla="*/ 0 h 730"/>
                <a:gd name="T60" fmla="*/ 1 w 1581"/>
                <a:gd name="T61" fmla="*/ 0 h 730"/>
                <a:gd name="T62" fmla="*/ 1 w 1581"/>
                <a:gd name="T63" fmla="*/ 0 h 730"/>
                <a:gd name="T64" fmla="*/ 1 w 1581"/>
                <a:gd name="T65" fmla="*/ 0 h 730"/>
                <a:gd name="T66" fmla="*/ 1 w 1581"/>
                <a:gd name="T67" fmla="*/ 0 h 730"/>
                <a:gd name="T68" fmla="*/ 1 w 1581"/>
                <a:gd name="T69" fmla="*/ 0 h 730"/>
                <a:gd name="T70" fmla="*/ 1 w 1581"/>
                <a:gd name="T71" fmla="*/ 0 h 730"/>
                <a:gd name="T72" fmla="*/ 1 w 1581"/>
                <a:gd name="T73" fmla="*/ 0 h 730"/>
                <a:gd name="T74" fmla="*/ 1 w 1581"/>
                <a:gd name="T75" fmla="*/ 0 h 730"/>
                <a:gd name="T76" fmla="*/ 1 w 1581"/>
                <a:gd name="T77" fmla="*/ 0 h 730"/>
                <a:gd name="T78" fmla="*/ 1 w 1581"/>
                <a:gd name="T79" fmla="*/ 0 h 730"/>
                <a:gd name="T80" fmla="*/ 0 w 1581"/>
                <a:gd name="T81" fmla="*/ 0 h 730"/>
                <a:gd name="T82" fmla="*/ 1 w 1581"/>
                <a:gd name="T83" fmla="*/ 0 h 730"/>
                <a:gd name="T84" fmla="*/ 1 w 1581"/>
                <a:gd name="T85" fmla="*/ 0 h 730"/>
                <a:gd name="T86" fmla="*/ 1 w 1581"/>
                <a:gd name="T87" fmla="*/ 0 h 730"/>
                <a:gd name="T88" fmla="*/ 1 w 1581"/>
                <a:gd name="T89" fmla="*/ 0 h 730"/>
                <a:gd name="T90" fmla="*/ 1 w 1581"/>
                <a:gd name="T91" fmla="*/ 0 h 730"/>
                <a:gd name="T92" fmla="*/ 1 w 1581"/>
                <a:gd name="T93" fmla="*/ 0 h 730"/>
                <a:gd name="T94" fmla="*/ 1 w 1581"/>
                <a:gd name="T95" fmla="*/ 0 h 730"/>
                <a:gd name="T96" fmla="*/ 1 w 1581"/>
                <a:gd name="T97" fmla="*/ 0 h 730"/>
                <a:gd name="T98" fmla="*/ 1 w 1581"/>
                <a:gd name="T99" fmla="*/ 0 h 730"/>
                <a:gd name="T100" fmla="*/ 1 w 1581"/>
                <a:gd name="T101" fmla="*/ 0 h 730"/>
                <a:gd name="T102" fmla="*/ 1 w 1581"/>
                <a:gd name="T103" fmla="*/ 0 h 730"/>
                <a:gd name="T104" fmla="*/ 1 w 1581"/>
                <a:gd name="T105" fmla="*/ 0 h 730"/>
                <a:gd name="T106" fmla="*/ 1 w 1581"/>
                <a:gd name="T107" fmla="*/ 0 h 730"/>
                <a:gd name="T108" fmla="*/ 1 w 1581"/>
                <a:gd name="T109" fmla="*/ 0 h 7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81"/>
                <a:gd name="T166" fmla="*/ 0 h 730"/>
                <a:gd name="T167" fmla="*/ 1581 w 1581"/>
                <a:gd name="T168" fmla="*/ 730 h 7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81" h="730">
                  <a:moveTo>
                    <a:pt x="1216" y="730"/>
                  </a:moveTo>
                  <a:lnTo>
                    <a:pt x="1261" y="727"/>
                  </a:lnTo>
                  <a:lnTo>
                    <a:pt x="1304" y="719"/>
                  </a:lnTo>
                  <a:lnTo>
                    <a:pt x="1345" y="705"/>
                  </a:lnTo>
                  <a:lnTo>
                    <a:pt x="1386" y="687"/>
                  </a:lnTo>
                  <a:lnTo>
                    <a:pt x="1423" y="665"/>
                  </a:lnTo>
                  <a:lnTo>
                    <a:pt x="1458" y="638"/>
                  </a:lnTo>
                  <a:lnTo>
                    <a:pt x="1489" y="607"/>
                  </a:lnTo>
                  <a:lnTo>
                    <a:pt x="1517" y="572"/>
                  </a:lnTo>
                  <a:lnTo>
                    <a:pt x="1540" y="534"/>
                  </a:lnTo>
                  <a:lnTo>
                    <a:pt x="1557" y="494"/>
                  </a:lnTo>
                  <a:lnTo>
                    <a:pt x="1570" y="452"/>
                  </a:lnTo>
                  <a:lnTo>
                    <a:pt x="1578" y="408"/>
                  </a:lnTo>
                  <a:lnTo>
                    <a:pt x="1581" y="365"/>
                  </a:lnTo>
                  <a:lnTo>
                    <a:pt x="1578" y="321"/>
                  </a:lnTo>
                  <a:lnTo>
                    <a:pt x="1570" y="278"/>
                  </a:lnTo>
                  <a:lnTo>
                    <a:pt x="1557" y="235"/>
                  </a:lnTo>
                  <a:lnTo>
                    <a:pt x="1540" y="195"/>
                  </a:lnTo>
                  <a:lnTo>
                    <a:pt x="1517" y="157"/>
                  </a:lnTo>
                  <a:lnTo>
                    <a:pt x="1489" y="123"/>
                  </a:lnTo>
                  <a:lnTo>
                    <a:pt x="1458" y="91"/>
                  </a:lnTo>
                  <a:lnTo>
                    <a:pt x="1423" y="65"/>
                  </a:lnTo>
                  <a:lnTo>
                    <a:pt x="1386" y="42"/>
                  </a:lnTo>
                  <a:lnTo>
                    <a:pt x="1345" y="23"/>
                  </a:lnTo>
                  <a:lnTo>
                    <a:pt x="1304" y="10"/>
                  </a:lnTo>
                  <a:lnTo>
                    <a:pt x="1261" y="2"/>
                  </a:lnTo>
                  <a:lnTo>
                    <a:pt x="1216" y="0"/>
                  </a:lnTo>
                  <a:lnTo>
                    <a:pt x="364" y="0"/>
                  </a:lnTo>
                  <a:lnTo>
                    <a:pt x="321" y="2"/>
                  </a:lnTo>
                  <a:lnTo>
                    <a:pt x="277" y="10"/>
                  </a:lnTo>
                  <a:lnTo>
                    <a:pt x="236" y="23"/>
                  </a:lnTo>
                  <a:lnTo>
                    <a:pt x="196" y="42"/>
                  </a:lnTo>
                  <a:lnTo>
                    <a:pt x="158" y="65"/>
                  </a:lnTo>
                  <a:lnTo>
                    <a:pt x="122" y="91"/>
                  </a:lnTo>
                  <a:lnTo>
                    <a:pt x="92" y="123"/>
                  </a:lnTo>
                  <a:lnTo>
                    <a:pt x="64" y="157"/>
                  </a:lnTo>
                  <a:lnTo>
                    <a:pt x="41" y="195"/>
                  </a:lnTo>
                  <a:lnTo>
                    <a:pt x="24" y="235"/>
                  </a:lnTo>
                  <a:lnTo>
                    <a:pt x="10" y="278"/>
                  </a:lnTo>
                  <a:lnTo>
                    <a:pt x="3" y="321"/>
                  </a:lnTo>
                  <a:lnTo>
                    <a:pt x="0" y="365"/>
                  </a:lnTo>
                  <a:lnTo>
                    <a:pt x="3" y="408"/>
                  </a:lnTo>
                  <a:lnTo>
                    <a:pt x="10" y="452"/>
                  </a:lnTo>
                  <a:lnTo>
                    <a:pt x="24" y="494"/>
                  </a:lnTo>
                  <a:lnTo>
                    <a:pt x="41" y="534"/>
                  </a:lnTo>
                  <a:lnTo>
                    <a:pt x="64" y="572"/>
                  </a:lnTo>
                  <a:lnTo>
                    <a:pt x="92" y="607"/>
                  </a:lnTo>
                  <a:lnTo>
                    <a:pt x="122" y="638"/>
                  </a:lnTo>
                  <a:lnTo>
                    <a:pt x="158" y="665"/>
                  </a:lnTo>
                  <a:lnTo>
                    <a:pt x="196" y="687"/>
                  </a:lnTo>
                  <a:lnTo>
                    <a:pt x="236" y="705"/>
                  </a:lnTo>
                  <a:lnTo>
                    <a:pt x="277" y="719"/>
                  </a:lnTo>
                  <a:lnTo>
                    <a:pt x="321" y="727"/>
                  </a:lnTo>
                  <a:lnTo>
                    <a:pt x="364" y="730"/>
                  </a:lnTo>
                  <a:lnTo>
                    <a:pt x="1216" y="730"/>
                  </a:lnTo>
                  <a:close/>
                </a:path>
              </a:pathLst>
            </a:custGeom>
            <a:solidFill>
              <a:srgbClr val="FFFFFF"/>
            </a:solidFill>
            <a:ln w="4763">
              <a:solidFill>
                <a:srgbClr val="000000"/>
              </a:solidFill>
              <a:round/>
              <a:headEnd/>
              <a:tailEnd/>
            </a:ln>
          </p:spPr>
          <p:txBody>
            <a:bodyPr/>
            <a:lstStyle/>
            <a:p>
              <a:endParaRPr lang="en-US"/>
            </a:p>
          </p:txBody>
        </p:sp>
        <p:sp>
          <p:nvSpPr>
            <p:cNvPr id="48164" name="Rectangle 36">
              <a:extLst>
                <a:ext uri="{FF2B5EF4-FFF2-40B4-BE49-F238E27FC236}">
                  <a16:creationId xmlns:a16="http://schemas.microsoft.com/office/drawing/2014/main" id="{A5BD7336-A1C7-7469-7C8B-BD599424890E}"/>
                </a:ext>
              </a:extLst>
            </p:cNvPr>
            <p:cNvSpPr>
              <a:spLocks noChangeArrowheads="1"/>
            </p:cNvSpPr>
            <p:nvPr/>
          </p:nvSpPr>
          <p:spPr bwMode="auto">
            <a:xfrm>
              <a:off x="4832" y="1613"/>
              <a:ext cx="3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Talking</a:t>
              </a:r>
              <a:endParaRPr lang="tr-TR" altLang="tr-TR" sz="2400">
                <a:latin typeface="Times New Roman" panose="02020603050405020304" pitchFamily="18" charset="0"/>
              </a:endParaRPr>
            </a:p>
          </p:txBody>
        </p:sp>
        <p:sp>
          <p:nvSpPr>
            <p:cNvPr id="48165" name="Line 37">
              <a:extLst>
                <a:ext uri="{FF2B5EF4-FFF2-40B4-BE49-F238E27FC236}">
                  <a16:creationId xmlns:a16="http://schemas.microsoft.com/office/drawing/2014/main" id="{CD673ADF-1BAF-474E-7798-371A80E3004B}"/>
                </a:ext>
              </a:extLst>
            </p:cNvPr>
            <p:cNvSpPr>
              <a:spLocks noChangeShapeType="1"/>
            </p:cNvSpPr>
            <p:nvPr/>
          </p:nvSpPr>
          <p:spPr bwMode="auto">
            <a:xfrm flipV="1">
              <a:off x="5008" y="1860"/>
              <a:ext cx="1" cy="73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6" name="Freeform 38">
              <a:extLst>
                <a:ext uri="{FF2B5EF4-FFF2-40B4-BE49-F238E27FC236}">
                  <a16:creationId xmlns:a16="http://schemas.microsoft.com/office/drawing/2014/main" id="{DAA22B58-27DC-A9D2-F7CA-B66CB8A1B5F4}"/>
                </a:ext>
              </a:extLst>
            </p:cNvPr>
            <p:cNvSpPr>
              <a:spLocks/>
            </p:cNvSpPr>
            <p:nvPr/>
          </p:nvSpPr>
          <p:spPr bwMode="auto">
            <a:xfrm>
              <a:off x="4961" y="1860"/>
              <a:ext cx="93" cy="95"/>
            </a:xfrm>
            <a:custGeom>
              <a:avLst/>
              <a:gdLst>
                <a:gd name="T0" fmla="*/ 0 w 187"/>
                <a:gd name="T1" fmla="*/ 1 h 188"/>
                <a:gd name="T2" fmla="*/ 0 w 187"/>
                <a:gd name="T3" fmla="*/ 0 h 188"/>
                <a:gd name="T4" fmla="*/ 0 w 187"/>
                <a:gd name="T5" fmla="*/ 1 h 188"/>
                <a:gd name="T6" fmla="*/ 0 60000 65536"/>
                <a:gd name="T7" fmla="*/ 0 60000 65536"/>
                <a:gd name="T8" fmla="*/ 0 60000 65536"/>
                <a:gd name="T9" fmla="*/ 0 w 187"/>
                <a:gd name="T10" fmla="*/ 0 h 188"/>
                <a:gd name="T11" fmla="*/ 187 w 187"/>
                <a:gd name="T12" fmla="*/ 188 h 188"/>
              </a:gdLst>
              <a:ahLst/>
              <a:cxnLst>
                <a:cxn ang="T6">
                  <a:pos x="T0" y="T1"/>
                </a:cxn>
                <a:cxn ang="T7">
                  <a:pos x="T2" y="T3"/>
                </a:cxn>
                <a:cxn ang="T8">
                  <a:pos x="T4" y="T5"/>
                </a:cxn>
              </a:cxnLst>
              <a:rect l="T9" t="T10" r="T11" b="T12"/>
              <a:pathLst>
                <a:path w="187" h="188">
                  <a:moveTo>
                    <a:pt x="187" y="188"/>
                  </a:moveTo>
                  <a:lnTo>
                    <a:pt x="93" y="0"/>
                  </a:lnTo>
                  <a:lnTo>
                    <a:pt x="0" y="188"/>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67" name="Rectangle 39">
              <a:extLst>
                <a:ext uri="{FF2B5EF4-FFF2-40B4-BE49-F238E27FC236}">
                  <a16:creationId xmlns:a16="http://schemas.microsoft.com/office/drawing/2014/main" id="{0A654FDD-EB24-AF87-CDBD-4F9F6B448C8D}"/>
                </a:ext>
              </a:extLst>
            </p:cNvPr>
            <p:cNvSpPr>
              <a:spLocks noChangeArrowheads="1"/>
            </p:cNvSpPr>
            <p:nvPr/>
          </p:nvSpPr>
          <p:spPr bwMode="auto">
            <a:xfrm>
              <a:off x="4248" y="2250"/>
              <a:ext cx="51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1400">
                  <a:solidFill>
                    <a:srgbClr val="000000"/>
                  </a:solidFill>
                  <a:latin typeface="Helvetica" panose="020B0604020202020204" pitchFamily="34" charset="0"/>
                </a:rPr>
                <a:t>connected</a:t>
              </a:r>
              <a:endParaRPr lang="tr-TR" altLang="tr-TR" sz="2400">
                <a:latin typeface="Times New Roman" panose="02020603050405020304" pitchFamily="18" charset="0"/>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AutoShape 14">
            <a:extLst>
              <a:ext uri="{FF2B5EF4-FFF2-40B4-BE49-F238E27FC236}">
                <a16:creationId xmlns:a16="http://schemas.microsoft.com/office/drawing/2014/main" id="{093C2A1C-CDBC-1F71-F867-33DA693B16AF}"/>
              </a:ext>
            </a:extLst>
          </p:cNvPr>
          <p:cNvSpPr>
            <a:spLocks noChangeArrowheads="1"/>
          </p:cNvSpPr>
          <p:nvPr/>
        </p:nvSpPr>
        <p:spPr bwMode="auto">
          <a:xfrm>
            <a:off x="3127375" y="1735138"/>
            <a:ext cx="5540375" cy="363061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52227" name="Rectangle 4">
            <a:extLst>
              <a:ext uri="{FF2B5EF4-FFF2-40B4-BE49-F238E27FC236}">
                <a16:creationId xmlns:a16="http://schemas.microsoft.com/office/drawing/2014/main" id="{29D7C923-4857-26DB-EAEB-210056DA6FBA}"/>
              </a:ext>
            </a:extLst>
          </p:cNvPr>
          <p:cNvSpPr>
            <a:spLocks noGrp="1" noChangeArrowheads="1"/>
          </p:cNvSpPr>
          <p:nvPr>
            <p:ph type="title"/>
          </p:nvPr>
        </p:nvSpPr>
        <p:spPr/>
        <p:txBody>
          <a:bodyPr/>
          <a:lstStyle/>
          <a:p>
            <a:pPr eaLnBrk="1" hangingPunct="1"/>
            <a:r>
              <a:rPr lang="en-US" altLang="tr-TR" sz="4000"/>
              <a:t>Example: State diagram of</a:t>
            </a:r>
            <a:br>
              <a:rPr lang="en-US" altLang="tr-TR" sz="4000"/>
            </a:br>
            <a:r>
              <a:rPr lang="en-US" altLang="tr-TR" sz="4000"/>
              <a:t>a Course object</a:t>
            </a:r>
          </a:p>
        </p:txBody>
      </p:sp>
      <p:sp>
        <p:nvSpPr>
          <p:cNvPr id="52228" name="Text Box 5">
            <a:extLst>
              <a:ext uri="{FF2B5EF4-FFF2-40B4-BE49-F238E27FC236}">
                <a16:creationId xmlns:a16="http://schemas.microsoft.com/office/drawing/2014/main" id="{5BBA0880-CD8C-BC92-A4BB-43DD2B52D604}"/>
              </a:ext>
            </a:extLst>
          </p:cNvPr>
          <p:cNvSpPr txBox="1">
            <a:spLocks noChangeArrowheads="1"/>
          </p:cNvSpPr>
          <p:nvPr/>
        </p:nvSpPr>
        <p:spPr bwMode="auto">
          <a:xfrm>
            <a:off x="768350" y="2509838"/>
            <a:ext cx="1470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createcourse</a:t>
            </a:r>
          </a:p>
        </p:txBody>
      </p:sp>
      <p:sp>
        <p:nvSpPr>
          <p:cNvPr id="52229" name="Text Box 6">
            <a:extLst>
              <a:ext uri="{FF2B5EF4-FFF2-40B4-BE49-F238E27FC236}">
                <a16:creationId xmlns:a16="http://schemas.microsoft.com/office/drawing/2014/main" id="{4C7C1CAA-6877-24B4-9199-794955CB495B}"/>
              </a:ext>
            </a:extLst>
          </p:cNvPr>
          <p:cNvSpPr txBox="1">
            <a:spLocks noChangeArrowheads="1"/>
          </p:cNvSpPr>
          <p:nvPr/>
        </p:nvSpPr>
        <p:spPr bwMode="auto">
          <a:xfrm>
            <a:off x="5108575" y="1879600"/>
            <a:ext cx="1262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newcourse</a:t>
            </a:r>
          </a:p>
        </p:txBody>
      </p:sp>
      <p:sp>
        <p:nvSpPr>
          <p:cNvPr id="52230" name="Text Box 7">
            <a:extLst>
              <a:ext uri="{FF2B5EF4-FFF2-40B4-BE49-F238E27FC236}">
                <a16:creationId xmlns:a16="http://schemas.microsoft.com/office/drawing/2014/main" id="{E2432781-0B54-4BCC-52F9-F907F9B00E2B}"/>
              </a:ext>
            </a:extLst>
          </p:cNvPr>
          <p:cNvSpPr txBox="1">
            <a:spLocks noChangeArrowheads="1"/>
          </p:cNvSpPr>
          <p:nvPr/>
        </p:nvSpPr>
        <p:spPr bwMode="auto">
          <a:xfrm>
            <a:off x="4465638" y="2779713"/>
            <a:ext cx="1476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managetopic</a:t>
            </a:r>
          </a:p>
        </p:txBody>
      </p:sp>
      <p:sp>
        <p:nvSpPr>
          <p:cNvPr id="52231" name="Text Box 8">
            <a:extLst>
              <a:ext uri="{FF2B5EF4-FFF2-40B4-BE49-F238E27FC236}">
                <a16:creationId xmlns:a16="http://schemas.microsoft.com/office/drawing/2014/main" id="{75D34969-C294-06F3-33C6-19C35DEB3F8C}"/>
              </a:ext>
            </a:extLst>
          </p:cNvPr>
          <p:cNvSpPr txBox="1">
            <a:spLocks noChangeArrowheads="1"/>
          </p:cNvSpPr>
          <p:nvPr/>
        </p:nvSpPr>
        <p:spPr bwMode="auto">
          <a:xfrm>
            <a:off x="5664200" y="3667125"/>
            <a:ext cx="1401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assigntutors</a:t>
            </a:r>
          </a:p>
        </p:txBody>
      </p:sp>
      <p:sp>
        <p:nvSpPr>
          <p:cNvPr id="52232" name="AutoShape 12">
            <a:extLst>
              <a:ext uri="{FF2B5EF4-FFF2-40B4-BE49-F238E27FC236}">
                <a16:creationId xmlns:a16="http://schemas.microsoft.com/office/drawing/2014/main" id="{CAE489E3-D899-40D5-C627-447987040EE6}"/>
              </a:ext>
            </a:extLst>
          </p:cNvPr>
          <p:cNvSpPr>
            <a:spLocks noChangeArrowheads="1"/>
          </p:cNvSpPr>
          <p:nvPr/>
        </p:nvSpPr>
        <p:spPr bwMode="auto">
          <a:xfrm>
            <a:off x="430213" y="2406650"/>
            <a:ext cx="282575" cy="309563"/>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52233" name="Line 19">
            <a:extLst>
              <a:ext uri="{FF2B5EF4-FFF2-40B4-BE49-F238E27FC236}">
                <a16:creationId xmlns:a16="http://schemas.microsoft.com/office/drawing/2014/main" id="{24B15992-CA1D-9BA4-6F29-5179C6F586B3}"/>
              </a:ext>
            </a:extLst>
          </p:cNvPr>
          <p:cNvSpPr>
            <a:spLocks noChangeShapeType="1"/>
          </p:cNvSpPr>
          <p:nvPr/>
        </p:nvSpPr>
        <p:spPr bwMode="auto">
          <a:xfrm flipV="1">
            <a:off x="3119438" y="2312988"/>
            <a:ext cx="5540375"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2234" name="Group 23">
            <a:extLst>
              <a:ext uri="{FF2B5EF4-FFF2-40B4-BE49-F238E27FC236}">
                <a16:creationId xmlns:a16="http://schemas.microsoft.com/office/drawing/2014/main" id="{B8DD7143-DB95-7D6A-7ED5-DFCB3ACF6B12}"/>
              </a:ext>
            </a:extLst>
          </p:cNvPr>
          <p:cNvGrpSpPr>
            <a:grpSpLocks/>
          </p:cNvGrpSpPr>
          <p:nvPr/>
        </p:nvGrpSpPr>
        <p:grpSpPr bwMode="auto">
          <a:xfrm>
            <a:off x="6521450" y="2662238"/>
            <a:ext cx="1762125" cy="765175"/>
            <a:chOff x="4108" y="1677"/>
            <a:chExt cx="1110" cy="482"/>
          </a:xfrm>
        </p:grpSpPr>
        <p:grpSp>
          <p:nvGrpSpPr>
            <p:cNvPr id="52248" name="Group 18">
              <a:extLst>
                <a:ext uri="{FF2B5EF4-FFF2-40B4-BE49-F238E27FC236}">
                  <a16:creationId xmlns:a16="http://schemas.microsoft.com/office/drawing/2014/main" id="{793F2D89-A6A6-50AD-0B47-4FA3FFE66638}"/>
                </a:ext>
              </a:extLst>
            </p:cNvPr>
            <p:cNvGrpSpPr>
              <a:grpSpLocks/>
            </p:cNvGrpSpPr>
            <p:nvPr/>
          </p:nvGrpSpPr>
          <p:grpSpPr bwMode="auto">
            <a:xfrm>
              <a:off x="4108" y="1677"/>
              <a:ext cx="1101" cy="482"/>
              <a:chOff x="271" y="2135"/>
              <a:chExt cx="1101" cy="482"/>
            </a:xfrm>
          </p:grpSpPr>
          <p:sp>
            <p:nvSpPr>
              <p:cNvPr id="52250" name="AutoShape 15">
                <a:extLst>
                  <a:ext uri="{FF2B5EF4-FFF2-40B4-BE49-F238E27FC236}">
                    <a16:creationId xmlns:a16="http://schemas.microsoft.com/office/drawing/2014/main" id="{83C1065A-2810-0EB4-FF44-A263F2F8A5AF}"/>
                  </a:ext>
                </a:extLst>
              </p:cNvPr>
              <p:cNvSpPr>
                <a:spLocks noChangeArrowheads="1"/>
              </p:cNvSpPr>
              <p:nvPr/>
            </p:nvSpPr>
            <p:spPr bwMode="auto">
              <a:xfrm>
                <a:off x="271" y="2135"/>
                <a:ext cx="1101" cy="48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52251" name="Text Box 10">
                <a:extLst>
                  <a:ext uri="{FF2B5EF4-FFF2-40B4-BE49-F238E27FC236}">
                    <a16:creationId xmlns:a16="http://schemas.microsoft.com/office/drawing/2014/main" id="{52C2CA78-21EA-F11B-FA2F-8746D600A131}"/>
                  </a:ext>
                </a:extLst>
              </p:cNvPr>
              <p:cNvSpPr txBox="1">
                <a:spLocks noChangeArrowheads="1"/>
              </p:cNvSpPr>
              <p:nvPr/>
            </p:nvSpPr>
            <p:spPr bwMode="auto">
              <a:xfrm>
                <a:off x="323" y="2167"/>
                <a:ext cx="9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topicassigned</a:t>
                </a:r>
              </a:p>
            </p:txBody>
          </p:sp>
        </p:grpSp>
        <p:sp>
          <p:nvSpPr>
            <p:cNvPr id="52249" name="Line 20">
              <a:extLst>
                <a:ext uri="{FF2B5EF4-FFF2-40B4-BE49-F238E27FC236}">
                  <a16:creationId xmlns:a16="http://schemas.microsoft.com/office/drawing/2014/main" id="{493F4628-F167-D87F-4FDA-EA7FCB1E6642}"/>
                </a:ext>
              </a:extLst>
            </p:cNvPr>
            <p:cNvSpPr>
              <a:spLocks noChangeShapeType="1"/>
            </p:cNvSpPr>
            <p:nvPr/>
          </p:nvSpPr>
          <p:spPr bwMode="auto">
            <a:xfrm>
              <a:off x="4108" y="1948"/>
              <a:ext cx="111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2235" name="Group 22">
            <a:extLst>
              <a:ext uri="{FF2B5EF4-FFF2-40B4-BE49-F238E27FC236}">
                <a16:creationId xmlns:a16="http://schemas.microsoft.com/office/drawing/2014/main" id="{75FFD2F8-8DE5-B9C7-F447-70476355513B}"/>
              </a:ext>
            </a:extLst>
          </p:cNvPr>
          <p:cNvGrpSpPr>
            <a:grpSpLocks/>
          </p:cNvGrpSpPr>
          <p:nvPr/>
        </p:nvGrpSpPr>
        <p:grpSpPr bwMode="auto">
          <a:xfrm>
            <a:off x="6508750" y="4344988"/>
            <a:ext cx="1747838" cy="765175"/>
            <a:chOff x="4100" y="2737"/>
            <a:chExt cx="1101" cy="482"/>
          </a:xfrm>
        </p:grpSpPr>
        <p:grpSp>
          <p:nvGrpSpPr>
            <p:cNvPr id="52244" name="Group 17">
              <a:extLst>
                <a:ext uri="{FF2B5EF4-FFF2-40B4-BE49-F238E27FC236}">
                  <a16:creationId xmlns:a16="http://schemas.microsoft.com/office/drawing/2014/main" id="{E6BB91BC-4B84-D28A-ACCC-6C85D0039E68}"/>
                </a:ext>
              </a:extLst>
            </p:cNvPr>
            <p:cNvGrpSpPr>
              <a:grpSpLocks/>
            </p:cNvGrpSpPr>
            <p:nvPr/>
          </p:nvGrpSpPr>
          <p:grpSpPr bwMode="auto">
            <a:xfrm>
              <a:off x="4100" y="2737"/>
              <a:ext cx="1101" cy="482"/>
              <a:chOff x="246" y="3237"/>
              <a:chExt cx="1101" cy="482"/>
            </a:xfrm>
          </p:grpSpPr>
          <p:sp>
            <p:nvSpPr>
              <p:cNvPr id="52246" name="AutoShape 16">
                <a:extLst>
                  <a:ext uri="{FF2B5EF4-FFF2-40B4-BE49-F238E27FC236}">
                    <a16:creationId xmlns:a16="http://schemas.microsoft.com/office/drawing/2014/main" id="{9BCFD2D2-A865-F3BA-C98F-0C499FACB1AD}"/>
                  </a:ext>
                </a:extLst>
              </p:cNvPr>
              <p:cNvSpPr>
                <a:spLocks noChangeArrowheads="1"/>
              </p:cNvSpPr>
              <p:nvPr/>
            </p:nvSpPr>
            <p:spPr bwMode="auto">
              <a:xfrm>
                <a:off x="246" y="3237"/>
                <a:ext cx="1101" cy="48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52247" name="Text Box 11">
                <a:extLst>
                  <a:ext uri="{FF2B5EF4-FFF2-40B4-BE49-F238E27FC236}">
                    <a16:creationId xmlns:a16="http://schemas.microsoft.com/office/drawing/2014/main" id="{9AE996DE-2395-D0CA-7C3E-7E2A331D3F1F}"/>
                  </a:ext>
                </a:extLst>
              </p:cNvPr>
              <p:cNvSpPr txBox="1">
                <a:spLocks noChangeArrowheads="1"/>
              </p:cNvSpPr>
              <p:nvPr/>
            </p:nvSpPr>
            <p:spPr bwMode="auto">
              <a:xfrm>
                <a:off x="298" y="3287"/>
                <a:ext cx="9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tutorassigned</a:t>
                </a:r>
              </a:p>
            </p:txBody>
          </p:sp>
        </p:grpSp>
        <p:sp>
          <p:nvSpPr>
            <p:cNvPr id="52245" name="Line 21">
              <a:extLst>
                <a:ext uri="{FF2B5EF4-FFF2-40B4-BE49-F238E27FC236}">
                  <a16:creationId xmlns:a16="http://schemas.microsoft.com/office/drawing/2014/main" id="{3D8C8E03-23E2-CC9B-5B65-AA4E252CB56E}"/>
                </a:ext>
              </a:extLst>
            </p:cNvPr>
            <p:cNvSpPr>
              <a:spLocks noChangeShapeType="1"/>
            </p:cNvSpPr>
            <p:nvPr/>
          </p:nvSpPr>
          <p:spPr bwMode="auto">
            <a:xfrm flipV="1">
              <a:off x="4100" y="3024"/>
              <a:ext cx="1101"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36" name="AutoShape 24">
            <a:extLst>
              <a:ext uri="{FF2B5EF4-FFF2-40B4-BE49-F238E27FC236}">
                <a16:creationId xmlns:a16="http://schemas.microsoft.com/office/drawing/2014/main" id="{DC6DA938-0FD8-2D0A-BB4D-7717CC1B3477}"/>
              </a:ext>
            </a:extLst>
          </p:cNvPr>
          <p:cNvSpPr>
            <a:spLocks noChangeArrowheads="1"/>
          </p:cNvSpPr>
          <p:nvPr/>
        </p:nvSpPr>
        <p:spPr bwMode="auto">
          <a:xfrm>
            <a:off x="3668713" y="3030538"/>
            <a:ext cx="282575" cy="309562"/>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52237" name="Line 26">
            <a:extLst>
              <a:ext uri="{FF2B5EF4-FFF2-40B4-BE49-F238E27FC236}">
                <a16:creationId xmlns:a16="http://schemas.microsoft.com/office/drawing/2014/main" id="{B13B7945-E9B1-CF57-4BFA-D4A45EE59F62}"/>
              </a:ext>
            </a:extLst>
          </p:cNvPr>
          <p:cNvSpPr>
            <a:spLocks noChangeShapeType="1"/>
          </p:cNvSpPr>
          <p:nvPr/>
        </p:nvSpPr>
        <p:spPr bwMode="auto">
          <a:xfrm flipV="1">
            <a:off x="744538" y="2579688"/>
            <a:ext cx="236537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cxnSp>
        <p:nvCxnSpPr>
          <p:cNvPr id="52238" name="AutoShape 27">
            <a:extLst>
              <a:ext uri="{FF2B5EF4-FFF2-40B4-BE49-F238E27FC236}">
                <a16:creationId xmlns:a16="http://schemas.microsoft.com/office/drawing/2014/main" id="{5B61C646-D2F7-1B2F-02DA-7A0C4BC8366F}"/>
              </a:ext>
            </a:extLst>
          </p:cNvPr>
          <p:cNvCxnSpPr>
            <a:cxnSpLocks noChangeShapeType="1"/>
            <a:stCxn id="52226" idx="2"/>
          </p:cNvCxnSpPr>
          <p:nvPr/>
        </p:nvCxnSpPr>
        <p:spPr bwMode="auto">
          <a:xfrm rot="5400000">
            <a:off x="3148013" y="3429000"/>
            <a:ext cx="812800" cy="4686300"/>
          </a:xfrm>
          <a:prstGeom prst="bentConnector2">
            <a:avLst/>
          </a:prstGeom>
          <a:noFill/>
          <a:ln w="9525">
            <a:solidFill>
              <a:schemeClr val="tx1"/>
            </a:solidFill>
            <a:miter lim="800000"/>
            <a:headEnd/>
            <a:tailEnd type="triangle" w="lg" len="lg"/>
          </a:ln>
          <a:extLst>
            <a:ext uri="{909E8E84-426E-40DD-AFC4-6F175D3DCCD1}">
              <a14:hiddenFill xmlns:a14="http://schemas.microsoft.com/office/drawing/2010/main">
                <a:noFill/>
              </a14:hiddenFill>
            </a:ext>
          </a:extLst>
        </p:spPr>
      </p:cxnSp>
      <p:sp>
        <p:nvSpPr>
          <p:cNvPr id="52239" name="Line 28">
            <a:extLst>
              <a:ext uri="{FF2B5EF4-FFF2-40B4-BE49-F238E27FC236}">
                <a16:creationId xmlns:a16="http://schemas.microsoft.com/office/drawing/2014/main" id="{D276FFFA-8967-BF98-7BE3-93660718BAC6}"/>
              </a:ext>
            </a:extLst>
          </p:cNvPr>
          <p:cNvSpPr>
            <a:spLocks noChangeShapeType="1"/>
          </p:cNvSpPr>
          <p:nvPr/>
        </p:nvSpPr>
        <p:spPr bwMode="auto">
          <a:xfrm>
            <a:off x="3967163" y="3160713"/>
            <a:ext cx="2541587" cy="127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2240" name="Line 29">
            <a:extLst>
              <a:ext uri="{FF2B5EF4-FFF2-40B4-BE49-F238E27FC236}">
                <a16:creationId xmlns:a16="http://schemas.microsoft.com/office/drawing/2014/main" id="{9F4DFAC0-8EDC-C375-34AE-DDDE9B4DEB2F}"/>
              </a:ext>
            </a:extLst>
          </p:cNvPr>
          <p:cNvSpPr>
            <a:spLocks noChangeShapeType="1"/>
          </p:cNvSpPr>
          <p:nvPr/>
        </p:nvSpPr>
        <p:spPr bwMode="auto">
          <a:xfrm>
            <a:off x="7248525" y="3444875"/>
            <a:ext cx="14288" cy="9398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2241" name="Group 34">
            <a:extLst>
              <a:ext uri="{FF2B5EF4-FFF2-40B4-BE49-F238E27FC236}">
                <a16:creationId xmlns:a16="http://schemas.microsoft.com/office/drawing/2014/main" id="{F705C01D-636E-B11A-B364-F2B345DE5656}"/>
              </a:ext>
            </a:extLst>
          </p:cNvPr>
          <p:cNvGrpSpPr>
            <a:grpSpLocks/>
          </p:cNvGrpSpPr>
          <p:nvPr/>
        </p:nvGrpSpPr>
        <p:grpSpPr bwMode="auto">
          <a:xfrm>
            <a:off x="925513" y="6064250"/>
            <a:ext cx="255587" cy="296863"/>
            <a:chOff x="4903" y="3176"/>
            <a:chExt cx="161" cy="187"/>
          </a:xfrm>
        </p:grpSpPr>
        <p:sp>
          <p:nvSpPr>
            <p:cNvPr id="52242" name="AutoShape 35">
              <a:extLst>
                <a:ext uri="{FF2B5EF4-FFF2-40B4-BE49-F238E27FC236}">
                  <a16:creationId xmlns:a16="http://schemas.microsoft.com/office/drawing/2014/main" id="{8EB14D9B-B60A-3E13-7BA9-98D9598E4FC9}"/>
                </a:ext>
              </a:extLst>
            </p:cNvPr>
            <p:cNvSpPr>
              <a:spLocks noChangeArrowheads="1"/>
            </p:cNvSpPr>
            <p:nvPr/>
          </p:nvSpPr>
          <p:spPr bwMode="auto">
            <a:xfrm>
              <a:off x="4939" y="3199"/>
              <a:ext cx="91" cy="130"/>
            </a:xfrm>
            <a:prstGeom prst="octagon">
              <a:avLst>
                <a:gd name="adj" fmla="val 2928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52243" name="AutoShape 36">
              <a:extLst>
                <a:ext uri="{FF2B5EF4-FFF2-40B4-BE49-F238E27FC236}">
                  <a16:creationId xmlns:a16="http://schemas.microsoft.com/office/drawing/2014/main" id="{44281708-60F9-B981-0E5A-8D9FAE0FE988}"/>
                </a:ext>
              </a:extLst>
            </p:cNvPr>
            <p:cNvSpPr>
              <a:spLocks noChangeArrowheads="1"/>
            </p:cNvSpPr>
            <p:nvPr/>
          </p:nvSpPr>
          <p:spPr bwMode="auto">
            <a:xfrm>
              <a:off x="4903" y="3176"/>
              <a:ext cx="161" cy="187"/>
            </a:xfrm>
            <a:prstGeom prst="octagon">
              <a:avLst>
                <a:gd name="adj" fmla="val 29287"/>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7B322A4-0605-D3BF-92E9-F3680DB59DDE}"/>
              </a:ext>
            </a:extLst>
          </p:cNvPr>
          <p:cNvSpPr>
            <a:spLocks noGrp="1" noChangeArrowheads="1"/>
          </p:cNvSpPr>
          <p:nvPr>
            <p:ph type="title"/>
          </p:nvPr>
        </p:nvSpPr>
        <p:spPr/>
        <p:txBody>
          <a:bodyPr/>
          <a:lstStyle/>
          <a:p>
            <a:pPr eaLnBrk="1" hangingPunct="1"/>
            <a:r>
              <a:rPr lang="en-US" altLang="tr-TR"/>
              <a:t>Class Diagrams</a:t>
            </a:r>
          </a:p>
        </p:txBody>
      </p:sp>
      <p:sp>
        <p:nvSpPr>
          <p:cNvPr id="8195" name="Rectangle 3">
            <a:extLst>
              <a:ext uri="{FF2B5EF4-FFF2-40B4-BE49-F238E27FC236}">
                <a16:creationId xmlns:a16="http://schemas.microsoft.com/office/drawing/2014/main" id="{EA6D3F0D-0952-154E-DC95-462E0D83E221}"/>
              </a:ext>
            </a:extLst>
          </p:cNvPr>
          <p:cNvSpPr>
            <a:spLocks noGrp="1" noChangeArrowheads="1"/>
          </p:cNvSpPr>
          <p:nvPr>
            <p:ph type="body" idx="1"/>
          </p:nvPr>
        </p:nvSpPr>
        <p:spPr/>
        <p:txBody>
          <a:bodyPr/>
          <a:lstStyle/>
          <a:p>
            <a:pPr eaLnBrk="1" hangingPunct="1">
              <a:lnSpc>
                <a:spcPct val="90000"/>
              </a:lnSpc>
            </a:pPr>
            <a:r>
              <a:rPr lang="en-US" altLang="tr-TR"/>
              <a:t>Represent the Static structure</a:t>
            </a:r>
          </a:p>
          <a:p>
            <a:pPr eaLnBrk="1" hangingPunct="1">
              <a:lnSpc>
                <a:spcPct val="90000"/>
              </a:lnSpc>
            </a:pPr>
            <a:r>
              <a:rPr lang="en-US" altLang="tr-TR"/>
              <a:t>Classes/interfaces in the system and their relations</a:t>
            </a:r>
          </a:p>
          <a:p>
            <a:pPr lvl="1" eaLnBrk="1" hangingPunct="1">
              <a:lnSpc>
                <a:spcPct val="90000"/>
              </a:lnSpc>
            </a:pPr>
            <a:r>
              <a:rPr lang="en-US" altLang="tr-TR"/>
              <a:t>Inheritance</a:t>
            </a:r>
          </a:p>
          <a:p>
            <a:pPr lvl="1" eaLnBrk="1" hangingPunct="1">
              <a:lnSpc>
                <a:spcPct val="90000"/>
              </a:lnSpc>
            </a:pPr>
            <a:r>
              <a:rPr lang="en-US" altLang="tr-TR"/>
              <a:t>Realization</a:t>
            </a:r>
          </a:p>
          <a:p>
            <a:pPr lvl="1" eaLnBrk="1" hangingPunct="1">
              <a:lnSpc>
                <a:spcPct val="90000"/>
              </a:lnSpc>
            </a:pPr>
            <a:r>
              <a:rPr lang="en-US" altLang="tr-TR"/>
              <a:t>Associations</a:t>
            </a:r>
          </a:p>
          <a:p>
            <a:pPr lvl="2" eaLnBrk="1" hangingPunct="1">
              <a:lnSpc>
                <a:spcPct val="90000"/>
              </a:lnSpc>
            </a:pPr>
            <a:r>
              <a:rPr lang="en-US" altLang="tr-TR"/>
              <a:t>Multiplicity</a:t>
            </a:r>
          </a:p>
          <a:p>
            <a:pPr lvl="2" eaLnBrk="1" hangingPunct="1">
              <a:lnSpc>
                <a:spcPct val="90000"/>
              </a:lnSpc>
            </a:pPr>
            <a:r>
              <a:rPr lang="en-US" altLang="tr-TR"/>
              <a:t>Composition</a:t>
            </a:r>
          </a:p>
          <a:p>
            <a:pPr lvl="2" eaLnBrk="1" hangingPunct="1">
              <a:lnSpc>
                <a:spcPct val="90000"/>
              </a:lnSpc>
            </a:pPr>
            <a:r>
              <a:rPr lang="en-US" altLang="tr-TR"/>
              <a:t>Aggregation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4780040-E8EF-2C3E-152E-31037B16B8F0}"/>
              </a:ext>
            </a:extLst>
          </p:cNvPr>
          <p:cNvSpPr>
            <a:spLocks noGrp="1" noChangeArrowheads="1"/>
          </p:cNvSpPr>
          <p:nvPr>
            <p:ph type="title"/>
          </p:nvPr>
        </p:nvSpPr>
        <p:spPr>
          <a:xfrm>
            <a:off x="393700" y="203200"/>
            <a:ext cx="8229600" cy="1143000"/>
          </a:xfrm>
        </p:spPr>
        <p:txBody>
          <a:bodyPr/>
          <a:lstStyle/>
          <a:p>
            <a:pPr eaLnBrk="1" hangingPunct="1"/>
            <a:r>
              <a:rPr lang="en-US" altLang="tr-TR"/>
              <a:t>Sample other Diagrams</a:t>
            </a:r>
          </a:p>
        </p:txBody>
      </p:sp>
      <p:pic>
        <p:nvPicPr>
          <p:cNvPr id="53251" name="Picture 3">
            <a:extLst>
              <a:ext uri="{FF2B5EF4-FFF2-40B4-BE49-F238E27FC236}">
                <a16:creationId xmlns:a16="http://schemas.microsoft.com/office/drawing/2014/main" id="{9C47083D-DAF5-ED7F-5365-3C88DF8D5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4063" y="3902075"/>
            <a:ext cx="3146425"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a:extLst>
              <a:ext uri="{FF2B5EF4-FFF2-40B4-BE49-F238E27FC236}">
                <a16:creationId xmlns:a16="http://schemas.microsoft.com/office/drawing/2014/main" id="{502F2648-8249-52C9-A16E-A3E3DE55B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313" y="1173163"/>
            <a:ext cx="2994025"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a:extLst>
              <a:ext uri="{FF2B5EF4-FFF2-40B4-BE49-F238E27FC236}">
                <a16:creationId xmlns:a16="http://schemas.microsoft.com/office/drawing/2014/main" id="{56AF2C83-13A7-1F88-7382-86661F09B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2244725"/>
            <a:ext cx="3589338"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6">
            <a:extLst>
              <a:ext uri="{FF2B5EF4-FFF2-40B4-BE49-F238E27FC236}">
                <a16:creationId xmlns:a16="http://schemas.microsoft.com/office/drawing/2014/main" id="{D78388C7-02E0-5F10-703A-B6D513BADEB9}"/>
              </a:ext>
            </a:extLst>
          </p:cNvPr>
          <p:cNvSpPr txBox="1">
            <a:spLocks noChangeArrowheads="1"/>
          </p:cNvSpPr>
          <p:nvPr/>
        </p:nvSpPr>
        <p:spPr bwMode="auto">
          <a:xfrm>
            <a:off x="444500" y="5357813"/>
            <a:ext cx="22875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Deployment diagram</a:t>
            </a:r>
          </a:p>
        </p:txBody>
      </p:sp>
      <p:sp>
        <p:nvSpPr>
          <p:cNvPr id="53255" name="Text Box 7">
            <a:extLst>
              <a:ext uri="{FF2B5EF4-FFF2-40B4-BE49-F238E27FC236}">
                <a16:creationId xmlns:a16="http://schemas.microsoft.com/office/drawing/2014/main" id="{F135ED2A-326F-34B7-F5C9-647F45E92A33}"/>
              </a:ext>
            </a:extLst>
          </p:cNvPr>
          <p:cNvSpPr txBox="1">
            <a:spLocks noChangeArrowheads="1"/>
          </p:cNvSpPr>
          <p:nvPr/>
        </p:nvSpPr>
        <p:spPr bwMode="auto">
          <a:xfrm>
            <a:off x="5588000" y="331152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Component diagram</a:t>
            </a:r>
          </a:p>
        </p:txBody>
      </p:sp>
      <p:sp>
        <p:nvSpPr>
          <p:cNvPr id="53256" name="Text Box 8">
            <a:extLst>
              <a:ext uri="{FF2B5EF4-FFF2-40B4-BE49-F238E27FC236}">
                <a16:creationId xmlns:a16="http://schemas.microsoft.com/office/drawing/2014/main" id="{26316BB3-E5E2-AE0A-A253-6DC8181E82E3}"/>
              </a:ext>
            </a:extLst>
          </p:cNvPr>
          <p:cNvSpPr txBox="1">
            <a:spLocks noChangeArrowheads="1"/>
          </p:cNvSpPr>
          <p:nvPr/>
        </p:nvSpPr>
        <p:spPr bwMode="auto">
          <a:xfrm>
            <a:off x="5381625" y="6391275"/>
            <a:ext cx="191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Package diagram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CDB47F0-AE3B-76BA-AB2E-6576DBE00727}"/>
              </a:ext>
            </a:extLst>
          </p:cNvPr>
          <p:cNvSpPr>
            <a:spLocks noGrp="1" noChangeArrowheads="1"/>
          </p:cNvSpPr>
          <p:nvPr>
            <p:ph type="title" idx="4294967295"/>
          </p:nvPr>
        </p:nvSpPr>
        <p:spPr/>
        <p:txBody>
          <a:bodyPr/>
          <a:lstStyle/>
          <a:p>
            <a:pPr eaLnBrk="1" hangingPunct="1"/>
            <a:r>
              <a:rPr lang="en-US" altLang="tr-TR"/>
              <a:t>Package Diagrams</a:t>
            </a:r>
            <a:endParaRPr lang="tr-TR" altLang="tr-TR"/>
          </a:p>
        </p:txBody>
      </p:sp>
      <p:sp>
        <p:nvSpPr>
          <p:cNvPr id="54275" name="Rectangle 3">
            <a:extLst>
              <a:ext uri="{FF2B5EF4-FFF2-40B4-BE49-F238E27FC236}">
                <a16:creationId xmlns:a16="http://schemas.microsoft.com/office/drawing/2014/main" id="{EE0912FD-7188-4769-77BF-7DCF6E2753A8}"/>
              </a:ext>
            </a:extLst>
          </p:cNvPr>
          <p:cNvSpPr>
            <a:spLocks noGrp="1" noChangeArrowheads="1"/>
          </p:cNvSpPr>
          <p:nvPr>
            <p:ph type="body" idx="4294967295"/>
          </p:nvPr>
        </p:nvSpPr>
        <p:spPr>
          <a:xfrm>
            <a:off x="457200" y="1625600"/>
            <a:ext cx="8229600" cy="4241800"/>
          </a:xfrm>
        </p:spPr>
        <p:txBody>
          <a:bodyPr/>
          <a:lstStyle/>
          <a:p>
            <a:pPr eaLnBrk="1" hangingPunct="1"/>
            <a:r>
              <a:rPr lang="en-US" altLang="tr-TR"/>
              <a:t>Packages provide a way to group elements (classes, other packages, use cases, …)</a:t>
            </a:r>
          </a:p>
          <a:p>
            <a:pPr lvl="1" eaLnBrk="1" hangingPunct="1"/>
            <a:r>
              <a:rPr lang="en-US" altLang="tr-TR"/>
              <a:t>UML package represents a name space</a:t>
            </a:r>
          </a:p>
          <a:p>
            <a:pPr lvl="2" eaLnBrk="1" hangingPunct="1"/>
            <a:r>
              <a:rPr lang="en-US" altLang="tr-TR"/>
              <a:t>Fully qualified names may be used to refer elements in other packages</a:t>
            </a:r>
          </a:p>
          <a:p>
            <a:pPr lvl="3" eaLnBrk="1" hangingPunct="1"/>
            <a:r>
              <a:rPr lang="en-US" altLang="tr-TR"/>
              <a:t>PackageName::ElementName</a:t>
            </a:r>
          </a:p>
          <a:p>
            <a:pPr lvl="1" eaLnBrk="1" hangingPunct="1"/>
            <a:r>
              <a:rPr lang="en-US" altLang="tr-TR"/>
              <a:t>UML dependency line is used to show coupling between packages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5298" name="Group 6">
            <a:extLst>
              <a:ext uri="{FF2B5EF4-FFF2-40B4-BE49-F238E27FC236}">
                <a16:creationId xmlns:a16="http://schemas.microsoft.com/office/drawing/2014/main" id="{5A336E5C-A6C8-4909-E015-4FCC8CFB5FDC}"/>
              </a:ext>
            </a:extLst>
          </p:cNvPr>
          <p:cNvGrpSpPr>
            <a:grpSpLocks noChangeAspect="1"/>
          </p:cNvGrpSpPr>
          <p:nvPr/>
        </p:nvGrpSpPr>
        <p:grpSpPr bwMode="auto">
          <a:xfrm>
            <a:off x="1157288" y="1062038"/>
            <a:ext cx="5867400" cy="5621337"/>
            <a:chOff x="729" y="669"/>
            <a:chExt cx="3696" cy="3541"/>
          </a:xfrm>
        </p:grpSpPr>
        <p:sp>
          <p:nvSpPr>
            <p:cNvPr id="55299" name="AutoShape 5">
              <a:extLst>
                <a:ext uri="{FF2B5EF4-FFF2-40B4-BE49-F238E27FC236}">
                  <a16:creationId xmlns:a16="http://schemas.microsoft.com/office/drawing/2014/main" id="{51101D40-C793-69DA-1B82-2D8A8C4FCC67}"/>
                </a:ext>
              </a:extLst>
            </p:cNvPr>
            <p:cNvSpPr>
              <a:spLocks noChangeAspect="1" noChangeArrowheads="1" noTextEdit="1"/>
            </p:cNvSpPr>
            <p:nvPr/>
          </p:nvSpPr>
          <p:spPr bwMode="auto">
            <a:xfrm>
              <a:off x="729" y="669"/>
              <a:ext cx="3696" cy="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5300" name="Group 207">
              <a:extLst>
                <a:ext uri="{FF2B5EF4-FFF2-40B4-BE49-F238E27FC236}">
                  <a16:creationId xmlns:a16="http://schemas.microsoft.com/office/drawing/2014/main" id="{35C9D148-D91B-4575-BFA3-F01FAD1586BE}"/>
                </a:ext>
              </a:extLst>
            </p:cNvPr>
            <p:cNvGrpSpPr>
              <a:grpSpLocks/>
            </p:cNvGrpSpPr>
            <p:nvPr/>
          </p:nvGrpSpPr>
          <p:grpSpPr bwMode="auto">
            <a:xfrm>
              <a:off x="733" y="673"/>
              <a:ext cx="3688" cy="3533"/>
              <a:chOff x="733" y="673"/>
              <a:chExt cx="3688" cy="3533"/>
            </a:xfrm>
          </p:grpSpPr>
          <p:sp>
            <p:nvSpPr>
              <p:cNvPr id="55322" name="Rectangle 7">
                <a:extLst>
                  <a:ext uri="{FF2B5EF4-FFF2-40B4-BE49-F238E27FC236}">
                    <a16:creationId xmlns:a16="http://schemas.microsoft.com/office/drawing/2014/main" id="{A72C18F9-FB82-CC2A-B4D6-560A4F604719}"/>
                  </a:ext>
                </a:extLst>
              </p:cNvPr>
              <p:cNvSpPr>
                <a:spLocks noChangeArrowheads="1"/>
              </p:cNvSpPr>
              <p:nvPr/>
            </p:nvSpPr>
            <p:spPr bwMode="auto">
              <a:xfrm>
                <a:off x="1654" y="3815"/>
                <a:ext cx="335" cy="22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23" name="Rectangle 8">
                <a:extLst>
                  <a:ext uri="{FF2B5EF4-FFF2-40B4-BE49-F238E27FC236}">
                    <a16:creationId xmlns:a16="http://schemas.microsoft.com/office/drawing/2014/main" id="{CB785D74-E7A4-117A-004C-19253F591C96}"/>
                  </a:ext>
                </a:extLst>
              </p:cNvPr>
              <p:cNvSpPr>
                <a:spLocks noChangeArrowheads="1"/>
              </p:cNvSpPr>
              <p:nvPr/>
            </p:nvSpPr>
            <p:spPr bwMode="auto">
              <a:xfrm>
                <a:off x="1721" y="3886"/>
                <a:ext cx="2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Log4J</a:t>
                </a:r>
                <a:endParaRPr lang="tr-TR" altLang="tr-TR" sz="2400">
                  <a:latin typeface="Times New Roman" panose="02020603050405020304" pitchFamily="18" charset="0"/>
                </a:endParaRPr>
              </a:p>
            </p:txBody>
          </p:sp>
          <p:sp>
            <p:nvSpPr>
              <p:cNvPr id="55324" name="Rectangle 9">
                <a:extLst>
                  <a:ext uri="{FF2B5EF4-FFF2-40B4-BE49-F238E27FC236}">
                    <a16:creationId xmlns:a16="http://schemas.microsoft.com/office/drawing/2014/main" id="{2E0B4892-8807-1BA7-BBEE-FADD929BE408}"/>
                  </a:ext>
                </a:extLst>
              </p:cNvPr>
              <p:cNvSpPr>
                <a:spLocks noChangeArrowheads="1"/>
              </p:cNvSpPr>
              <p:nvPr/>
            </p:nvSpPr>
            <p:spPr bwMode="auto">
              <a:xfrm>
                <a:off x="1654" y="3792"/>
                <a:ext cx="96" cy="23"/>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25" name="Rectangle 10">
                <a:extLst>
                  <a:ext uri="{FF2B5EF4-FFF2-40B4-BE49-F238E27FC236}">
                    <a16:creationId xmlns:a16="http://schemas.microsoft.com/office/drawing/2014/main" id="{391E48C3-8783-34AD-37CC-03352647911F}"/>
                  </a:ext>
                </a:extLst>
              </p:cNvPr>
              <p:cNvSpPr>
                <a:spLocks noChangeArrowheads="1"/>
              </p:cNvSpPr>
              <p:nvPr/>
            </p:nvSpPr>
            <p:spPr bwMode="auto">
              <a:xfrm>
                <a:off x="733" y="3684"/>
                <a:ext cx="3688" cy="52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26" name="Rectangle 11">
                <a:extLst>
                  <a:ext uri="{FF2B5EF4-FFF2-40B4-BE49-F238E27FC236}">
                    <a16:creationId xmlns:a16="http://schemas.microsoft.com/office/drawing/2014/main" id="{C54EF6D7-01F8-1008-4345-F7C9122DD5E9}"/>
                  </a:ext>
                </a:extLst>
              </p:cNvPr>
              <p:cNvSpPr>
                <a:spLocks noChangeArrowheads="1"/>
              </p:cNvSpPr>
              <p:nvPr/>
            </p:nvSpPr>
            <p:spPr bwMode="auto">
              <a:xfrm>
                <a:off x="733" y="3548"/>
                <a:ext cx="1006" cy="136"/>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27" name="Rectangle 12">
                <a:extLst>
                  <a:ext uri="{FF2B5EF4-FFF2-40B4-BE49-F238E27FC236}">
                    <a16:creationId xmlns:a16="http://schemas.microsoft.com/office/drawing/2014/main" id="{991C0CC4-F56F-86C7-BF3A-9219A950FEFD}"/>
                  </a:ext>
                </a:extLst>
              </p:cNvPr>
              <p:cNvSpPr>
                <a:spLocks noChangeArrowheads="1"/>
              </p:cNvSpPr>
              <p:nvPr/>
            </p:nvSpPr>
            <p:spPr bwMode="auto">
              <a:xfrm>
                <a:off x="928" y="3573"/>
                <a:ext cx="79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Technical Services</a:t>
                </a:r>
                <a:endParaRPr lang="tr-TR" altLang="tr-TR" sz="2400">
                  <a:latin typeface="Times New Roman" panose="02020603050405020304" pitchFamily="18" charset="0"/>
                </a:endParaRPr>
              </a:p>
            </p:txBody>
          </p:sp>
          <p:sp>
            <p:nvSpPr>
              <p:cNvPr id="55328" name="Rectangle 13">
                <a:extLst>
                  <a:ext uri="{FF2B5EF4-FFF2-40B4-BE49-F238E27FC236}">
                    <a16:creationId xmlns:a16="http://schemas.microsoft.com/office/drawing/2014/main" id="{6300BC20-4550-777E-DD0B-061E6CC88128}"/>
                  </a:ext>
                </a:extLst>
              </p:cNvPr>
              <p:cNvSpPr>
                <a:spLocks noChangeArrowheads="1"/>
              </p:cNvSpPr>
              <p:nvPr/>
            </p:nvSpPr>
            <p:spPr bwMode="auto">
              <a:xfrm>
                <a:off x="733" y="1705"/>
                <a:ext cx="3686" cy="16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29" name="Rectangle 14">
                <a:extLst>
                  <a:ext uri="{FF2B5EF4-FFF2-40B4-BE49-F238E27FC236}">
                    <a16:creationId xmlns:a16="http://schemas.microsoft.com/office/drawing/2014/main" id="{49C5FA95-33D0-3E91-AFC3-E16D8AFDAB37}"/>
                  </a:ext>
                </a:extLst>
              </p:cNvPr>
              <p:cNvSpPr>
                <a:spLocks noChangeArrowheads="1"/>
              </p:cNvSpPr>
              <p:nvPr/>
            </p:nvSpPr>
            <p:spPr bwMode="auto">
              <a:xfrm>
                <a:off x="733" y="1569"/>
                <a:ext cx="1006" cy="136"/>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0" name="Rectangle 15">
                <a:extLst>
                  <a:ext uri="{FF2B5EF4-FFF2-40B4-BE49-F238E27FC236}">
                    <a16:creationId xmlns:a16="http://schemas.microsoft.com/office/drawing/2014/main" id="{A23AE710-3374-95E3-172E-BC89CC8A0210}"/>
                  </a:ext>
                </a:extLst>
              </p:cNvPr>
              <p:cNvSpPr>
                <a:spLocks noChangeArrowheads="1"/>
              </p:cNvSpPr>
              <p:nvPr/>
            </p:nvSpPr>
            <p:spPr bwMode="auto">
              <a:xfrm>
                <a:off x="1110" y="1593"/>
                <a:ext cx="3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Domain</a:t>
                </a:r>
                <a:endParaRPr lang="tr-TR" altLang="tr-TR" sz="2400">
                  <a:latin typeface="Times New Roman" panose="02020603050405020304" pitchFamily="18" charset="0"/>
                </a:endParaRPr>
              </a:p>
            </p:txBody>
          </p:sp>
          <p:sp>
            <p:nvSpPr>
              <p:cNvPr id="55331" name="Rectangle 16">
                <a:extLst>
                  <a:ext uri="{FF2B5EF4-FFF2-40B4-BE49-F238E27FC236}">
                    <a16:creationId xmlns:a16="http://schemas.microsoft.com/office/drawing/2014/main" id="{3AEF640F-7C46-E4A3-EF8C-5B9A4DEE1691}"/>
                  </a:ext>
                </a:extLst>
              </p:cNvPr>
              <p:cNvSpPr>
                <a:spLocks noChangeArrowheads="1"/>
              </p:cNvSpPr>
              <p:nvPr/>
            </p:nvSpPr>
            <p:spPr bwMode="auto">
              <a:xfrm>
                <a:off x="733" y="810"/>
                <a:ext cx="3683" cy="56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2" name="Rectangle 17">
                <a:extLst>
                  <a:ext uri="{FF2B5EF4-FFF2-40B4-BE49-F238E27FC236}">
                    <a16:creationId xmlns:a16="http://schemas.microsoft.com/office/drawing/2014/main" id="{DD7BD30D-B054-209A-38AE-8643CAF20A9C}"/>
                  </a:ext>
                </a:extLst>
              </p:cNvPr>
              <p:cNvSpPr>
                <a:spLocks noChangeArrowheads="1"/>
              </p:cNvSpPr>
              <p:nvPr/>
            </p:nvSpPr>
            <p:spPr bwMode="auto">
              <a:xfrm>
                <a:off x="733" y="673"/>
                <a:ext cx="1006" cy="13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3" name="Rectangle 18">
                <a:extLst>
                  <a:ext uri="{FF2B5EF4-FFF2-40B4-BE49-F238E27FC236}">
                    <a16:creationId xmlns:a16="http://schemas.microsoft.com/office/drawing/2014/main" id="{133BD544-5315-AB43-2A48-6353B02C01F4}"/>
                  </a:ext>
                </a:extLst>
              </p:cNvPr>
              <p:cNvSpPr>
                <a:spLocks noChangeArrowheads="1"/>
              </p:cNvSpPr>
              <p:nvPr/>
            </p:nvSpPr>
            <p:spPr bwMode="auto">
              <a:xfrm>
                <a:off x="1030" y="698"/>
                <a:ext cx="5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Presentation</a:t>
                </a:r>
                <a:endParaRPr lang="tr-TR" altLang="tr-TR" sz="2400">
                  <a:latin typeface="Times New Roman" panose="02020603050405020304" pitchFamily="18" charset="0"/>
                </a:endParaRPr>
              </a:p>
            </p:txBody>
          </p:sp>
          <p:sp>
            <p:nvSpPr>
              <p:cNvPr id="55334" name="Rectangle 19">
                <a:extLst>
                  <a:ext uri="{FF2B5EF4-FFF2-40B4-BE49-F238E27FC236}">
                    <a16:creationId xmlns:a16="http://schemas.microsoft.com/office/drawing/2014/main" id="{389E681F-AA96-B8BC-3401-883ECDE33D0E}"/>
                  </a:ext>
                </a:extLst>
              </p:cNvPr>
              <p:cNvSpPr>
                <a:spLocks noChangeArrowheads="1"/>
              </p:cNvSpPr>
              <p:nvPr/>
            </p:nvSpPr>
            <p:spPr bwMode="auto">
              <a:xfrm>
                <a:off x="2577" y="1873"/>
                <a:ext cx="1579"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5" name="Rectangle 20">
                <a:extLst>
                  <a:ext uri="{FF2B5EF4-FFF2-40B4-BE49-F238E27FC236}">
                    <a16:creationId xmlns:a16="http://schemas.microsoft.com/office/drawing/2014/main" id="{BEA780B2-BF67-09C8-741C-BE38576C4CF6}"/>
                  </a:ext>
                </a:extLst>
              </p:cNvPr>
              <p:cNvSpPr>
                <a:spLocks noChangeArrowheads="1"/>
              </p:cNvSpPr>
              <p:nvPr/>
            </p:nvSpPr>
            <p:spPr bwMode="auto">
              <a:xfrm>
                <a:off x="2577" y="1765"/>
                <a:ext cx="475" cy="108"/>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6" name="Rectangle 21">
                <a:extLst>
                  <a:ext uri="{FF2B5EF4-FFF2-40B4-BE49-F238E27FC236}">
                    <a16:creationId xmlns:a16="http://schemas.microsoft.com/office/drawing/2014/main" id="{DB827E05-8593-4506-B32B-DE23CF90F5FB}"/>
                  </a:ext>
                </a:extLst>
              </p:cNvPr>
              <p:cNvSpPr>
                <a:spLocks noChangeArrowheads="1"/>
              </p:cNvSpPr>
              <p:nvPr/>
            </p:nvSpPr>
            <p:spPr bwMode="auto">
              <a:xfrm>
                <a:off x="2702" y="1775"/>
                <a:ext cx="3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Pricing</a:t>
                </a:r>
                <a:endParaRPr lang="tr-TR" altLang="tr-TR" sz="2400">
                  <a:latin typeface="Times New Roman" panose="02020603050405020304" pitchFamily="18" charset="0"/>
                </a:endParaRPr>
              </a:p>
            </p:txBody>
          </p:sp>
          <p:sp>
            <p:nvSpPr>
              <p:cNvPr id="55337" name="Rectangle 22">
                <a:extLst>
                  <a:ext uri="{FF2B5EF4-FFF2-40B4-BE49-F238E27FC236}">
                    <a16:creationId xmlns:a16="http://schemas.microsoft.com/office/drawing/2014/main" id="{D967817F-EC26-923C-1F22-9D6F328D0DC6}"/>
                  </a:ext>
                </a:extLst>
              </p:cNvPr>
              <p:cNvSpPr>
                <a:spLocks noChangeArrowheads="1"/>
              </p:cNvSpPr>
              <p:nvPr/>
            </p:nvSpPr>
            <p:spPr bwMode="auto">
              <a:xfrm>
                <a:off x="2661" y="1936"/>
                <a:ext cx="589"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38" name="Rectangle 23">
                <a:extLst>
                  <a:ext uri="{FF2B5EF4-FFF2-40B4-BE49-F238E27FC236}">
                    <a16:creationId xmlns:a16="http://schemas.microsoft.com/office/drawing/2014/main" id="{0A638F90-8D7B-F489-2513-F626FA28F3BB}"/>
                  </a:ext>
                </a:extLst>
              </p:cNvPr>
              <p:cNvSpPr>
                <a:spLocks noChangeArrowheads="1"/>
              </p:cNvSpPr>
              <p:nvPr/>
            </p:nvSpPr>
            <p:spPr bwMode="auto">
              <a:xfrm>
                <a:off x="2706" y="1952"/>
                <a:ext cx="64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PricingStrategy</a:t>
                </a:r>
                <a:endParaRPr lang="tr-TR" altLang="tr-TR" sz="2400">
                  <a:latin typeface="Times New Roman" panose="02020603050405020304" pitchFamily="18" charset="0"/>
                </a:endParaRPr>
              </a:p>
            </p:txBody>
          </p:sp>
          <p:sp>
            <p:nvSpPr>
              <p:cNvPr id="55339" name="Rectangle 24">
                <a:extLst>
                  <a:ext uri="{FF2B5EF4-FFF2-40B4-BE49-F238E27FC236}">
                    <a16:creationId xmlns:a16="http://schemas.microsoft.com/office/drawing/2014/main" id="{4CD27DF0-43D0-EEB2-8546-B7023E0B0832}"/>
                  </a:ext>
                </a:extLst>
              </p:cNvPr>
              <p:cNvSpPr>
                <a:spLocks noChangeArrowheads="1"/>
              </p:cNvSpPr>
              <p:nvPr/>
            </p:nvSpPr>
            <p:spPr bwMode="auto">
              <a:xfrm>
                <a:off x="2833" y="2041"/>
                <a:ext cx="3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Factory</a:t>
                </a:r>
                <a:endParaRPr lang="tr-TR" altLang="tr-TR" sz="2400">
                  <a:latin typeface="Times New Roman" panose="02020603050405020304" pitchFamily="18" charset="0"/>
                </a:endParaRPr>
              </a:p>
            </p:txBody>
          </p:sp>
          <p:sp>
            <p:nvSpPr>
              <p:cNvPr id="55340" name="Rectangle 25">
                <a:extLst>
                  <a:ext uri="{FF2B5EF4-FFF2-40B4-BE49-F238E27FC236}">
                    <a16:creationId xmlns:a16="http://schemas.microsoft.com/office/drawing/2014/main" id="{1FF3C08A-C673-AF1A-2F28-DAEE27B0FBA5}"/>
                  </a:ext>
                </a:extLst>
              </p:cNvPr>
              <p:cNvSpPr>
                <a:spLocks noChangeArrowheads="1"/>
              </p:cNvSpPr>
              <p:nvPr/>
            </p:nvSpPr>
            <p:spPr bwMode="auto">
              <a:xfrm>
                <a:off x="2656" y="967"/>
                <a:ext cx="896"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41" name="Rectangle 26">
                <a:extLst>
                  <a:ext uri="{FF2B5EF4-FFF2-40B4-BE49-F238E27FC236}">
                    <a16:creationId xmlns:a16="http://schemas.microsoft.com/office/drawing/2014/main" id="{5289815B-840F-29C1-9329-A7F509A26228}"/>
                  </a:ext>
                </a:extLst>
              </p:cNvPr>
              <p:cNvSpPr>
                <a:spLocks noChangeArrowheads="1"/>
              </p:cNvSpPr>
              <p:nvPr/>
            </p:nvSpPr>
            <p:spPr bwMode="auto">
              <a:xfrm>
                <a:off x="2656" y="859"/>
                <a:ext cx="475" cy="108"/>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42" name="Rectangle 27">
                <a:extLst>
                  <a:ext uri="{FF2B5EF4-FFF2-40B4-BE49-F238E27FC236}">
                    <a16:creationId xmlns:a16="http://schemas.microsoft.com/office/drawing/2014/main" id="{F524350D-DDA3-4A55-E51C-A1F2ED49D62E}"/>
                  </a:ext>
                </a:extLst>
              </p:cNvPr>
              <p:cNvSpPr>
                <a:spLocks noChangeArrowheads="1"/>
              </p:cNvSpPr>
              <p:nvPr/>
            </p:nvSpPr>
            <p:spPr bwMode="auto">
              <a:xfrm>
                <a:off x="2822" y="869"/>
                <a:ext cx="2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Text</a:t>
                </a:r>
                <a:endParaRPr lang="tr-TR" altLang="tr-TR" sz="2400">
                  <a:latin typeface="Times New Roman" panose="02020603050405020304" pitchFamily="18" charset="0"/>
                </a:endParaRPr>
              </a:p>
            </p:txBody>
          </p:sp>
          <p:sp>
            <p:nvSpPr>
              <p:cNvPr id="55343" name="Rectangle 28">
                <a:extLst>
                  <a:ext uri="{FF2B5EF4-FFF2-40B4-BE49-F238E27FC236}">
                    <a16:creationId xmlns:a16="http://schemas.microsoft.com/office/drawing/2014/main" id="{F78D573A-ECD9-1A8B-9F5E-7D2C4AC4F5EF}"/>
                  </a:ext>
                </a:extLst>
              </p:cNvPr>
              <p:cNvSpPr>
                <a:spLocks noChangeArrowheads="1"/>
              </p:cNvSpPr>
              <p:nvPr/>
            </p:nvSpPr>
            <p:spPr bwMode="auto">
              <a:xfrm>
                <a:off x="2740" y="1029"/>
                <a:ext cx="540" cy="210"/>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44" name="Rectangle 29">
                <a:extLst>
                  <a:ext uri="{FF2B5EF4-FFF2-40B4-BE49-F238E27FC236}">
                    <a16:creationId xmlns:a16="http://schemas.microsoft.com/office/drawing/2014/main" id="{A6057A3D-5C9F-2AD9-6C31-D347E510470A}"/>
                  </a:ext>
                </a:extLst>
              </p:cNvPr>
              <p:cNvSpPr>
                <a:spLocks noChangeArrowheads="1"/>
              </p:cNvSpPr>
              <p:nvPr/>
            </p:nvSpPr>
            <p:spPr bwMode="auto">
              <a:xfrm>
                <a:off x="2803" y="1046"/>
                <a:ext cx="5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ProcessSale</a:t>
                </a:r>
                <a:endParaRPr lang="tr-TR" altLang="tr-TR" sz="2400">
                  <a:latin typeface="Times New Roman" panose="02020603050405020304" pitchFamily="18" charset="0"/>
                </a:endParaRPr>
              </a:p>
            </p:txBody>
          </p:sp>
          <p:sp>
            <p:nvSpPr>
              <p:cNvPr id="55345" name="Rectangle 30">
                <a:extLst>
                  <a:ext uri="{FF2B5EF4-FFF2-40B4-BE49-F238E27FC236}">
                    <a16:creationId xmlns:a16="http://schemas.microsoft.com/office/drawing/2014/main" id="{359E718A-D31F-6489-C634-E0E3FA7FD75B}"/>
                  </a:ext>
                </a:extLst>
              </p:cNvPr>
              <p:cNvSpPr>
                <a:spLocks noChangeArrowheads="1"/>
              </p:cNvSpPr>
              <p:nvPr/>
            </p:nvSpPr>
            <p:spPr bwMode="auto">
              <a:xfrm>
                <a:off x="2875" y="1135"/>
                <a:ext cx="3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Console</a:t>
                </a:r>
                <a:endParaRPr lang="tr-TR" altLang="tr-TR" sz="2400">
                  <a:latin typeface="Times New Roman" panose="02020603050405020304" pitchFamily="18" charset="0"/>
                </a:endParaRPr>
              </a:p>
            </p:txBody>
          </p:sp>
          <p:sp>
            <p:nvSpPr>
              <p:cNvPr id="55346" name="Rectangle 31">
                <a:extLst>
                  <a:ext uri="{FF2B5EF4-FFF2-40B4-BE49-F238E27FC236}">
                    <a16:creationId xmlns:a16="http://schemas.microsoft.com/office/drawing/2014/main" id="{18A6C02C-510D-17FF-5B38-A58A65C34D5B}"/>
                  </a:ext>
                </a:extLst>
              </p:cNvPr>
              <p:cNvSpPr>
                <a:spLocks noChangeArrowheads="1"/>
              </p:cNvSpPr>
              <p:nvPr/>
            </p:nvSpPr>
            <p:spPr bwMode="auto">
              <a:xfrm>
                <a:off x="3724" y="947"/>
                <a:ext cx="619" cy="25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347" name="Rectangle 32">
                <a:extLst>
                  <a:ext uri="{FF2B5EF4-FFF2-40B4-BE49-F238E27FC236}">
                    <a16:creationId xmlns:a16="http://schemas.microsoft.com/office/drawing/2014/main" id="{3CCD83C2-6653-B519-3E8B-56A81D0E436F}"/>
                  </a:ext>
                </a:extLst>
              </p:cNvPr>
              <p:cNvSpPr>
                <a:spLocks noChangeArrowheads="1"/>
              </p:cNvSpPr>
              <p:nvPr/>
            </p:nvSpPr>
            <p:spPr bwMode="auto">
              <a:xfrm>
                <a:off x="3762" y="988"/>
                <a:ext cx="56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used in quick</a:t>
                </a:r>
                <a:endParaRPr lang="tr-TR" altLang="tr-TR" sz="2400">
                  <a:latin typeface="Times New Roman" panose="02020603050405020304" pitchFamily="18" charset="0"/>
                </a:endParaRPr>
              </a:p>
            </p:txBody>
          </p:sp>
          <p:sp>
            <p:nvSpPr>
              <p:cNvPr id="55348" name="Rectangle 33">
                <a:extLst>
                  <a:ext uri="{FF2B5EF4-FFF2-40B4-BE49-F238E27FC236}">
                    <a16:creationId xmlns:a16="http://schemas.microsoft.com/office/drawing/2014/main" id="{4DECEAD2-2219-F36C-20C6-EB4C5A1C4CE2}"/>
                  </a:ext>
                </a:extLst>
              </p:cNvPr>
              <p:cNvSpPr>
                <a:spLocks noChangeArrowheads="1"/>
              </p:cNvSpPr>
              <p:nvPr/>
            </p:nvSpPr>
            <p:spPr bwMode="auto">
              <a:xfrm>
                <a:off x="3762" y="1077"/>
                <a:ext cx="5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experiments</a:t>
                </a:r>
                <a:endParaRPr lang="tr-TR" altLang="tr-TR" sz="2400">
                  <a:latin typeface="Times New Roman" panose="02020603050405020304" pitchFamily="18" charset="0"/>
                </a:endParaRPr>
              </a:p>
            </p:txBody>
          </p:sp>
          <p:sp>
            <p:nvSpPr>
              <p:cNvPr id="55349" name="Freeform 34">
                <a:extLst>
                  <a:ext uri="{FF2B5EF4-FFF2-40B4-BE49-F238E27FC236}">
                    <a16:creationId xmlns:a16="http://schemas.microsoft.com/office/drawing/2014/main" id="{EF9CDEB4-90BB-3FEB-92C7-5B0B507A78E1}"/>
                  </a:ext>
                </a:extLst>
              </p:cNvPr>
              <p:cNvSpPr>
                <a:spLocks/>
              </p:cNvSpPr>
              <p:nvPr/>
            </p:nvSpPr>
            <p:spPr bwMode="auto">
              <a:xfrm>
                <a:off x="4249" y="947"/>
                <a:ext cx="94" cy="93"/>
              </a:xfrm>
              <a:custGeom>
                <a:avLst/>
                <a:gdLst>
                  <a:gd name="T0" fmla="*/ 0 w 188"/>
                  <a:gd name="T1" fmla="*/ 0 h 188"/>
                  <a:gd name="T2" fmla="*/ 1 w 188"/>
                  <a:gd name="T3" fmla="*/ 0 h 188"/>
                  <a:gd name="T4" fmla="*/ 1 w 188"/>
                  <a:gd name="T5" fmla="*/ 0 h 188"/>
                  <a:gd name="T6" fmla="*/ 0 w 188"/>
                  <a:gd name="T7" fmla="*/ 0 h 188"/>
                  <a:gd name="T8" fmla="*/ 0 60000 65536"/>
                  <a:gd name="T9" fmla="*/ 0 60000 65536"/>
                  <a:gd name="T10" fmla="*/ 0 60000 65536"/>
                  <a:gd name="T11" fmla="*/ 0 60000 65536"/>
                  <a:gd name="T12" fmla="*/ 0 w 188"/>
                  <a:gd name="T13" fmla="*/ 0 h 188"/>
                  <a:gd name="T14" fmla="*/ 188 w 188"/>
                  <a:gd name="T15" fmla="*/ 188 h 188"/>
                </a:gdLst>
                <a:ahLst/>
                <a:cxnLst>
                  <a:cxn ang="T8">
                    <a:pos x="T0" y="T1"/>
                  </a:cxn>
                  <a:cxn ang="T9">
                    <a:pos x="T2" y="T3"/>
                  </a:cxn>
                  <a:cxn ang="T10">
                    <a:pos x="T4" y="T5"/>
                  </a:cxn>
                  <a:cxn ang="T11">
                    <a:pos x="T6" y="T7"/>
                  </a:cxn>
                </a:cxnLst>
                <a:rect l="T12" t="T13" r="T14" b="T15"/>
                <a:pathLst>
                  <a:path w="188" h="188">
                    <a:moveTo>
                      <a:pt x="0" y="0"/>
                    </a:moveTo>
                    <a:lnTo>
                      <a:pt x="188" y="188"/>
                    </a:lnTo>
                    <a:lnTo>
                      <a:pt x="188" y="0"/>
                    </a:lnTo>
                    <a:lnTo>
                      <a:pt x="0" y="0"/>
                    </a:lnTo>
                    <a:close/>
                  </a:path>
                </a:pathLst>
              </a:custGeom>
              <a:solidFill>
                <a:srgbClr val="FFFFFF"/>
              </a:solidFill>
              <a:ln w="3175">
                <a:solidFill>
                  <a:srgbClr val="FFFFFF"/>
                </a:solidFill>
                <a:round/>
                <a:headEnd/>
                <a:tailEnd/>
              </a:ln>
            </p:spPr>
            <p:txBody>
              <a:bodyPr/>
              <a:lstStyle/>
              <a:p>
                <a:endParaRPr lang="en-US"/>
              </a:p>
            </p:txBody>
          </p:sp>
          <p:sp>
            <p:nvSpPr>
              <p:cNvPr id="55350" name="Freeform 35">
                <a:extLst>
                  <a:ext uri="{FF2B5EF4-FFF2-40B4-BE49-F238E27FC236}">
                    <a16:creationId xmlns:a16="http://schemas.microsoft.com/office/drawing/2014/main" id="{B4E6C1B3-117F-1329-BC38-FAF8737C952C}"/>
                  </a:ext>
                </a:extLst>
              </p:cNvPr>
              <p:cNvSpPr>
                <a:spLocks/>
              </p:cNvSpPr>
              <p:nvPr/>
            </p:nvSpPr>
            <p:spPr bwMode="auto">
              <a:xfrm>
                <a:off x="4249" y="947"/>
                <a:ext cx="94" cy="93"/>
              </a:xfrm>
              <a:custGeom>
                <a:avLst/>
                <a:gdLst>
                  <a:gd name="T0" fmla="*/ 1 w 188"/>
                  <a:gd name="T1" fmla="*/ 0 h 188"/>
                  <a:gd name="T2" fmla="*/ 0 w 188"/>
                  <a:gd name="T3" fmla="*/ 0 h 188"/>
                  <a:gd name="T4" fmla="*/ 0 w 188"/>
                  <a:gd name="T5" fmla="*/ 0 h 188"/>
                  <a:gd name="T6" fmla="*/ 1 w 188"/>
                  <a:gd name="T7" fmla="*/ 0 h 188"/>
                  <a:gd name="T8" fmla="*/ 0 60000 65536"/>
                  <a:gd name="T9" fmla="*/ 0 60000 65536"/>
                  <a:gd name="T10" fmla="*/ 0 60000 65536"/>
                  <a:gd name="T11" fmla="*/ 0 60000 65536"/>
                  <a:gd name="T12" fmla="*/ 0 w 188"/>
                  <a:gd name="T13" fmla="*/ 0 h 188"/>
                  <a:gd name="T14" fmla="*/ 188 w 188"/>
                  <a:gd name="T15" fmla="*/ 188 h 188"/>
                </a:gdLst>
                <a:ahLst/>
                <a:cxnLst>
                  <a:cxn ang="T8">
                    <a:pos x="T0" y="T1"/>
                  </a:cxn>
                  <a:cxn ang="T9">
                    <a:pos x="T2" y="T3"/>
                  </a:cxn>
                  <a:cxn ang="T10">
                    <a:pos x="T4" y="T5"/>
                  </a:cxn>
                  <a:cxn ang="T11">
                    <a:pos x="T6" y="T7"/>
                  </a:cxn>
                </a:cxnLst>
                <a:rect l="T12" t="T13" r="T14" b="T15"/>
                <a:pathLst>
                  <a:path w="188" h="188">
                    <a:moveTo>
                      <a:pt x="188" y="188"/>
                    </a:moveTo>
                    <a:lnTo>
                      <a:pt x="0" y="0"/>
                    </a:lnTo>
                    <a:lnTo>
                      <a:pt x="0" y="188"/>
                    </a:lnTo>
                    <a:lnTo>
                      <a:pt x="188" y="188"/>
                    </a:lnTo>
                    <a:close/>
                  </a:path>
                </a:pathLst>
              </a:custGeom>
              <a:solidFill>
                <a:srgbClr val="000000"/>
              </a:solidFill>
              <a:ln w="3175">
                <a:solidFill>
                  <a:srgbClr val="000000"/>
                </a:solidFill>
                <a:round/>
                <a:headEnd/>
                <a:tailEnd/>
              </a:ln>
            </p:spPr>
            <p:txBody>
              <a:bodyPr/>
              <a:lstStyle/>
              <a:p>
                <a:endParaRPr lang="en-US"/>
              </a:p>
            </p:txBody>
          </p:sp>
          <p:sp>
            <p:nvSpPr>
              <p:cNvPr id="55351" name="Line 36">
                <a:extLst>
                  <a:ext uri="{FF2B5EF4-FFF2-40B4-BE49-F238E27FC236}">
                    <a16:creationId xmlns:a16="http://schemas.microsoft.com/office/drawing/2014/main" id="{2E01DA68-B3E4-CB48-FCA4-946F38647627}"/>
                  </a:ext>
                </a:extLst>
              </p:cNvPr>
              <p:cNvSpPr>
                <a:spLocks noChangeShapeType="1"/>
              </p:cNvSpPr>
              <p:nvPr/>
            </p:nvSpPr>
            <p:spPr bwMode="auto">
              <a:xfrm flipH="1" flipV="1">
                <a:off x="3722" y="107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2" name="Line 37">
                <a:extLst>
                  <a:ext uri="{FF2B5EF4-FFF2-40B4-BE49-F238E27FC236}">
                    <a16:creationId xmlns:a16="http://schemas.microsoft.com/office/drawing/2014/main" id="{372CD0E9-54A5-AF2B-186F-118FB2315DF5}"/>
                  </a:ext>
                </a:extLst>
              </p:cNvPr>
              <p:cNvSpPr>
                <a:spLocks noChangeShapeType="1"/>
              </p:cNvSpPr>
              <p:nvPr/>
            </p:nvSpPr>
            <p:spPr bwMode="auto">
              <a:xfrm flipH="1" flipV="1">
                <a:off x="3709" y="1072"/>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3" name="Line 38">
                <a:extLst>
                  <a:ext uri="{FF2B5EF4-FFF2-40B4-BE49-F238E27FC236}">
                    <a16:creationId xmlns:a16="http://schemas.microsoft.com/office/drawing/2014/main" id="{B6AD5EE3-9FB2-F663-870A-C46228C476CE}"/>
                  </a:ext>
                </a:extLst>
              </p:cNvPr>
              <p:cNvSpPr>
                <a:spLocks noChangeShapeType="1"/>
              </p:cNvSpPr>
              <p:nvPr/>
            </p:nvSpPr>
            <p:spPr bwMode="auto">
              <a:xfrm flipH="1" flipV="1">
                <a:off x="3697" y="106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4" name="Line 39">
                <a:extLst>
                  <a:ext uri="{FF2B5EF4-FFF2-40B4-BE49-F238E27FC236}">
                    <a16:creationId xmlns:a16="http://schemas.microsoft.com/office/drawing/2014/main" id="{0C762F6C-90C3-5700-5FD3-BECF4A494634}"/>
                  </a:ext>
                </a:extLst>
              </p:cNvPr>
              <p:cNvSpPr>
                <a:spLocks noChangeShapeType="1"/>
              </p:cNvSpPr>
              <p:nvPr/>
            </p:nvSpPr>
            <p:spPr bwMode="auto">
              <a:xfrm flipH="1" flipV="1">
                <a:off x="3684" y="106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5" name="Line 40">
                <a:extLst>
                  <a:ext uri="{FF2B5EF4-FFF2-40B4-BE49-F238E27FC236}">
                    <a16:creationId xmlns:a16="http://schemas.microsoft.com/office/drawing/2014/main" id="{A5EA1EFF-41AA-B950-B256-8A3EBAFE0170}"/>
                  </a:ext>
                </a:extLst>
              </p:cNvPr>
              <p:cNvSpPr>
                <a:spLocks noChangeShapeType="1"/>
              </p:cNvSpPr>
              <p:nvPr/>
            </p:nvSpPr>
            <p:spPr bwMode="auto">
              <a:xfrm flipH="1" flipV="1">
                <a:off x="3671" y="106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6" name="Line 41">
                <a:extLst>
                  <a:ext uri="{FF2B5EF4-FFF2-40B4-BE49-F238E27FC236}">
                    <a16:creationId xmlns:a16="http://schemas.microsoft.com/office/drawing/2014/main" id="{E17AFB8D-551D-CBBA-0E0D-539365C40A4B}"/>
                  </a:ext>
                </a:extLst>
              </p:cNvPr>
              <p:cNvSpPr>
                <a:spLocks noChangeShapeType="1"/>
              </p:cNvSpPr>
              <p:nvPr/>
            </p:nvSpPr>
            <p:spPr bwMode="auto">
              <a:xfrm flipH="1" flipV="1">
                <a:off x="3658" y="105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7" name="Line 42">
                <a:extLst>
                  <a:ext uri="{FF2B5EF4-FFF2-40B4-BE49-F238E27FC236}">
                    <a16:creationId xmlns:a16="http://schemas.microsoft.com/office/drawing/2014/main" id="{AF1355BD-A8CD-72D8-E052-88C06D6876CB}"/>
                  </a:ext>
                </a:extLst>
              </p:cNvPr>
              <p:cNvSpPr>
                <a:spLocks noChangeShapeType="1"/>
              </p:cNvSpPr>
              <p:nvPr/>
            </p:nvSpPr>
            <p:spPr bwMode="auto">
              <a:xfrm flipH="1" flipV="1">
                <a:off x="3645" y="105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8" name="Line 43">
                <a:extLst>
                  <a:ext uri="{FF2B5EF4-FFF2-40B4-BE49-F238E27FC236}">
                    <a16:creationId xmlns:a16="http://schemas.microsoft.com/office/drawing/2014/main" id="{87345D8C-D4F1-974E-67FB-14528C8314F0}"/>
                  </a:ext>
                </a:extLst>
              </p:cNvPr>
              <p:cNvSpPr>
                <a:spLocks noChangeShapeType="1"/>
              </p:cNvSpPr>
              <p:nvPr/>
            </p:nvSpPr>
            <p:spPr bwMode="auto">
              <a:xfrm flipH="1" flipV="1">
                <a:off x="3632" y="1052"/>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9" name="Line 44">
                <a:extLst>
                  <a:ext uri="{FF2B5EF4-FFF2-40B4-BE49-F238E27FC236}">
                    <a16:creationId xmlns:a16="http://schemas.microsoft.com/office/drawing/2014/main" id="{8D9670DB-ECFB-08C2-7047-81F9E82609F5}"/>
                  </a:ext>
                </a:extLst>
              </p:cNvPr>
              <p:cNvSpPr>
                <a:spLocks noChangeShapeType="1"/>
              </p:cNvSpPr>
              <p:nvPr/>
            </p:nvSpPr>
            <p:spPr bwMode="auto">
              <a:xfrm flipH="1" flipV="1">
                <a:off x="3619" y="1049"/>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0" name="Line 45">
                <a:extLst>
                  <a:ext uri="{FF2B5EF4-FFF2-40B4-BE49-F238E27FC236}">
                    <a16:creationId xmlns:a16="http://schemas.microsoft.com/office/drawing/2014/main" id="{EE50E21E-0775-1AAA-C8B2-FA743F98E7DE}"/>
                  </a:ext>
                </a:extLst>
              </p:cNvPr>
              <p:cNvSpPr>
                <a:spLocks noChangeShapeType="1"/>
              </p:cNvSpPr>
              <p:nvPr/>
            </p:nvSpPr>
            <p:spPr bwMode="auto">
              <a:xfrm flipH="1" flipV="1">
                <a:off x="3607" y="104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1" name="Line 46">
                <a:extLst>
                  <a:ext uri="{FF2B5EF4-FFF2-40B4-BE49-F238E27FC236}">
                    <a16:creationId xmlns:a16="http://schemas.microsoft.com/office/drawing/2014/main" id="{F44D6C63-0F00-9630-F677-D36A1C92102E}"/>
                  </a:ext>
                </a:extLst>
              </p:cNvPr>
              <p:cNvSpPr>
                <a:spLocks noChangeShapeType="1"/>
              </p:cNvSpPr>
              <p:nvPr/>
            </p:nvSpPr>
            <p:spPr bwMode="auto">
              <a:xfrm flipH="1" flipV="1">
                <a:off x="3594" y="104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2" name="Line 47">
                <a:extLst>
                  <a:ext uri="{FF2B5EF4-FFF2-40B4-BE49-F238E27FC236}">
                    <a16:creationId xmlns:a16="http://schemas.microsoft.com/office/drawing/2014/main" id="{5FDC4136-5662-E559-5E87-EB70EC168832}"/>
                  </a:ext>
                </a:extLst>
              </p:cNvPr>
              <p:cNvSpPr>
                <a:spLocks noChangeShapeType="1"/>
              </p:cNvSpPr>
              <p:nvPr/>
            </p:nvSpPr>
            <p:spPr bwMode="auto">
              <a:xfrm flipH="1" flipV="1">
                <a:off x="3581" y="103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3" name="Line 48">
                <a:extLst>
                  <a:ext uri="{FF2B5EF4-FFF2-40B4-BE49-F238E27FC236}">
                    <a16:creationId xmlns:a16="http://schemas.microsoft.com/office/drawing/2014/main" id="{31A9D8F8-CC31-DA60-C10A-7EBA9B702B47}"/>
                  </a:ext>
                </a:extLst>
              </p:cNvPr>
              <p:cNvSpPr>
                <a:spLocks noChangeShapeType="1"/>
              </p:cNvSpPr>
              <p:nvPr/>
            </p:nvSpPr>
            <p:spPr bwMode="auto">
              <a:xfrm flipH="1" flipV="1">
                <a:off x="3568" y="103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4" name="Line 49">
                <a:extLst>
                  <a:ext uri="{FF2B5EF4-FFF2-40B4-BE49-F238E27FC236}">
                    <a16:creationId xmlns:a16="http://schemas.microsoft.com/office/drawing/2014/main" id="{8B37AF83-E8EE-3C71-7CBB-264D7BECFC43}"/>
                  </a:ext>
                </a:extLst>
              </p:cNvPr>
              <p:cNvSpPr>
                <a:spLocks noChangeShapeType="1"/>
              </p:cNvSpPr>
              <p:nvPr/>
            </p:nvSpPr>
            <p:spPr bwMode="auto">
              <a:xfrm flipH="1" flipV="1">
                <a:off x="3555" y="103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5" name="Line 50">
                <a:extLst>
                  <a:ext uri="{FF2B5EF4-FFF2-40B4-BE49-F238E27FC236}">
                    <a16:creationId xmlns:a16="http://schemas.microsoft.com/office/drawing/2014/main" id="{AC0BDD7E-22DB-C8E1-EC69-926845F83E8A}"/>
                  </a:ext>
                </a:extLst>
              </p:cNvPr>
              <p:cNvSpPr>
                <a:spLocks noChangeShapeType="1"/>
              </p:cNvSpPr>
              <p:nvPr/>
            </p:nvSpPr>
            <p:spPr bwMode="auto">
              <a:xfrm flipH="1" flipV="1">
                <a:off x="3542" y="1028"/>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6" name="Line 51">
                <a:extLst>
                  <a:ext uri="{FF2B5EF4-FFF2-40B4-BE49-F238E27FC236}">
                    <a16:creationId xmlns:a16="http://schemas.microsoft.com/office/drawing/2014/main" id="{296998C7-A705-B45E-AB8D-C278F0AC3122}"/>
                  </a:ext>
                </a:extLst>
              </p:cNvPr>
              <p:cNvSpPr>
                <a:spLocks noChangeShapeType="1"/>
              </p:cNvSpPr>
              <p:nvPr/>
            </p:nvSpPr>
            <p:spPr bwMode="auto">
              <a:xfrm flipH="1" flipV="1">
                <a:off x="3529" y="1025"/>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7" name="Line 52">
                <a:extLst>
                  <a:ext uri="{FF2B5EF4-FFF2-40B4-BE49-F238E27FC236}">
                    <a16:creationId xmlns:a16="http://schemas.microsoft.com/office/drawing/2014/main" id="{BC8D27CE-A05B-780F-5D8A-8E42DBF434CA}"/>
                  </a:ext>
                </a:extLst>
              </p:cNvPr>
              <p:cNvSpPr>
                <a:spLocks noChangeShapeType="1"/>
              </p:cNvSpPr>
              <p:nvPr/>
            </p:nvSpPr>
            <p:spPr bwMode="auto">
              <a:xfrm flipH="1" flipV="1">
                <a:off x="3517" y="102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8" name="Line 53">
                <a:extLst>
                  <a:ext uri="{FF2B5EF4-FFF2-40B4-BE49-F238E27FC236}">
                    <a16:creationId xmlns:a16="http://schemas.microsoft.com/office/drawing/2014/main" id="{CE16E329-741A-8C7B-8E0B-9B96329445E7}"/>
                  </a:ext>
                </a:extLst>
              </p:cNvPr>
              <p:cNvSpPr>
                <a:spLocks noChangeShapeType="1"/>
              </p:cNvSpPr>
              <p:nvPr/>
            </p:nvSpPr>
            <p:spPr bwMode="auto">
              <a:xfrm flipH="1" flipV="1">
                <a:off x="3504" y="101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9" name="Line 54">
                <a:extLst>
                  <a:ext uri="{FF2B5EF4-FFF2-40B4-BE49-F238E27FC236}">
                    <a16:creationId xmlns:a16="http://schemas.microsoft.com/office/drawing/2014/main" id="{82DB9E1E-7505-A077-4E33-2E03F75BCE25}"/>
                  </a:ext>
                </a:extLst>
              </p:cNvPr>
              <p:cNvSpPr>
                <a:spLocks noChangeShapeType="1"/>
              </p:cNvSpPr>
              <p:nvPr/>
            </p:nvSpPr>
            <p:spPr bwMode="auto">
              <a:xfrm flipH="1" flipV="1">
                <a:off x="3491" y="101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0" name="Line 55">
                <a:extLst>
                  <a:ext uri="{FF2B5EF4-FFF2-40B4-BE49-F238E27FC236}">
                    <a16:creationId xmlns:a16="http://schemas.microsoft.com/office/drawing/2014/main" id="{07FC1F7C-61B0-15B8-405D-BF919603EA49}"/>
                  </a:ext>
                </a:extLst>
              </p:cNvPr>
              <p:cNvSpPr>
                <a:spLocks noChangeShapeType="1"/>
              </p:cNvSpPr>
              <p:nvPr/>
            </p:nvSpPr>
            <p:spPr bwMode="auto">
              <a:xfrm flipH="1" flipV="1">
                <a:off x="3478" y="101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1" name="Line 56">
                <a:extLst>
                  <a:ext uri="{FF2B5EF4-FFF2-40B4-BE49-F238E27FC236}">
                    <a16:creationId xmlns:a16="http://schemas.microsoft.com/office/drawing/2014/main" id="{1A6FAB5C-690F-9E0E-1068-0A7BF6C4F850}"/>
                  </a:ext>
                </a:extLst>
              </p:cNvPr>
              <p:cNvSpPr>
                <a:spLocks noChangeShapeType="1"/>
              </p:cNvSpPr>
              <p:nvPr/>
            </p:nvSpPr>
            <p:spPr bwMode="auto">
              <a:xfrm flipH="1" flipV="1">
                <a:off x="3465" y="100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2" name="Line 57">
                <a:extLst>
                  <a:ext uri="{FF2B5EF4-FFF2-40B4-BE49-F238E27FC236}">
                    <a16:creationId xmlns:a16="http://schemas.microsoft.com/office/drawing/2014/main" id="{EA76EEC1-4679-6DF8-5E35-937CEAF9FA9C}"/>
                  </a:ext>
                </a:extLst>
              </p:cNvPr>
              <p:cNvSpPr>
                <a:spLocks noChangeShapeType="1"/>
              </p:cNvSpPr>
              <p:nvPr/>
            </p:nvSpPr>
            <p:spPr bwMode="auto">
              <a:xfrm flipH="1" flipV="1">
                <a:off x="3452" y="1005"/>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3" name="Line 58">
                <a:extLst>
                  <a:ext uri="{FF2B5EF4-FFF2-40B4-BE49-F238E27FC236}">
                    <a16:creationId xmlns:a16="http://schemas.microsoft.com/office/drawing/2014/main" id="{BDEF4772-4A74-E395-7D05-ECEC6F17F7A0}"/>
                  </a:ext>
                </a:extLst>
              </p:cNvPr>
              <p:cNvSpPr>
                <a:spLocks noChangeShapeType="1"/>
              </p:cNvSpPr>
              <p:nvPr/>
            </p:nvSpPr>
            <p:spPr bwMode="auto">
              <a:xfrm flipH="1" flipV="1">
                <a:off x="3440" y="100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4" name="Line 59">
                <a:extLst>
                  <a:ext uri="{FF2B5EF4-FFF2-40B4-BE49-F238E27FC236}">
                    <a16:creationId xmlns:a16="http://schemas.microsoft.com/office/drawing/2014/main" id="{7C8FA900-DAB9-E72E-7C23-F661253E691D}"/>
                  </a:ext>
                </a:extLst>
              </p:cNvPr>
              <p:cNvSpPr>
                <a:spLocks noChangeShapeType="1"/>
              </p:cNvSpPr>
              <p:nvPr/>
            </p:nvSpPr>
            <p:spPr bwMode="auto">
              <a:xfrm flipH="1" flipV="1">
                <a:off x="3427" y="99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5" name="Line 60">
                <a:extLst>
                  <a:ext uri="{FF2B5EF4-FFF2-40B4-BE49-F238E27FC236}">
                    <a16:creationId xmlns:a16="http://schemas.microsoft.com/office/drawing/2014/main" id="{88DEFBE0-7758-B63F-A33D-1DE571A6B401}"/>
                  </a:ext>
                </a:extLst>
              </p:cNvPr>
              <p:cNvSpPr>
                <a:spLocks noChangeShapeType="1"/>
              </p:cNvSpPr>
              <p:nvPr/>
            </p:nvSpPr>
            <p:spPr bwMode="auto">
              <a:xfrm flipH="1" flipV="1">
                <a:off x="3414" y="99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6" name="Line 61">
                <a:extLst>
                  <a:ext uri="{FF2B5EF4-FFF2-40B4-BE49-F238E27FC236}">
                    <a16:creationId xmlns:a16="http://schemas.microsoft.com/office/drawing/2014/main" id="{7D5C0C40-2084-635B-492F-0D7688CA5978}"/>
                  </a:ext>
                </a:extLst>
              </p:cNvPr>
              <p:cNvSpPr>
                <a:spLocks noChangeShapeType="1"/>
              </p:cNvSpPr>
              <p:nvPr/>
            </p:nvSpPr>
            <p:spPr bwMode="auto">
              <a:xfrm flipH="1" flipV="1">
                <a:off x="3401" y="99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7" name="Line 62">
                <a:extLst>
                  <a:ext uri="{FF2B5EF4-FFF2-40B4-BE49-F238E27FC236}">
                    <a16:creationId xmlns:a16="http://schemas.microsoft.com/office/drawing/2014/main" id="{88491831-A7AF-C4A5-109F-70A6941AB0B0}"/>
                  </a:ext>
                </a:extLst>
              </p:cNvPr>
              <p:cNvSpPr>
                <a:spLocks noChangeShapeType="1"/>
              </p:cNvSpPr>
              <p:nvPr/>
            </p:nvSpPr>
            <p:spPr bwMode="auto">
              <a:xfrm flipH="1" flipV="1">
                <a:off x="3388" y="98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63">
                <a:extLst>
                  <a:ext uri="{FF2B5EF4-FFF2-40B4-BE49-F238E27FC236}">
                    <a16:creationId xmlns:a16="http://schemas.microsoft.com/office/drawing/2014/main" id="{829DA121-CCD0-103E-5A62-46F8267ED6F7}"/>
                  </a:ext>
                </a:extLst>
              </p:cNvPr>
              <p:cNvSpPr>
                <a:spLocks noChangeShapeType="1"/>
              </p:cNvSpPr>
              <p:nvPr/>
            </p:nvSpPr>
            <p:spPr bwMode="auto">
              <a:xfrm flipH="1" flipV="1">
                <a:off x="3375" y="985"/>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Line 64">
                <a:extLst>
                  <a:ext uri="{FF2B5EF4-FFF2-40B4-BE49-F238E27FC236}">
                    <a16:creationId xmlns:a16="http://schemas.microsoft.com/office/drawing/2014/main" id="{34240B38-3012-74F8-5463-5DE1031CAD5B}"/>
                  </a:ext>
                </a:extLst>
              </p:cNvPr>
              <p:cNvSpPr>
                <a:spLocks noChangeShapeType="1"/>
              </p:cNvSpPr>
              <p:nvPr/>
            </p:nvSpPr>
            <p:spPr bwMode="auto">
              <a:xfrm flipH="1" flipV="1">
                <a:off x="3362" y="981"/>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0" name="Line 65">
                <a:extLst>
                  <a:ext uri="{FF2B5EF4-FFF2-40B4-BE49-F238E27FC236}">
                    <a16:creationId xmlns:a16="http://schemas.microsoft.com/office/drawing/2014/main" id="{7370A18E-047F-61FC-9C5F-BABA637E74D8}"/>
                  </a:ext>
                </a:extLst>
              </p:cNvPr>
              <p:cNvSpPr>
                <a:spLocks noChangeShapeType="1"/>
              </p:cNvSpPr>
              <p:nvPr/>
            </p:nvSpPr>
            <p:spPr bwMode="auto">
              <a:xfrm flipH="1" flipV="1">
                <a:off x="3350" y="97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Line 66">
                <a:extLst>
                  <a:ext uri="{FF2B5EF4-FFF2-40B4-BE49-F238E27FC236}">
                    <a16:creationId xmlns:a16="http://schemas.microsoft.com/office/drawing/2014/main" id="{1EC8CCF2-6E45-DB30-55E6-605C970DF7FD}"/>
                  </a:ext>
                </a:extLst>
              </p:cNvPr>
              <p:cNvSpPr>
                <a:spLocks noChangeShapeType="1"/>
              </p:cNvSpPr>
              <p:nvPr/>
            </p:nvSpPr>
            <p:spPr bwMode="auto">
              <a:xfrm flipH="1" flipV="1">
                <a:off x="3337" y="97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2" name="Line 67">
                <a:extLst>
                  <a:ext uri="{FF2B5EF4-FFF2-40B4-BE49-F238E27FC236}">
                    <a16:creationId xmlns:a16="http://schemas.microsoft.com/office/drawing/2014/main" id="{CC561E47-9BC2-445C-B99D-FFD870DB94E0}"/>
                  </a:ext>
                </a:extLst>
              </p:cNvPr>
              <p:cNvSpPr>
                <a:spLocks noChangeShapeType="1"/>
              </p:cNvSpPr>
              <p:nvPr/>
            </p:nvSpPr>
            <p:spPr bwMode="auto">
              <a:xfrm flipH="1" flipV="1">
                <a:off x="3324" y="97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3" name="Line 68">
                <a:extLst>
                  <a:ext uri="{FF2B5EF4-FFF2-40B4-BE49-F238E27FC236}">
                    <a16:creationId xmlns:a16="http://schemas.microsoft.com/office/drawing/2014/main" id="{4D59D9AE-9618-8046-E864-E83DF07FBD88}"/>
                  </a:ext>
                </a:extLst>
              </p:cNvPr>
              <p:cNvSpPr>
                <a:spLocks noChangeShapeType="1"/>
              </p:cNvSpPr>
              <p:nvPr/>
            </p:nvSpPr>
            <p:spPr bwMode="auto">
              <a:xfrm flipH="1" flipV="1">
                <a:off x="3311" y="96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4" name="Line 69">
                <a:extLst>
                  <a:ext uri="{FF2B5EF4-FFF2-40B4-BE49-F238E27FC236}">
                    <a16:creationId xmlns:a16="http://schemas.microsoft.com/office/drawing/2014/main" id="{8C6A2992-656D-BC80-0533-0FBE28A237B8}"/>
                  </a:ext>
                </a:extLst>
              </p:cNvPr>
              <p:cNvSpPr>
                <a:spLocks noChangeShapeType="1"/>
              </p:cNvSpPr>
              <p:nvPr/>
            </p:nvSpPr>
            <p:spPr bwMode="auto">
              <a:xfrm flipH="1" flipV="1">
                <a:off x="3298" y="96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5" name="Line 70">
                <a:extLst>
                  <a:ext uri="{FF2B5EF4-FFF2-40B4-BE49-F238E27FC236}">
                    <a16:creationId xmlns:a16="http://schemas.microsoft.com/office/drawing/2014/main" id="{32E44E8F-0AF6-382D-1876-B9167E5BF6AF}"/>
                  </a:ext>
                </a:extLst>
              </p:cNvPr>
              <p:cNvSpPr>
                <a:spLocks noChangeShapeType="1"/>
              </p:cNvSpPr>
              <p:nvPr/>
            </p:nvSpPr>
            <p:spPr bwMode="auto">
              <a:xfrm flipH="1" flipV="1">
                <a:off x="3285" y="961"/>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6" name="Line 71">
                <a:extLst>
                  <a:ext uri="{FF2B5EF4-FFF2-40B4-BE49-F238E27FC236}">
                    <a16:creationId xmlns:a16="http://schemas.microsoft.com/office/drawing/2014/main" id="{851DF9FF-2EB9-44B2-B2B5-AC69DB9C0354}"/>
                  </a:ext>
                </a:extLst>
              </p:cNvPr>
              <p:cNvSpPr>
                <a:spLocks noChangeShapeType="1"/>
              </p:cNvSpPr>
              <p:nvPr/>
            </p:nvSpPr>
            <p:spPr bwMode="auto">
              <a:xfrm flipH="1" flipV="1">
                <a:off x="3273" y="95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7" name="Line 72">
                <a:extLst>
                  <a:ext uri="{FF2B5EF4-FFF2-40B4-BE49-F238E27FC236}">
                    <a16:creationId xmlns:a16="http://schemas.microsoft.com/office/drawing/2014/main" id="{A3D3F120-98E6-A0DD-C3A7-C3A224B23449}"/>
                  </a:ext>
                </a:extLst>
              </p:cNvPr>
              <p:cNvSpPr>
                <a:spLocks noChangeShapeType="1"/>
              </p:cNvSpPr>
              <p:nvPr/>
            </p:nvSpPr>
            <p:spPr bwMode="auto">
              <a:xfrm flipH="1" flipV="1">
                <a:off x="3260" y="95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8" name="Line 73">
                <a:extLst>
                  <a:ext uri="{FF2B5EF4-FFF2-40B4-BE49-F238E27FC236}">
                    <a16:creationId xmlns:a16="http://schemas.microsoft.com/office/drawing/2014/main" id="{AF779CEC-008F-A804-CCE8-2FA933C2FE1F}"/>
                  </a:ext>
                </a:extLst>
              </p:cNvPr>
              <p:cNvSpPr>
                <a:spLocks noChangeShapeType="1"/>
              </p:cNvSpPr>
              <p:nvPr/>
            </p:nvSpPr>
            <p:spPr bwMode="auto">
              <a:xfrm flipH="1" flipV="1">
                <a:off x="3247" y="95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9" name="Line 74">
                <a:extLst>
                  <a:ext uri="{FF2B5EF4-FFF2-40B4-BE49-F238E27FC236}">
                    <a16:creationId xmlns:a16="http://schemas.microsoft.com/office/drawing/2014/main" id="{D100D704-0305-B087-D824-EE60EA2AAA30}"/>
                  </a:ext>
                </a:extLst>
              </p:cNvPr>
              <p:cNvSpPr>
                <a:spLocks noChangeShapeType="1"/>
              </p:cNvSpPr>
              <p:nvPr/>
            </p:nvSpPr>
            <p:spPr bwMode="auto">
              <a:xfrm flipH="1" flipV="1">
                <a:off x="3234" y="94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0" name="Line 75">
                <a:extLst>
                  <a:ext uri="{FF2B5EF4-FFF2-40B4-BE49-F238E27FC236}">
                    <a16:creationId xmlns:a16="http://schemas.microsoft.com/office/drawing/2014/main" id="{5F77A23A-330C-5958-A4B1-015D151A9D1B}"/>
                  </a:ext>
                </a:extLst>
              </p:cNvPr>
              <p:cNvSpPr>
                <a:spLocks noChangeShapeType="1"/>
              </p:cNvSpPr>
              <p:nvPr/>
            </p:nvSpPr>
            <p:spPr bwMode="auto">
              <a:xfrm flipH="1" flipV="1">
                <a:off x="3221" y="94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1" name="Line 76">
                <a:extLst>
                  <a:ext uri="{FF2B5EF4-FFF2-40B4-BE49-F238E27FC236}">
                    <a16:creationId xmlns:a16="http://schemas.microsoft.com/office/drawing/2014/main" id="{F4740367-75B2-CF41-9D5E-8CA7CD381926}"/>
                  </a:ext>
                </a:extLst>
              </p:cNvPr>
              <p:cNvSpPr>
                <a:spLocks noChangeShapeType="1"/>
              </p:cNvSpPr>
              <p:nvPr/>
            </p:nvSpPr>
            <p:spPr bwMode="auto">
              <a:xfrm flipH="1" flipV="1">
                <a:off x="3208" y="940"/>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2" name="Line 77">
                <a:extLst>
                  <a:ext uri="{FF2B5EF4-FFF2-40B4-BE49-F238E27FC236}">
                    <a16:creationId xmlns:a16="http://schemas.microsoft.com/office/drawing/2014/main" id="{55289E3D-FE31-46B9-446E-D8346725410D}"/>
                  </a:ext>
                </a:extLst>
              </p:cNvPr>
              <p:cNvSpPr>
                <a:spLocks noChangeShapeType="1"/>
              </p:cNvSpPr>
              <p:nvPr/>
            </p:nvSpPr>
            <p:spPr bwMode="auto">
              <a:xfrm flipH="1" flipV="1">
                <a:off x="3195" y="937"/>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3" name="Line 78">
                <a:extLst>
                  <a:ext uri="{FF2B5EF4-FFF2-40B4-BE49-F238E27FC236}">
                    <a16:creationId xmlns:a16="http://schemas.microsoft.com/office/drawing/2014/main" id="{24FF2296-8C6E-2F80-0AAC-4C1895418EC4}"/>
                  </a:ext>
                </a:extLst>
              </p:cNvPr>
              <p:cNvSpPr>
                <a:spLocks noChangeShapeType="1"/>
              </p:cNvSpPr>
              <p:nvPr/>
            </p:nvSpPr>
            <p:spPr bwMode="auto">
              <a:xfrm flipH="1" flipV="1">
                <a:off x="3183" y="93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4" name="Line 79">
                <a:extLst>
                  <a:ext uri="{FF2B5EF4-FFF2-40B4-BE49-F238E27FC236}">
                    <a16:creationId xmlns:a16="http://schemas.microsoft.com/office/drawing/2014/main" id="{13108CF3-09FF-0465-E915-9C8F15F082EA}"/>
                  </a:ext>
                </a:extLst>
              </p:cNvPr>
              <p:cNvSpPr>
                <a:spLocks noChangeShapeType="1"/>
              </p:cNvSpPr>
              <p:nvPr/>
            </p:nvSpPr>
            <p:spPr bwMode="auto">
              <a:xfrm flipH="1" flipV="1">
                <a:off x="3170" y="93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5" name="Line 80">
                <a:extLst>
                  <a:ext uri="{FF2B5EF4-FFF2-40B4-BE49-F238E27FC236}">
                    <a16:creationId xmlns:a16="http://schemas.microsoft.com/office/drawing/2014/main" id="{EE304633-E777-A321-4C43-ED88091D6113}"/>
                  </a:ext>
                </a:extLst>
              </p:cNvPr>
              <p:cNvSpPr>
                <a:spLocks noChangeShapeType="1"/>
              </p:cNvSpPr>
              <p:nvPr/>
            </p:nvSpPr>
            <p:spPr bwMode="auto">
              <a:xfrm flipH="1" flipV="1">
                <a:off x="3157" y="92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6" name="Line 81">
                <a:extLst>
                  <a:ext uri="{FF2B5EF4-FFF2-40B4-BE49-F238E27FC236}">
                    <a16:creationId xmlns:a16="http://schemas.microsoft.com/office/drawing/2014/main" id="{174A2416-C22B-A8B0-59F3-2DB1AE943585}"/>
                  </a:ext>
                </a:extLst>
              </p:cNvPr>
              <p:cNvSpPr>
                <a:spLocks noChangeShapeType="1"/>
              </p:cNvSpPr>
              <p:nvPr/>
            </p:nvSpPr>
            <p:spPr bwMode="auto">
              <a:xfrm flipH="1" flipV="1">
                <a:off x="3144" y="92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7" name="Line 82">
                <a:extLst>
                  <a:ext uri="{FF2B5EF4-FFF2-40B4-BE49-F238E27FC236}">
                    <a16:creationId xmlns:a16="http://schemas.microsoft.com/office/drawing/2014/main" id="{D18DF7BF-8FBB-A647-96DA-66D6B369821E}"/>
                  </a:ext>
                </a:extLst>
              </p:cNvPr>
              <p:cNvSpPr>
                <a:spLocks noChangeShapeType="1"/>
              </p:cNvSpPr>
              <p:nvPr/>
            </p:nvSpPr>
            <p:spPr bwMode="auto">
              <a:xfrm flipH="1" flipV="1">
                <a:off x="3131" y="92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8" name="Line 83">
                <a:extLst>
                  <a:ext uri="{FF2B5EF4-FFF2-40B4-BE49-F238E27FC236}">
                    <a16:creationId xmlns:a16="http://schemas.microsoft.com/office/drawing/2014/main" id="{5E2ED7DE-1621-520C-F50D-B348CFEB8DD1}"/>
                  </a:ext>
                </a:extLst>
              </p:cNvPr>
              <p:cNvSpPr>
                <a:spLocks noChangeShapeType="1"/>
              </p:cNvSpPr>
              <p:nvPr/>
            </p:nvSpPr>
            <p:spPr bwMode="auto">
              <a:xfrm flipH="1" flipV="1">
                <a:off x="3118" y="917"/>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9" name="Freeform 84">
                <a:extLst>
                  <a:ext uri="{FF2B5EF4-FFF2-40B4-BE49-F238E27FC236}">
                    <a16:creationId xmlns:a16="http://schemas.microsoft.com/office/drawing/2014/main" id="{1A3F9008-1B23-4EDB-F53D-99909833A26A}"/>
                  </a:ext>
                </a:extLst>
              </p:cNvPr>
              <p:cNvSpPr>
                <a:spLocks/>
              </p:cNvSpPr>
              <p:nvPr/>
            </p:nvSpPr>
            <p:spPr bwMode="auto">
              <a:xfrm>
                <a:off x="3070" y="890"/>
                <a:ext cx="38" cy="38"/>
              </a:xfrm>
              <a:custGeom>
                <a:avLst/>
                <a:gdLst>
                  <a:gd name="T0" fmla="*/ 0 w 78"/>
                  <a:gd name="T1" fmla="*/ 1 h 76"/>
                  <a:gd name="T2" fmla="*/ 0 w 78"/>
                  <a:gd name="T3" fmla="*/ 1 h 76"/>
                  <a:gd name="T4" fmla="*/ 0 w 78"/>
                  <a:gd name="T5" fmla="*/ 1 h 76"/>
                  <a:gd name="T6" fmla="*/ 0 w 78"/>
                  <a:gd name="T7" fmla="*/ 1 h 76"/>
                  <a:gd name="T8" fmla="*/ 0 w 78"/>
                  <a:gd name="T9" fmla="*/ 1 h 76"/>
                  <a:gd name="T10" fmla="*/ 0 w 78"/>
                  <a:gd name="T11" fmla="*/ 1 h 76"/>
                  <a:gd name="T12" fmla="*/ 0 w 78"/>
                  <a:gd name="T13" fmla="*/ 0 h 76"/>
                  <a:gd name="T14" fmla="*/ 0 w 78"/>
                  <a:gd name="T15" fmla="*/ 1 h 76"/>
                  <a:gd name="T16" fmla="*/ 0 w 78"/>
                  <a:gd name="T17" fmla="*/ 1 h 76"/>
                  <a:gd name="T18" fmla="*/ 0 w 78"/>
                  <a:gd name="T19" fmla="*/ 1 h 76"/>
                  <a:gd name="T20" fmla="*/ 0 w 78"/>
                  <a:gd name="T21" fmla="*/ 1 h 76"/>
                  <a:gd name="T22" fmla="*/ 0 w 78"/>
                  <a:gd name="T23" fmla="*/ 1 h 76"/>
                  <a:gd name="T24" fmla="*/ 0 w 78"/>
                  <a:gd name="T25" fmla="*/ 1 h 76"/>
                  <a:gd name="T26" fmla="*/ 0 w 78"/>
                  <a:gd name="T27" fmla="*/ 1 h 76"/>
                  <a:gd name="T28" fmla="*/ 0 w 78"/>
                  <a:gd name="T29" fmla="*/ 1 h 76"/>
                  <a:gd name="T30" fmla="*/ 0 w 78"/>
                  <a:gd name="T31" fmla="*/ 1 h 76"/>
                  <a:gd name="T32" fmla="*/ 0 w 78"/>
                  <a:gd name="T33" fmla="*/ 1 h 76"/>
                  <a:gd name="T34" fmla="*/ 0 w 78"/>
                  <a:gd name="T35" fmla="*/ 1 h 76"/>
                  <a:gd name="T36" fmla="*/ 0 w 78"/>
                  <a:gd name="T37" fmla="*/ 1 h 76"/>
                  <a:gd name="T38" fmla="*/ 0 w 78"/>
                  <a:gd name="T39" fmla="*/ 1 h 76"/>
                  <a:gd name="T40" fmla="*/ 0 w 78"/>
                  <a:gd name="T41" fmla="*/ 1 h 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76"/>
                  <a:gd name="T65" fmla="*/ 78 w 78"/>
                  <a:gd name="T66" fmla="*/ 76 h 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76">
                    <a:moveTo>
                      <a:pt x="76" y="48"/>
                    </a:moveTo>
                    <a:lnTo>
                      <a:pt x="78" y="36"/>
                    </a:lnTo>
                    <a:lnTo>
                      <a:pt x="75" y="25"/>
                    </a:lnTo>
                    <a:lnTo>
                      <a:pt x="69" y="14"/>
                    </a:lnTo>
                    <a:lnTo>
                      <a:pt x="60" y="6"/>
                    </a:lnTo>
                    <a:lnTo>
                      <a:pt x="48" y="1"/>
                    </a:lnTo>
                    <a:lnTo>
                      <a:pt x="37" y="0"/>
                    </a:lnTo>
                    <a:lnTo>
                      <a:pt x="25" y="3"/>
                    </a:lnTo>
                    <a:lnTo>
                      <a:pt x="15" y="8"/>
                    </a:lnTo>
                    <a:lnTo>
                      <a:pt x="7" y="17"/>
                    </a:lnTo>
                    <a:lnTo>
                      <a:pt x="2" y="28"/>
                    </a:lnTo>
                    <a:lnTo>
                      <a:pt x="0" y="41"/>
                    </a:lnTo>
                    <a:lnTo>
                      <a:pt x="4" y="53"/>
                    </a:lnTo>
                    <a:lnTo>
                      <a:pt x="9" y="63"/>
                    </a:lnTo>
                    <a:lnTo>
                      <a:pt x="18" y="71"/>
                    </a:lnTo>
                    <a:lnTo>
                      <a:pt x="30" y="75"/>
                    </a:lnTo>
                    <a:lnTo>
                      <a:pt x="42" y="76"/>
                    </a:lnTo>
                    <a:lnTo>
                      <a:pt x="53" y="74"/>
                    </a:lnTo>
                    <a:lnTo>
                      <a:pt x="64" y="68"/>
                    </a:lnTo>
                    <a:lnTo>
                      <a:pt x="72" y="60"/>
                    </a:lnTo>
                    <a:lnTo>
                      <a:pt x="76" y="48"/>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400" name="Rectangle 85">
                <a:extLst>
                  <a:ext uri="{FF2B5EF4-FFF2-40B4-BE49-F238E27FC236}">
                    <a16:creationId xmlns:a16="http://schemas.microsoft.com/office/drawing/2014/main" id="{9B9F8BBD-F71E-3FA2-53E4-917C866ABCC5}"/>
                  </a:ext>
                </a:extLst>
              </p:cNvPr>
              <p:cNvSpPr>
                <a:spLocks noChangeArrowheads="1"/>
              </p:cNvSpPr>
              <p:nvPr/>
            </p:nvSpPr>
            <p:spPr bwMode="auto">
              <a:xfrm>
                <a:off x="816" y="3834"/>
                <a:ext cx="699"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01" name="Rectangle 86">
                <a:extLst>
                  <a:ext uri="{FF2B5EF4-FFF2-40B4-BE49-F238E27FC236}">
                    <a16:creationId xmlns:a16="http://schemas.microsoft.com/office/drawing/2014/main" id="{416C6156-A6C8-EEA8-BA00-2EAE13D60171}"/>
                  </a:ext>
                </a:extLst>
              </p:cNvPr>
              <p:cNvSpPr>
                <a:spLocks noChangeArrowheads="1"/>
              </p:cNvSpPr>
              <p:nvPr/>
            </p:nvSpPr>
            <p:spPr bwMode="auto">
              <a:xfrm>
                <a:off x="816" y="3726"/>
                <a:ext cx="474" cy="108"/>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02" name="Rectangle 87">
                <a:extLst>
                  <a:ext uri="{FF2B5EF4-FFF2-40B4-BE49-F238E27FC236}">
                    <a16:creationId xmlns:a16="http://schemas.microsoft.com/office/drawing/2014/main" id="{8FAA925C-D577-9D5D-038C-4383127CC8BF}"/>
                  </a:ext>
                </a:extLst>
              </p:cNvPr>
              <p:cNvSpPr>
                <a:spLocks noChangeArrowheads="1"/>
              </p:cNvSpPr>
              <p:nvPr/>
            </p:nvSpPr>
            <p:spPr bwMode="auto">
              <a:xfrm>
                <a:off x="861" y="3737"/>
                <a:ext cx="5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Persistence</a:t>
                </a:r>
                <a:endParaRPr lang="tr-TR" altLang="tr-TR" sz="2400">
                  <a:latin typeface="Times New Roman" panose="02020603050405020304" pitchFamily="18" charset="0"/>
                </a:endParaRPr>
              </a:p>
            </p:txBody>
          </p:sp>
          <p:sp>
            <p:nvSpPr>
              <p:cNvPr id="55403" name="Rectangle 88">
                <a:extLst>
                  <a:ext uri="{FF2B5EF4-FFF2-40B4-BE49-F238E27FC236}">
                    <a16:creationId xmlns:a16="http://schemas.microsoft.com/office/drawing/2014/main" id="{BB852966-C21D-03DF-CD6B-DD4EBFC567D2}"/>
                  </a:ext>
                </a:extLst>
              </p:cNvPr>
              <p:cNvSpPr>
                <a:spLocks noChangeArrowheads="1"/>
              </p:cNvSpPr>
              <p:nvPr/>
            </p:nvSpPr>
            <p:spPr bwMode="auto">
              <a:xfrm>
                <a:off x="899" y="3897"/>
                <a:ext cx="448"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04" name="Rectangle 89">
                <a:extLst>
                  <a:ext uri="{FF2B5EF4-FFF2-40B4-BE49-F238E27FC236}">
                    <a16:creationId xmlns:a16="http://schemas.microsoft.com/office/drawing/2014/main" id="{7EED4263-068E-C3DE-AD7B-B2ABD2D14123}"/>
                  </a:ext>
                </a:extLst>
              </p:cNvPr>
              <p:cNvSpPr>
                <a:spLocks noChangeArrowheads="1"/>
              </p:cNvSpPr>
              <p:nvPr/>
            </p:nvSpPr>
            <p:spPr bwMode="auto">
              <a:xfrm>
                <a:off x="950" y="3958"/>
                <a:ext cx="46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DBFacade</a:t>
                </a:r>
                <a:endParaRPr lang="tr-TR" altLang="tr-TR" sz="2400">
                  <a:latin typeface="Times New Roman" panose="02020603050405020304" pitchFamily="18" charset="0"/>
                </a:endParaRPr>
              </a:p>
            </p:txBody>
          </p:sp>
          <p:sp>
            <p:nvSpPr>
              <p:cNvPr id="55405" name="Rectangle 90">
                <a:extLst>
                  <a:ext uri="{FF2B5EF4-FFF2-40B4-BE49-F238E27FC236}">
                    <a16:creationId xmlns:a16="http://schemas.microsoft.com/office/drawing/2014/main" id="{7B148A22-2D1A-EBDD-7C07-F54ADE77C1E4}"/>
                  </a:ext>
                </a:extLst>
              </p:cNvPr>
              <p:cNvSpPr>
                <a:spLocks noChangeArrowheads="1"/>
              </p:cNvSpPr>
              <p:nvPr/>
            </p:nvSpPr>
            <p:spPr bwMode="auto">
              <a:xfrm>
                <a:off x="3360" y="1936"/>
                <a:ext cx="754"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06" name="Rectangle 91">
                <a:extLst>
                  <a:ext uri="{FF2B5EF4-FFF2-40B4-BE49-F238E27FC236}">
                    <a16:creationId xmlns:a16="http://schemas.microsoft.com/office/drawing/2014/main" id="{DB8849BA-6AF4-D8C3-2CB7-5B5152B40709}"/>
                  </a:ext>
                </a:extLst>
              </p:cNvPr>
              <p:cNvSpPr>
                <a:spLocks noChangeArrowheads="1"/>
              </p:cNvSpPr>
              <p:nvPr/>
            </p:nvSpPr>
            <p:spPr bwMode="auto">
              <a:xfrm>
                <a:off x="3555" y="1952"/>
                <a:ext cx="4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«interface»</a:t>
                </a:r>
                <a:endParaRPr lang="tr-TR" altLang="tr-TR" sz="2400">
                  <a:latin typeface="Times New Roman" panose="02020603050405020304" pitchFamily="18" charset="0"/>
                </a:endParaRPr>
              </a:p>
            </p:txBody>
          </p:sp>
          <p:sp>
            <p:nvSpPr>
              <p:cNvPr id="55407" name="Rectangle 92">
                <a:extLst>
                  <a:ext uri="{FF2B5EF4-FFF2-40B4-BE49-F238E27FC236}">
                    <a16:creationId xmlns:a16="http://schemas.microsoft.com/office/drawing/2014/main" id="{785FFB94-57C3-A852-2FBC-F17FC36EBCCC}"/>
                  </a:ext>
                </a:extLst>
              </p:cNvPr>
              <p:cNvSpPr>
                <a:spLocks noChangeArrowheads="1"/>
              </p:cNvSpPr>
              <p:nvPr/>
            </p:nvSpPr>
            <p:spPr bwMode="auto">
              <a:xfrm>
                <a:off x="3404" y="2041"/>
                <a:ext cx="8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ISalePricingStrategy</a:t>
                </a:r>
                <a:endParaRPr lang="tr-TR" altLang="tr-TR" sz="2400">
                  <a:latin typeface="Times New Roman" panose="02020603050405020304" pitchFamily="18" charset="0"/>
                </a:endParaRPr>
              </a:p>
            </p:txBody>
          </p:sp>
          <p:sp>
            <p:nvSpPr>
              <p:cNvPr id="55408" name="Rectangle 93">
                <a:extLst>
                  <a:ext uri="{FF2B5EF4-FFF2-40B4-BE49-F238E27FC236}">
                    <a16:creationId xmlns:a16="http://schemas.microsoft.com/office/drawing/2014/main" id="{5C1BB439-0D12-17E2-8AB0-61A4899D11B0}"/>
                  </a:ext>
                </a:extLst>
              </p:cNvPr>
              <p:cNvSpPr>
                <a:spLocks noChangeArrowheads="1"/>
              </p:cNvSpPr>
              <p:nvPr/>
            </p:nvSpPr>
            <p:spPr bwMode="auto">
              <a:xfrm>
                <a:off x="3208" y="2977"/>
                <a:ext cx="1040"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09" name="Rectangle 94">
                <a:extLst>
                  <a:ext uri="{FF2B5EF4-FFF2-40B4-BE49-F238E27FC236}">
                    <a16:creationId xmlns:a16="http://schemas.microsoft.com/office/drawing/2014/main" id="{27356C25-4C11-5D53-E2A6-A6C0C2CBAAC7}"/>
                  </a:ext>
                </a:extLst>
              </p:cNvPr>
              <p:cNvSpPr>
                <a:spLocks noChangeArrowheads="1"/>
              </p:cNvSpPr>
              <p:nvPr/>
            </p:nvSpPr>
            <p:spPr bwMode="auto">
              <a:xfrm>
                <a:off x="3208" y="2870"/>
                <a:ext cx="475"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10" name="Rectangle 95">
                <a:extLst>
                  <a:ext uri="{FF2B5EF4-FFF2-40B4-BE49-F238E27FC236}">
                    <a16:creationId xmlns:a16="http://schemas.microsoft.com/office/drawing/2014/main" id="{1B9564E2-A294-2376-F5DD-B384AD1F7A34}"/>
                  </a:ext>
                </a:extLst>
              </p:cNvPr>
              <p:cNvSpPr>
                <a:spLocks noChangeArrowheads="1"/>
              </p:cNvSpPr>
              <p:nvPr/>
            </p:nvSpPr>
            <p:spPr bwMode="auto">
              <a:xfrm>
                <a:off x="3345" y="2880"/>
                <a:ext cx="2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Taxes</a:t>
                </a:r>
                <a:endParaRPr lang="tr-TR" altLang="tr-TR" sz="2400">
                  <a:latin typeface="Times New Roman" panose="02020603050405020304" pitchFamily="18" charset="0"/>
                </a:endParaRPr>
              </a:p>
            </p:txBody>
          </p:sp>
          <p:sp>
            <p:nvSpPr>
              <p:cNvPr id="55411" name="Rectangle 96">
                <a:extLst>
                  <a:ext uri="{FF2B5EF4-FFF2-40B4-BE49-F238E27FC236}">
                    <a16:creationId xmlns:a16="http://schemas.microsoft.com/office/drawing/2014/main" id="{7094FF7C-4540-20EB-C1A1-082A4C6245BE}"/>
                  </a:ext>
                </a:extLst>
              </p:cNvPr>
              <p:cNvSpPr>
                <a:spLocks noChangeArrowheads="1"/>
              </p:cNvSpPr>
              <p:nvPr/>
            </p:nvSpPr>
            <p:spPr bwMode="auto">
              <a:xfrm>
                <a:off x="3285" y="3040"/>
                <a:ext cx="880"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12" name="Rectangle 97">
                <a:extLst>
                  <a:ext uri="{FF2B5EF4-FFF2-40B4-BE49-F238E27FC236}">
                    <a16:creationId xmlns:a16="http://schemas.microsoft.com/office/drawing/2014/main" id="{01CCFC35-372B-C338-5605-017D7D5E148F}"/>
                  </a:ext>
                </a:extLst>
              </p:cNvPr>
              <p:cNvSpPr>
                <a:spLocks noChangeArrowheads="1"/>
              </p:cNvSpPr>
              <p:nvPr/>
            </p:nvSpPr>
            <p:spPr bwMode="auto">
              <a:xfrm>
                <a:off x="3543" y="3057"/>
                <a:ext cx="4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«interface»</a:t>
                </a:r>
                <a:endParaRPr lang="tr-TR" altLang="tr-TR" sz="2400">
                  <a:latin typeface="Times New Roman" panose="02020603050405020304" pitchFamily="18" charset="0"/>
                </a:endParaRPr>
              </a:p>
            </p:txBody>
          </p:sp>
          <p:sp>
            <p:nvSpPr>
              <p:cNvPr id="55413" name="Rectangle 98">
                <a:extLst>
                  <a:ext uri="{FF2B5EF4-FFF2-40B4-BE49-F238E27FC236}">
                    <a16:creationId xmlns:a16="http://schemas.microsoft.com/office/drawing/2014/main" id="{32C43920-C7E5-FD4E-2334-644EA4E37530}"/>
                  </a:ext>
                </a:extLst>
              </p:cNvPr>
              <p:cNvSpPr>
                <a:spLocks noChangeArrowheads="1"/>
              </p:cNvSpPr>
              <p:nvPr/>
            </p:nvSpPr>
            <p:spPr bwMode="auto">
              <a:xfrm>
                <a:off x="3359" y="3146"/>
                <a:ext cx="93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ITaxCalculatorAdapter</a:t>
                </a:r>
                <a:endParaRPr lang="tr-TR" altLang="tr-TR" sz="2400">
                  <a:latin typeface="Times New Roman" panose="02020603050405020304" pitchFamily="18" charset="0"/>
                </a:endParaRPr>
              </a:p>
            </p:txBody>
          </p:sp>
          <p:sp>
            <p:nvSpPr>
              <p:cNvPr id="55414" name="Rectangle 99">
                <a:extLst>
                  <a:ext uri="{FF2B5EF4-FFF2-40B4-BE49-F238E27FC236}">
                    <a16:creationId xmlns:a16="http://schemas.microsoft.com/office/drawing/2014/main" id="{FDCE0C2F-EDC9-A660-AB69-0CE30920EA83}"/>
                  </a:ext>
                </a:extLst>
              </p:cNvPr>
              <p:cNvSpPr>
                <a:spLocks noChangeArrowheads="1"/>
              </p:cNvSpPr>
              <p:nvPr/>
            </p:nvSpPr>
            <p:spPr bwMode="auto">
              <a:xfrm>
                <a:off x="985" y="2492"/>
                <a:ext cx="515"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15" name="Rectangle 100">
                <a:extLst>
                  <a:ext uri="{FF2B5EF4-FFF2-40B4-BE49-F238E27FC236}">
                    <a16:creationId xmlns:a16="http://schemas.microsoft.com/office/drawing/2014/main" id="{BE09B48D-AE0A-2414-C445-6BD9AB4FA059}"/>
                  </a:ext>
                </a:extLst>
              </p:cNvPr>
              <p:cNvSpPr>
                <a:spLocks noChangeArrowheads="1"/>
              </p:cNvSpPr>
              <p:nvPr/>
            </p:nvSpPr>
            <p:spPr bwMode="auto">
              <a:xfrm>
                <a:off x="1102" y="2508"/>
                <a:ext cx="3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Services</a:t>
                </a:r>
                <a:endParaRPr lang="tr-TR" altLang="tr-TR" sz="2400">
                  <a:latin typeface="Times New Roman" panose="02020603050405020304" pitchFamily="18" charset="0"/>
                </a:endParaRPr>
              </a:p>
            </p:txBody>
          </p:sp>
          <p:sp>
            <p:nvSpPr>
              <p:cNvPr id="55416" name="Rectangle 101">
                <a:extLst>
                  <a:ext uri="{FF2B5EF4-FFF2-40B4-BE49-F238E27FC236}">
                    <a16:creationId xmlns:a16="http://schemas.microsoft.com/office/drawing/2014/main" id="{4C5EA4B3-1953-9E23-BF4E-9B0FDC472625}"/>
                  </a:ext>
                </a:extLst>
              </p:cNvPr>
              <p:cNvSpPr>
                <a:spLocks noChangeArrowheads="1"/>
              </p:cNvSpPr>
              <p:nvPr/>
            </p:nvSpPr>
            <p:spPr bwMode="auto">
              <a:xfrm>
                <a:off x="1120" y="2597"/>
                <a:ext cx="33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Factory</a:t>
                </a:r>
                <a:endParaRPr lang="tr-TR" altLang="tr-TR" sz="2400">
                  <a:latin typeface="Times New Roman" panose="02020603050405020304" pitchFamily="18" charset="0"/>
                </a:endParaRPr>
              </a:p>
            </p:txBody>
          </p:sp>
          <p:sp>
            <p:nvSpPr>
              <p:cNvPr id="55417" name="Rectangle 102">
                <a:extLst>
                  <a:ext uri="{FF2B5EF4-FFF2-40B4-BE49-F238E27FC236}">
                    <a16:creationId xmlns:a16="http://schemas.microsoft.com/office/drawing/2014/main" id="{C25E2F05-A18E-BC32-8668-4CCB5B0AAB7C}"/>
                  </a:ext>
                </a:extLst>
              </p:cNvPr>
              <p:cNvSpPr>
                <a:spLocks noChangeArrowheads="1"/>
              </p:cNvSpPr>
              <p:nvPr/>
            </p:nvSpPr>
            <p:spPr bwMode="auto">
              <a:xfrm>
                <a:off x="901" y="1873"/>
                <a:ext cx="1169" cy="28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18" name="Rectangle 103">
                <a:extLst>
                  <a:ext uri="{FF2B5EF4-FFF2-40B4-BE49-F238E27FC236}">
                    <a16:creationId xmlns:a16="http://schemas.microsoft.com/office/drawing/2014/main" id="{CF6B7252-50A6-F6EE-DF2C-8748AAEBA6DE}"/>
                  </a:ext>
                </a:extLst>
              </p:cNvPr>
              <p:cNvSpPr>
                <a:spLocks noChangeArrowheads="1"/>
              </p:cNvSpPr>
              <p:nvPr/>
            </p:nvSpPr>
            <p:spPr bwMode="auto">
              <a:xfrm>
                <a:off x="901" y="1765"/>
                <a:ext cx="475" cy="108"/>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19" name="Rectangle 104">
                <a:extLst>
                  <a:ext uri="{FF2B5EF4-FFF2-40B4-BE49-F238E27FC236}">
                    <a16:creationId xmlns:a16="http://schemas.microsoft.com/office/drawing/2014/main" id="{029DBDF6-3A9E-C5CF-80B3-80732075461F}"/>
                  </a:ext>
                </a:extLst>
              </p:cNvPr>
              <p:cNvSpPr>
                <a:spLocks noChangeArrowheads="1"/>
              </p:cNvSpPr>
              <p:nvPr/>
            </p:nvSpPr>
            <p:spPr bwMode="auto">
              <a:xfrm>
                <a:off x="1047" y="1775"/>
                <a:ext cx="26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Sales</a:t>
                </a:r>
                <a:endParaRPr lang="tr-TR" altLang="tr-TR" sz="2400">
                  <a:latin typeface="Times New Roman" panose="02020603050405020304" pitchFamily="18" charset="0"/>
                </a:endParaRPr>
              </a:p>
            </p:txBody>
          </p:sp>
          <p:sp>
            <p:nvSpPr>
              <p:cNvPr id="55420" name="Rectangle 105">
                <a:extLst>
                  <a:ext uri="{FF2B5EF4-FFF2-40B4-BE49-F238E27FC236}">
                    <a16:creationId xmlns:a16="http://schemas.microsoft.com/office/drawing/2014/main" id="{5558634C-4013-92A3-1E29-22A897477F55}"/>
                  </a:ext>
                </a:extLst>
              </p:cNvPr>
              <p:cNvSpPr>
                <a:spLocks noChangeArrowheads="1"/>
              </p:cNvSpPr>
              <p:nvPr/>
            </p:nvSpPr>
            <p:spPr bwMode="auto">
              <a:xfrm>
                <a:off x="985" y="1936"/>
                <a:ext cx="454" cy="15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21" name="Rectangle 106">
                <a:extLst>
                  <a:ext uri="{FF2B5EF4-FFF2-40B4-BE49-F238E27FC236}">
                    <a16:creationId xmlns:a16="http://schemas.microsoft.com/office/drawing/2014/main" id="{A859F553-2988-C186-8ECD-9C0324F8F861}"/>
                  </a:ext>
                </a:extLst>
              </p:cNvPr>
              <p:cNvSpPr>
                <a:spLocks noChangeArrowheads="1"/>
              </p:cNvSpPr>
              <p:nvPr/>
            </p:nvSpPr>
            <p:spPr bwMode="auto">
              <a:xfrm>
                <a:off x="1075" y="1970"/>
                <a:ext cx="37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Register</a:t>
                </a:r>
                <a:endParaRPr lang="tr-TR" altLang="tr-TR" sz="2400">
                  <a:latin typeface="Times New Roman" panose="02020603050405020304" pitchFamily="18" charset="0"/>
                </a:endParaRPr>
              </a:p>
            </p:txBody>
          </p:sp>
          <p:sp>
            <p:nvSpPr>
              <p:cNvPr id="55422" name="Rectangle 107">
                <a:extLst>
                  <a:ext uri="{FF2B5EF4-FFF2-40B4-BE49-F238E27FC236}">
                    <a16:creationId xmlns:a16="http://schemas.microsoft.com/office/drawing/2014/main" id="{B1692E8A-0C40-3440-8471-7E5183E1DB1B}"/>
                  </a:ext>
                </a:extLst>
              </p:cNvPr>
              <p:cNvSpPr>
                <a:spLocks noChangeArrowheads="1"/>
              </p:cNvSpPr>
              <p:nvPr/>
            </p:nvSpPr>
            <p:spPr bwMode="auto">
              <a:xfrm>
                <a:off x="1523" y="1936"/>
                <a:ext cx="455" cy="15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23" name="Rectangle 108">
                <a:extLst>
                  <a:ext uri="{FF2B5EF4-FFF2-40B4-BE49-F238E27FC236}">
                    <a16:creationId xmlns:a16="http://schemas.microsoft.com/office/drawing/2014/main" id="{D7D34F57-DB17-3E5F-B003-57BE605F6675}"/>
                  </a:ext>
                </a:extLst>
              </p:cNvPr>
              <p:cNvSpPr>
                <a:spLocks noChangeArrowheads="1"/>
              </p:cNvSpPr>
              <p:nvPr/>
            </p:nvSpPr>
            <p:spPr bwMode="auto">
              <a:xfrm>
                <a:off x="1677" y="1970"/>
                <a:ext cx="21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Sale</a:t>
                </a:r>
                <a:endParaRPr lang="tr-TR" altLang="tr-TR" sz="2400">
                  <a:latin typeface="Times New Roman" panose="02020603050405020304" pitchFamily="18" charset="0"/>
                </a:endParaRPr>
              </a:p>
            </p:txBody>
          </p:sp>
          <p:sp>
            <p:nvSpPr>
              <p:cNvPr id="55424" name="Rectangle 109">
                <a:extLst>
                  <a:ext uri="{FF2B5EF4-FFF2-40B4-BE49-F238E27FC236}">
                    <a16:creationId xmlns:a16="http://schemas.microsoft.com/office/drawing/2014/main" id="{50BE8FFA-0023-9A08-325E-B02FDDD183C0}"/>
                  </a:ext>
                </a:extLst>
              </p:cNvPr>
              <p:cNvSpPr>
                <a:spLocks noChangeArrowheads="1"/>
              </p:cNvSpPr>
              <p:nvPr/>
            </p:nvSpPr>
            <p:spPr bwMode="auto">
              <a:xfrm>
                <a:off x="889" y="968"/>
                <a:ext cx="896"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25" name="Rectangle 110">
                <a:extLst>
                  <a:ext uri="{FF2B5EF4-FFF2-40B4-BE49-F238E27FC236}">
                    <a16:creationId xmlns:a16="http://schemas.microsoft.com/office/drawing/2014/main" id="{E478591D-2C88-9C09-737F-C4AED11CC382}"/>
                  </a:ext>
                </a:extLst>
              </p:cNvPr>
              <p:cNvSpPr>
                <a:spLocks noChangeArrowheads="1"/>
              </p:cNvSpPr>
              <p:nvPr/>
            </p:nvSpPr>
            <p:spPr bwMode="auto">
              <a:xfrm>
                <a:off x="889" y="861"/>
                <a:ext cx="475"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26" name="Rectangle 111">
                <a:extLst>
                  <a:ext uri="{FF2B5EF4-FFF2-40B4-BE49-F238E27FC236}">
                    <a16:creationId xmlns:a16="http://schemas.microsoft.com/office/drawing/2014/main" id="{F3E2C142-2683-FC49-6DC5-823EC8CA02B0}"/>
                  </a:ext>
                </a:extLst>
              </p:cNvPr>
              <p:cNvSpPr>
                <a:spLocks noChangeArrowheads="1"/>
              </p:cNvSpPr>
              <p:nvPr/>
            </p:nvSpPr>
            <p:spPr bwMode="auto">
              <a:xfrm>
                <a:off x="1027" y="871"/>
                <a:ext cx="28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Swing</a:t>
                </a:r>
                <a:endParaRPr lang="tr-TR" altLang="tr-TR" sz="2400">
                  <a:latin typeface="Times New Roman" panose="02020603050405020304" pitchFamily="18" charset="0"/>
                </a:endParaRPr>
              </a:p>
            </p:txBody>
          </p:sp>
          <p:sp>
            <p:nvSpPr>
              <p:cNvPr id="55427" name="Rectangle 112">
                <a:extLst>
                  <a:ext uri="{FF2B5EF4-FFF2-40B4-BE49-F238E27FC236}">
                    <a16:creationId xmlns:a16="http://schemas.microsoft.com/office/drawing/2014/main" id="{D384405C-C319-D894-EAAC-2BEC35AA5BE4}"/>
                  </a:ext>
                </a:extLst>
              </p:cNvPr>
              <p:cNvSpPr>
                <a:spLocks noChangeArrowheads="1"/>
              </p:cNvSpPr>
              <p:nvPr/>
            </p:nvSpPr>
            <p:spPr bwMode="auto">
              <a:xfrm>
                <a:off x="973" y="1031"/>
                <a:ext cx="540"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28" name="Rectangle 113">
                <a:extLst>
                  <a:ext uri="{FF2B5EF4-FFF2-40B4-BE49-F238E27FC236}">
                    <a16:creationId xmlns:a16="http://schemas.microsoft.com/office/drawing/2014/main" id="{F3E37101-5636-3439-BED1-17C2F888EF59}"/>
                  </a:ext>
                </a:extLst>
              </p:cNvPr>
              <p:cNvSpPr>
                <a:spLocks noChangeArrowheads="1"/>
              </p:cNvSpPr>
              <p:nvPr/>
            </p:nvSpPr>
            <p:spPr bwMode="auto">
              <a:xfrm>
                <a:off x="1037" y="1048"/>
                <a:ext cx="5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ProcessSale</a:t>
                </a:r>
                <a:endParaRPr lang="tr-TR" altLang="tr-TR" sz="2400">
                  <a:latin typeface="Times New Roman" panose="02020603050405020304" pitchFamily="18" charset="0"/>
                </a:endParaRPr>
              </a:p>
            </p:txBody>
          </p:sp>
          <p:sp>
            <p:nvSpPr>
              <p:cNvPr id="55429" name="Rectangle 114">
                <a:extLst>
                  <a:ext uri="{FF2B5EF4-FFF2-40B4-BE49-F238E27FC236}">
                    <a16:creationId xmlns:a16="http://schemas.microsoft.com/office/drawing/2014/main" id="{C6E147B9-D13B-8F79-BB99-D0D651A51ACF}"/>
                  </a:ext>
                </a:extLst>
              </p:cNvPr>
              <p:cNvSpPr>
                <a:spLocks noChangeArrowheads="1"/>
              </p:cNvSpPr>
              <p:nvPr/>
            </p:nvSpPr>
            <p:spPr bwMode="auto">
              <a:xfrm>
                <a:off x="1137" y="1137"/>
                <a:ext cx="2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Frame</a:t>
                </a:r>
                <a:endParaRPr lang="tr-TR" altLang="tr-TR" sz="2400">
                  <a:latin typeface="Times New Roman" panose="02020603050405020304" pitchFamily="18" charset="0"/>
                </a:endParaRPr>
              </a:p>
            </p:txBody>
          </p:sp>
          <p:sp>
            <p:nvSpPr>
              <p:cNvPr id="55430" name="Rectangle 115">
                <a:extLst>
                  <a:ext uri="{FF2B5EF4-FFF2-40B4-BE49-F238E27FC236}">
                    <a16:creationId xmlns:a16="http://schemas.microsoft.com/office/drawing/2014/main" id="{B6E57479-7B36-B348-4FA5-2D0BBEBCD1E8}"/>
                  </a:ext>
                </a:extLst>
              </p:cNvPr>
              <p:cNvSpPr>
                <a:spLocks noChangeArrowheads="1"/>
              </p:cNvSpPr>
              <p:nvPr/>
            </p:nvSpPr>
            <p:spPr bwMode="auto">
              <a:xfrm>
                <a:off x="2577" y="2429"/>
                <a:ext cx="1579"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31" name="Rectangle 116">
                <a:extLst>
                  <a:ext uri="{FF2B5EF4-FFF2-40B4-BE49-F238E27FC236}">
                    <a16:creationId xmlns:a16="http://schemas.microsoft.com/office/drawing/2014/main" id="{DB082B76-00FE-A3FA-AF2C-7A22AA8E07B2}"/>
                  </a:ext>
                </a:extLst>
              </p:cNvPr>
              <p:cNvSpPr>
                <a:spLocks noChangeArrowheads="1"/>
              </p:cNvSpPr>
              <p:nvPr/>
            </p:nvSpPr>
            <p:spPr bwMode="auto">
              <a:xfrm>
                <a:off x="2577" y="2322"/>
                <a:ext cx="475"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32" name="Rectangle 117">
                <a:extLst>
                  <a:ext uri="{FF2B5EF4-FFF2-40B4-BE49-F238E27FC236}">
                    <a16:creationId xmlns:a16="http://schemas.microsoft.com/office/drawing/2014/main" id="{DE4D85C5-9FD3-D7E1-D9EF-50CD84F2E045}"/>
                  </a:ext>
                </a:extLst>
              </p:cNvPr>
              <p:cNvSpPr>
                <a:spLocks noChangeArrowheads="1"/>
              </p:cNvSpPr>
              <p:nvPr/>
            </p:nvSpPr>
            <p:spPr bwMode="auto">
              <a:xfrm>
                <a:off x="2651" y="2332"/>
                <a:ext cx="43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Payments</a:t>
                </a:r>
                <a:endParaRPr lang="tr-TR" altLang="tr-TR" sz="2400">
                  <a:latin typeface="Times New Roman" panose="02020603050405020304" pitchFamily="18" charset="0"/>
                </a:endParaRPr>
              </a:p>
            </p:txBody>
          </p:sp>
          <p:sp>
            <p:nvSpPr>
              <p:cNvPr id="55433" name="Rectangle 118">
                <a:extLst>
                  <a:ext uri="{FF2B5EF4-FFF2-40B4-BE49-F238E27FC236}">
                    <a16:creationId xmlns:a16="http://schemas.microsoft.com/office/drawing/2014/main" id="{009FF16C-20F6-2669-3C49-98DC256DE415}"/>
                  </a:ext>
                </a:extLst>
              </p:cNvPr>
              <p:cNvSpPr>
                <a:spLocks noChangeArrowheads="1"/>
              </p:cNvSpPr>
              <p:nvPr/>
            </p:nvSpPr>
            <p:spPr bwMode="auto">
              <a:xfrm>
                <a:off x="2661" y="2492"/>
                <a:ext cx="589"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34" name="Rectangle 119">
                <a:extLst>
                  <a:ext uri="{FF2B5EF4-FFF2-40B4-BE49-F238E27FC236}">
                    <a16:creationId xmlns:a16="http://schemas.microsoft.com/office/drawing/2014/main" id="{7646F3A8-3487-9867-9D26-7186795A638E}"/>
                  </a:ext>
                </a:extLst>
              </p:cNvPr>
              <p:cNvSpPr>
                <a:spLocks noChangeArrowheads="1"/>
              </p:cNvSpPr>
              <p:nvPr/>
            </p:nvSpPr>
            <p:spPr bwMode="auto">
              <a:xfrm>
                <a:off x="2712" y="2553"/>
                <a:ext cx="6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CreditPayment</a:t>
                </a:r>
                <a:endParaRPr lang="tr-TR" altLang="tr-TR" sz="2400">
                  <a:latin typeface="Times New Roman" panose="02020603050405020304" pitchFamily="18" charset="0"/>
                </a:endParaRPr>
              </a:p>
            </p:txBody>
          </p:sp>
          <p:sp>
            <p:nvSpPr>
              <p:cNvPr id="55435" name="Rectangle 120">
                <a:extLst>
                  <a:ext uri="{FF2B5EF4-FFF2-40B4-BE49-F238E27FC236}">
                    <a16:creationId xmlns:a16="http://schemas.microsoft.com/office/drawing/2014/main" id="{9471984E-AE1A-972D-8A73-F446A00229C9}"/>
                  </a:ext>
                </a:extLst>
              </p:cNvPr>
              <p:cNvSpPr>
                <a:spLocks noChangeArrowheads="1"/>
              </p:cNvSpPr>
              <p:nvPr/>
            </p:nvSpPr>
            <p:spPr bwMode="auto">
              <a:xfrm>
                <a:off x="3366" y="2461"/>
                <a:ext cx="755" cy="272"/>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36" name="Rectangle 121">
                <a:extLst>
                  <a:ext uri="{FF2B5EF4-FFF2-40B4-BE49-F238E27FC236}">
                    <a16:creationId xmlns:a16="http://schemas.microsoft.com/office/drawing/2014/main" id="{06C307FD-85D3-DF2B-6011-704CAF64462C}"/>
                  </a:ext>
                </a:extLst>
              </p:cNvPr>
              <p:cNvSpPr>
                <a:spLocks noChangeArrowheads="1"/>
              </p:cNvSpPr>
              <p:nvPr/>
            </p:nvSpPr>
            <p:spPr bwMode="auto">
              <a:xfrm>
                <a:off x="3562" y="2463"/>
                <a:ext cx="4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«interface»</a:t>
                </a:r>
                <a:endParaRPr lang="tr-TR" altLang="tr-TR" sz="2400">
                  <a:latin typeface="Times New Roman" panose="02020603050405020304" pitchFamily="18" charset="0"/>
                </a:endParaRPr>
              </a:p>
            </p:txBody>
          </p:sp>
          <p:sp>
            <p:nvSpPr>
              <p:cNvPr id="55437" name="Rectangle 122">
                <a:extLst>
                  <a:ext uri="{FF2B5EF4-FFF2-40B4-BE49-F238E27FC236}">
                    <a16:creationId xmlns:a16="http://schemas.microsoft.com/office/drawing/2014/main" id="{CD905647-B84C-A5AF-738A-CF504CE2B099}"/>
                  </a:ext>
                </a:extLst>
              </p:cNvPr>
              <p:cNvSpPr>
                <a:spLocks noChangeArrowheads="1"/>
              </p:cNvSpPr>
              <p:nvPr/>
            </p:nvSpPr>
            <p:spPr bwMode="auto">
              <a:xfrm>
                <a:off x="3421" y="2553"/>
                <a:ext cx="8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ICreditAuthorization</a:t>
                </a:r>
                <a:endParaRPr lang="tr-TR" altLang="tr-TR" sz="2400">
                  <a:latin typeface="Times New Roman" panose="02020603050405020304" pitchFamily="18" charset="0"/>
                </a:endParaRPr>
              </a:p>
            </p:txBody>
          </p:sp>
          <p:sp>
            <p:nvSpPr>
              <p:cNvPr id="55438" name="Rectangle 123">
                <a:extLst>
                  <a:ext uri="{FF2B5EF4-FFF2-40B4-BE49-F238E27FC236}">
                    <a16:creationId xmlns:a16="http://schemas.microsoft.com/office/drawing/2014/main" id="{D7D00DB5-0D36-1C76-CA48-77389824C848}"/>
                  </a:ext>
                </a:extLst>
              </p:cNvPr>
              <p:cNvSpPr>
                <a:spLocks noChangeArrowheads="1"/>
              </p:cNvSpPr>
              <p:nvPr/>
            </p:nvSpPr>
            <p:spPr bwMode="auto">
              <a:xfrm>
                <a:off x="3492" y="2642"/>
                <a:ext cx="6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ServiceAdapter</a:t>
                </a:r>
                <a:endParaRPr lang="tr-TR" altLang="tr-TR" sz="2400">
                  <a:latin typeface="Times New Roman" panose="02020603050405020304" pitchFamily="18" charset="0"/>
                </a:endParaRPr>
              </a:p>
            </p:txBody>
          </p:sp>
          <p:sp>
            <p:nvSpPr>
              <p:cNvPr id="55439" name="Rectangle 124">
                <a:extLst>
                  <a:ext uri="{FF2B5EF4-FFF2-40B4-BE49-F238E27FC236}">
                    <a16:creationId xmlns:a16="http://schemas.microsoft.com/office/drawing/2014/main" id="{46F3AECF-9188-3C3D-0361-FA783A7623B7}"/>
                  </a:ext>
                </a:extLst>
              </p:cNvPr>
              <p:cNvSpPr>
                <a:spLocks noChangeArrowheads="1"/>
              </p:cNvSpPr>
              <p:nvPr/>
            </p:nvSpPr>
            <p:spPr bwMode="auto">
              <a:xfrm>
                <a:off x="901" y="2429"/>
                <a:ext cx="864"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0" name="Rectangle 125">
                <a:extLst>
                  <a:ext uri="{FF2B5EF4-FFF2-40B4-BE49-F238E27FC236}">
                    <a16:creationId xmlns:a16="http://schemas.microsoft.com/office/drawing/2014/main" id="{5A077BB4-2B99-1523-0C30-34DF5E857BB9}"/>
                  </a:ext>
                </a:extLst>
              </p:cNvPr>
              <p:cNvSpPr>
                <a:spLocks noChangeArrowheads="1"/>
              </p:cNvSpPr>
              <p:nvPr/>
            </p:nvSpPr>
            <p:spPr bwMode="auto">
              <a:xfrm>
                <a:off x="901" y="2322"/>
                <a:ext cx="670"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1" name="Rectangle 126">
                <a:extLst>
                  <a:ext uri="{FF2B5EF4-FFF2-40B4-BE49-F238E27FC236}">
                    <a16:creationId xmlns:a16="http://schemas.microsoft.com/office/drawing/2014/main" id="{EB716722-36A6-1B35-F7AF-CC26ED0811C6}"/>
                  </a:ext>
                </a:extLst>
              </p:cNvPr>
              <p:cNvSpPr>
                <a:spLocks noChangeArrowheads="1"/>
              </p:cNvSpPr>
              <p:nvPr/>
            </p:nvSpPr>
            <p:spPr bwMode="auto">
              <a:xfrm>
                <a:off x="995" y="2332"/>
                <a:ext cx="6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ServiceAccess</a:t>
                </a:r>
                <a:endParaRPr lang="tr-TR" altLang="tr-TR" sz="2400">
                  <a:latin typeface="Times New Roman" panose="02020603050405020304" pitchFamily="18" charset="0"/>
                </a:endParaRPr>
              </a:p>
            </p:txBody>
          </p:sp>
          <p:sp>
            <p:nvSpPr>
              <p:cNvPr id="55442" name="Rectangle 127">
                <a:extLst>
                  <a:ext uri="{FF2B5EF4-FFF2-40B4-BE49-F238E27FC236}">
                    <a16:creationId xmlns:a16="http://schemas.microsoft.com/office/drawing/2014/main" id="{59B1A18F-D255-63AA-1A3A-BAFF40153F50}"/>
                  </a:ext>
                </a:extLst>
              </p:cNvPr>
              <p:cNvSpPr>
                <a:spLocks noChangeArrowheads="1"/>
              </p:cNvSpPr>
              <p:nvPr/>
            </p:nvSpPr>
            <p:spPr bwMode="auto">
              <a:xfrm>
                <a:off x="901" y="2985"/>
                <a:ext cx="1041"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3" name="Rectangle 128">
                <a:extLst>
                  <a:ext uri="{FF2B5EF4-FFF2-40B4-BE49-F238E27FC236}">
                    <a16:creationId xmlns:a16="http://schemas.microsoft.com/office/drawing/2014/main" id="{90B4477A-8BD8-0416-093F-3454591982F0}"/>
                  </a:ext>
                </a:extLst>
              </p:cNvPr>
              <p:cNvSpPr>
                <a:spLocks noChangeArrowheads="1"/>
              </p:cNvSpPr>
              <p:nvPr/>
            </p:nvSpPr>
            <p:spPr bwMode="auto">
              <a:xfrm>
                <a:off x="901" y="2878"/>
                <a:ext cx="475"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4" name="Rectangle 129">
                <a:extLst>
                  <a:ext uri="{FF2B5EF4-FFF2-40B4-BE49-F238E27FC236}">
                    <a16:creationId xmlns:a16="http://schemas.microsoft.com/office/drawing/2014/main" id="{79950036-A1CC-E0CC-A60D-6DD7B7C57BC0}"/>
                  </a:ext>
                </a:extLst>
              </p:cNvPr>
              <p:cNvSpPr>
                <a:spLocks noChangeArrowheads="1"/>
              </p:cNvSpPr>
              <p:nvPr/>
            </p:nvSpPr>
            <p:spPr bwMode="auto">
              <a:xfrm>
                <a:off x="987" y="2888"/>
                <a:ext cx="40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Inventory</a:t>
                </a:r>
                <a:endParaRPr lang="tr-TR" altLang="tr-TR" sz="2400">
                  <a:latin typeface="Times New Roman" panose="02020603050405020304" pitchFamily="18" charset="0"/>
                </a:endParaRPr>
              </a:p>
            </p:txBody>
          </p:sp>
          <p:sp>
            <p:nvSpPr>
              <p:cNvPr id="55445" name="Rectangle 130">
                <a:extLst>
                  <a:ext uri="{FF2B5EF4-FFF2-40B4-BE49-F238E27FC236}">
                    <a16:creationId xmlns:a16="http://schemas.microsoft.com/office/drawing/2014/main" id="{0E1B6514-18C0-49E2-3A87-DE83F2A3D9A7}"/>
                  </a:ext>
                </a:extLst>
              </p:cNvPr>
              <p:cNvSpPr>
                <a:spLocks noChangeArrowheads="1"/>
              </p:cNvSpPr>
              <p:nvPr/>
            </p:nvSpPr>
            <p:spPr bwMode="auto">
              <a:xfrm>
                <a:off x="978" y="3048"/>
                <a:ext cx="880" cy="210"/>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6" name="Rectangle 131">
                <a:extLst>
                  <a:ext uri="{FF2B5EF4-FFF2-40B4-BE49-F238E27FC236}">
                    <a16:creationId xmlns:a16="http://schemas.microsoft.com/office/drawing/2014/main" id="{F02B74B4-1961-6D81-9438-EF956B42B01D}"/>
                  </a:ext>
                </a:extLst>
              </p:cNvPr>
              <p:cNvSpPr>
                <a:spLocks noChangeArrowheads="1"/>
              </p:cNvSpPr>
              <p:nvPr/>
            </p:nvSpPr>
            <p:spPr bwMode="auto">
              <a:xfrm>
                <a:off x="1236" y="3064"/>
                <a:ext cx="48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«interface»</a:t>
                </a:r>
                <a:endParaRPr lang="tr-TR" altLang="tr-TR" sz="2400">
                  <a:latin typeface="Times New Roman" panose="02020603050405020304" pitchFamily="18" charset="0"/>
                </a:endParaRPr>
              </a:p>
            </p:txBody>
          </p:sp>
          <p:sp>
            <p:nvSpPr>
              <p:cNvPr id="55447" name="Rectangle 132">
                <a:extLst>
                  <a:ext uri="{FF2B5EF4-FFF2-40B4-BE49-F238E27FC236}">
                    <a16:creationId xmlns:a16="http://schemas.microsoft.com/office/drawing/2014/main" id="{2E16024F-95DB-B116-AF82-1F69DF708F5F}"/>
                  </a:ext>
                </a:extLst>
              </p:cNvPr>
              <p:cNvSpPr>
                <a:spLocks noChangeArrowheads="1"/>
              </p:cNvSpPr>
              <p:nvPr/>
            </p:nvSpPr>
            <p:spPr bwMode="auto">
              <a:xfrm>
                <a:off x="1128" y="3154"/>
                <a:ext cx="7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IInventoryAdapter</a:t>
                </a:r>
                <a:endParaRPr lang="tr-TR" altLang="tr-TR" sz="2400">
                  <a:latin typeface="Times New Roman" panose="02020603050405020304" pitchFamily="18" charset="0"/>
                </a:endParaRPr>
              </a:p>
            </p:txBody>
          </p:sp>
          <p:sp>
            <p:nvSpPr>
              <p:cNvPr id="55448" name="Rectangle 133">
                <a:extLst>
                  <a:ext uri="{FF2B5EF4-FFF2-40B4-BE49-F238E27FC236}">
                    <a16:creationId xmlns:a16="http://schemas.microsoft.com/office/drawing/2014/main" id="{09AB9960-7686-0DAC-1DD2-E8B995D0D006}"/>
                  </a:ext>
                </a:extLst>
              </p:cNvPr>
              <p:cNvSpPr>
                <a:spLocks noChangeArrowheads="1"/>
              </p:cNvSpPr>
              <p:nvPr/>
            </p:nvSpPr>
            <p:spPr bwMode="auto">
              <a:xfrm>
                <a:off x="2237" y="3815"/>
                <a:ext cx="336" cy="22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49" name="Rectangle 134">
                <a:extLst>
                  <a:ext uri="{FF2B5EF4-FFF2-40B4-BE49-F238E27FC236}">
                    <a16:creationId xmlns:a16="http://schemas.microsoft.com/office/drawing/2014/main" id="{5B400F4F-4600-DA8B-F5D7-A56A3EB5CBCB}"/>
                  </a:ext>
                </a:extLst>
              </p:cNvPr>
              <p:cNvSpPr>
                <a:spLocks noChangeArrowheads="1"/>
              </p:cNvSpPr>
              <p:nvPr/>
            </p:nvSpPr>
            <p:spPr bwMode="auto">
              <a:xfrm>
                <a:off x="2330" y="3885"/>
                <a:ext cx="2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Jess</a:t>
                </a:r>
                <a:endParaRPr lang="tr-TR" altLang="tr-TR" sz="2400">
                  <a:latin typeface="Times New Roman" panose="02020603050405020304" pitchFamily="18" charset="0"/>
                </a:endParaRPr>
              </a:p>
            </p:txBody>
          </p:sp>
          <p:sp>
            <p:nvSpPr>
              <p:cNvPr id="55450" name="Rectangle 135">
                <a:extLst>
                  <a:ext uri="{FF2B5EF4-FFF2-40B4-BE49-F238E27FC236}">
                    <a16:creationId xmlns:a16="http://schemas.microsoft.com/office/drawing/2014/main" id="{2DDD9AFB-5B5F-E8FB-EDA4-F03E3FE719B9}"/>
                  </a:ext>
                </a:extLst>
              </p:cNvPr>
              <p:cNvSpPr>
                <a:spLocks noChangeArrowheads="1"/>
              </p:cNvSpPr>
              <p:nvPr/>
            </p:nvSpPr>
            <p:spPr bwMode="auto">
              <a:xfrm>
                <a:off x="2237" y="3791"/>
                <a:ext cx="96" cy="24"/>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51" name="Rectangle 136">
                <a:extLst>
                  <a:ext uri="{FF2B5EF4-FFF2-40B4-BE49-F238E27FC236}">
                    <a16:creationId xmlns:a16="http://schemas.microsoft.com/office/drawing/2014/main" id="{A450AB7E-515E-D6F5-9B6E-4F6412616892}"/>
                  </a:ext>
                </a:extLst>
              </p:cNvPr>
              <p:cNvSpPr>
                <a:spLocks noChangeArrowheads="1"/>
              </p:cNvSpPr>
              <p:nvPr/>
            </p:nvSpPr>
            <p:spPr bwMode="auto">
              <a:xfrm>
                <a:off x="2785" y="3707"/>
                <a:ext cx="542" cy="451"/>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52" name="Rectangle 137">
                <a:extLst>
                  <a:ext uri="{FF2B5EF4-FFF2-40B4-BE49-F238E27FC236}">
                    <a16:creationId xmlns:a16="http://schemas.microsoft.com/office/drawing/2014/main" id="{ADEAD860-7C8F-4EF4-893B-7280820D25AB}"/>
                  </a:ext>
                </a:extLst>
              </p:cNvPr>
              <p:cNvSpPr>
                <a:spLocks noChangeArrowheads="1"/>
              </p:cNvSpPr>
              <p:nvPr/>
            </p:nvSpPr>
            <p:spPr bwMode="auto">
              <a:xfrm>
                <a:off x="2822" y="3755"/>
                <a:ext cx="42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A general</a:t>
                </a:r>
                <a:endParaRPr lang="tr-TR" altLang="tr-TR" sz="2400">
                  <a:latin typeface="Times New Roman" panose="02020603050405020304" pitchFamily="18" charset="0"/>
                </a:endParaRPr>
              </a:p>
            </p:txBody>
          </p:sp>
          <p:sp>
            <p:nvSpPr>
              <p:cNvPr id="55453" name="Rectangle 138">
                <a:extLst>
                  <a:ext uri="{FF2B5EF4-FFF2-40B4-BE49-F238E27FC236}">
                    <a16:creationId xmlns:a16="http://schemas.microsoft.com/office/drawing/2014/main" id="{42AC5FE0-11D4-1D1A-2244-5762F44B43EF}"/>
                  </a:ext>
                </a:extLst>
              </p:cNvPr>
              <p:cNvSpPr>
                <a:spLocks noChangeArrowheads="1"/>
              </p:cNvSpPr>
              <p:nvPr/>
            </p:nvSpPr>
            <p:spPr bwMode="auto">
              <a:xfrm>
                <a:off x="2822" y="3845"/>
                <a:ext cx="5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purpose third-</a:t>
                </a:r>
                <a:endParaRPr lang="tr-TR" altLang="tr-TR" sz="2400">
                  <a:latin typeface="Times New Roman" panose="02020603050405020304" pitchFamily="18" charset="0"/>
                </a:endParaRPr>
              </a:p>
            </p:txBody>
          </p:sp>
          <p:sp>
            <p:nvSpPr>
              <p:cNvPr id="55454" name="Rectangle 139">
                <a:extLst>
                  <a:ext uri="{FF2B5EF4-FFF2-40B4-BE49-F238E27FC236}">
                    <a16:creationId xmlns:a16="http://schemas.microsoft.com/office/drawing/2014/main" id="{EE0C4D6D-C829-8D59-076B-DA53BD5C9555}"/>
                  </a:ext>
                </a:extLst>
              </p:cNvPr>
              <p:cNvSpPr>
                <a:spLocks noChangeArrowheads="1"/>
              </p:cNvSpPr>
              <p:nvPr/>
            </p:nvSpPr>
            <p:spPr bwMode="auto">
              <a:xfrm>
                <a:off x="2822" y="3934"/>
                <a:ext cx="4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party rules</a:t>
                </a:r>
                <a:endParaRPr lang="tr-TR" altLang="tr-TR" sz="2400">
                  <a:latin typeface="Times New Roman" panose="02020603050405020304" pitchFamily="18" charset="0"/>
                </a:endParaRPr>
              </a:p>
            </p:txBody>
          </p:sp>
          <p:sp>
            <p:nvSpPr>
              <p:cNvPr id="55455" name="Rectangle 140">
                <a:extLst>
                  <a:ext uri="{FF2B5EF4-FFF2-40B4-BE49-F238E27FC236}">
                    <a16:creationId xmlns:a16="http://schemas.microsoft.com/office/drawing/2014/main" id="{04499BC3-EFE0-E09D-2106-18AC6448C3B4}"/>
                  </a:ext>
                </a:extLst>
              </p:cNvPr>
              <p:cNvSpPr>
                <a:spLocks noChangeArrowheads="1"/>
              </p:cNvSpPr>
              <p:nvPr/>
            </p:nvSpPr>
            <p:spPr bwMode="auto">
              <a:xfrm>
                <a:off x="2822" y="4023"/>
                <a:ext cx="33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engine.</a:t>
                </a:r>
                <a:endParaRPr lang="tr-TR" altLang="tr-TR" sz="2400">
                  <a:latin typeface="Times New Roman" panose="02020603050405020304" pitchFamily="18" charset="0"/>
                </a:endParaRPr>
              </a:p>
            </p:txBody>
          </p:sp>
          <p:sp>
            <p:nvSpPr>
              <p:cNvPr id="55456" name="Freeform 141">
                <a:extLst>
                  <a:ext uri="{FF2B5EF4-FFF2-40B4-BE49-F238E27FC236}">
                    <a16:creationId xmlns:a16="http://schemas.microsoft.com/office/drawing/2014/main" id="{D65C0509-EB6A-B884-42A4-4093A569DDEA}"/>
                  </a:ext>
                </a:extLst>
              </p:cNvPr>
              <p:cNvSpPr>
                <a:spLocks/>
              </p:cNvSpPr>
              <p:nvPr/>
            </p:nvSpPr>
            <p:spPr bwMode="auto">
              <a:xfrm>
                <a:off x="3233" y="3707"/>
                <a:ext cx="94" cy="94"/>
              </a:xfrm>
              <a:custGeom>
                <a:avLst/>
                <a:gdLst>
                  <a:gd name="T0" fmla="*/ 0 w 187"/>
                  <a:gd name="T1" fmla="*/ 0 h 187"/>
                  <a:gd name="T2" fmla="*/ 1 w 187"/>
                  <a:gd name="T3" fmla="*/ 1 h 187"/>
                  <a:gd name="T4" fmla="*/ 1 w 187"/>
                  <a:gd name="T5" fmla="*/ 0 h 187"/>
                  <a:gd name="T6" fmla="*/ 0 w 187"/>
                  <a:gd name="T7" fmla="*/ 0 h 187"/>
                  <a:gd name="T8" fmla="*/ 0 60000 65536"/>
                  <a:gd name="T9" fmla="*/ 0 60000 65536"/>
                  <a:gd name="T10" fmla="*/ 0 60000 65536"/>
                  <a:gd name="T11" fmla="*/ 0 60000 65536"/>
                  <a:gd name="T12" fmla="*/ 0 w 187"/>
                  <a:gd name="T13" fmla="*/ 0 h 187"/>
                  <a:gd name="T14" fmla="*/ 187 w 187"/>
                  <a:gd name="T15" fmla="*/ 187 h 187"/>
                </a:gdLst>
                <a:ahLst/>
                <a:cxnLst>
                  <a:cxn ang="T8">
                    <a:pos x="T0" y="T1"/>
                  </a:cxn>
                  <a:cxn ang="T9">
                    <a:pos x="T2" y="T3"/>
                  </a:cxn>
                  <a:cxn ang="T10">
                    <a:pos x="T4" y="T5"/>
                  </a:cxn>
                  <a:cxn ang="T11">
                    <a:pos x="T6" y="T7"/>
                  </a:cxn>
                </a:cxnLst>
                <a:rect l="T12" t="T13" r="T14" b="T15"/>
                <a:pathLst>
                  <a:path w="187" h="187">
                    <a:moveTo>
                      <a:pt x="0" y="0"/>
                    </a:moveTo>
                    <a:lnTo>
                      <a:pt x="187" y="187"/>
                    </a:lnTo>
                    <a:lnTo>
                      <a:pt x="187" y="0"/>
                    </a:lnTo>
                    <a:lnTo>
                      <a:pt x="0" y="0"/>
                    </a:lnTo>
                    <a:close/>
                  </a:path>
                </a:pathLst>
              </a:custGeom>
              <a:solidFill>
                <a:srgbClr val="FFFFFF"/>
              </a:solidFill>
              <a:ln w="3175">
                <a:solidFill>
                  <a:srgbClr val="FFFFFF"/>
                </a:solidFill>
                <a:round/>
                <a:headEnd/>
                <a:tailEnd/>
              </a:ln>
            </p:spPr>
            <p:txBody>
              <a:bodyPr/>
              <a:lstStyle/>
              <a:p>
                <a:endParaRPr lang="en-US"/>
              </a:p>
            </p:txBody>
          </p:sp>
          <p:sp>
            <p:nvSpPr>
              <p:cNvPr id="55457" name="Freeform 142">
                <a:extLst>
                  <a:ext uri="{FF2B5EF4-FFF2-40B4-BE49-F238E27FC236}">
                    <a16:creationId xmlns:a16="http://schemas.microsoft.com/office/drawing/2014/main" id="{188A40A6-73BB-22AB-813E-9925EE37B604}"/>
                  </a:ext>
                </a:extLst>
              </p:cNvPr>
              <p:cNvSpPr>
                <a:spLocks/>
              </p:cNvSpPr>
              <p:nvPr/>
            </p:nvSpPr>
            <p:spPr bwMode="auto">
              <a:xfrm>
                <a:off x="3233" y="3707"/>
                <a:ext cx="94" cy="94"/>
              </a:xfrm>
              <a:custGeom>
                <a:avLst/>
                <a:gdLst>
                  <a:gd name="T0" fmla="*/ 1 w 187"/>
                  <a:gd name="T1" fmla="*/ 1 h 187"/>
                  <a:gd name="T2" fmla="*/ 0 w 187"/>
                  <a:gd name="T3" fmla="*/ 0 h 187"/>
                  <a:gd name="T4" fmla="*/ 0 w 187"/>
                  <a:gd name="T5" fmla="*/ 1 h 187"/>
                  <a:gd name="T6" fmla="*/ 1 w 187"/>
                  <a:gd name="T7" fmla="*/ 1 h 187"/>
                  <a:gd name="T8" fmla="*/ 0 60000 65536"/>
                  <a:gd name="T9" fmla="*/ 0 60000 65536"/>
                  <a:gd name="T10" fmla="*/ 0 60000 65536"/>
                  <a:gd name="T11" fmla="*/ 0 60000 65536"/>
                  <a:gd name="T12" fmla="*/ 0 w 187"/>
                  <a:gd name="T13" fmla="*/ 0 h 187"/>
                  <a:gd name="T14" fmla="*/ 187 w 187"/>
                  <a:gd name="T15" fmla="*/ 187 h 187"/>
                </a:gdLst>
                <a:ahLst/>
                <a:cxnLst>
                  <a:cxn ang="T8">
                    <a:pos x="T0" y="T1"/>
                  </a:cxn>
                  <a:cxn ang="T9">
                    <a:pos x="T2" y="T3"/>
                  </a:cxn>
                  <a:cxn ang="T10">
                    <a:pos x="T4" y="T5"/>
                  </a:cxn>
                  <a:cxn ang="T11">
                    <a:pos x="T6" y="T7"/>
                  </a:cxn>
                </a:cxnLst>
                <a:rect l="T12" t="T13" r="T14" b="T15"/>
                <a:pathLst>
                  <a:path w="187" h="187">
                    <a:moveTo>
                      <a:pt x="187" y="187"/>
                    </a:moveTo>
                    <a:lnTo>
                      <a:pt x="0" y="0"/>
                    </a:lnTo>
                    <a:lnTo>
                      <a:pt x="0" y="187"/>
                    </a:lnTo>
                    <a:lnTo>
                      <a:pt x="187" y="187"/>
                    </a:lnTo>
                    <a:close/>
                  </a:path>
                </a:pathLst>
              </a:custGeom>
              <a:solidFill>
                <a:srgbClr val="000000"/>
              </a:solidFill>
              <a:ln w="3175">
                <a:solidFill>
                  <a:srgbClr val="000000"/>
                </a:solidFill>
                <a:round/>
                <a:headEnd/>
                <a:tailEnd/>
              </a:ln>
            </p:spPr>
            <p:txBody>
              <a:bodyPr/>
              <a:lstStyle/>
              <a:p>
                <a:endParaRPr lang="en-US"/>
              </a:p>
            </p:txBody>
          </p:sp>
          <p:sp>
            <p:nvSpPr>
              <p:cNvPr id="55458" name="Line 143">
                <a:extLst>
                  <a:ext uri="{FF2B5EF4-FFF2-40B4-BE49-F238E27FC236}">
                    <a16:creationId xmlns:a16="http://schemas.microsoft.com/office/drawing/2014/main" id="{1E5C4260-4B5F-D3BE-1CD2-0BC42097DCE5}"/>
                  </a:ext>
                </a:extLst>
              </p:cNvPr>
              <p:cNvSpPr>
                <a:spLocks noChangeShapeType="1"/>
              </p:cNvSpPr>
              <p:nvPr/>
            </p:nvSpPr>
            <p:spPr bwMode="auto">
              <a:xfrm flipH="1" flipV="1">
                <a:off x="2783" y="393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59" name="Line 144">
                <a:extLst>
                  <a:ext uri="{FF2B5EF4-FFF2-40B4-BE49-F238E27FC236}">
                    <a16:creationId xmlns:a16="http://schemas.microsoft.com/office/drawing/2014/main" id="{BD847C6D-3C87-EFD6-27E2-F02627188FDA}"/>
                  </a:ext>
                </a:extLst>
              </p:cNvPr>
              <p:cNvSpPr>
                <a:spLocks noChangeShapeType="1"/>
              </p:cNvSpPr>
              <p:nvPr/>
            </p:nvSpPr>
            <p:spPr bwMode="auto">
              <a:xfrm flipH="1">
                <a:off x="2769" y="393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0" name="Line 145">
                <a:extLst>
                  <a:ext uri="{FF2B5EF4-FFF2-40B4-BE49-F238E27FC236}">
                    <a16:creationId xmlns:a16="http://schemas.microsoft.com/office/drawing/2014/main" id="{327319C6-6DF4-2D0F-7438-AA1CC601531C}"/>
                  </a:ext>
                </a:extLst>
              </p:cNvPr>
              <p:cNvSpPr>
                <a:spLocks noChangeShapeType="1"/>
              </p:cNvSpPr>
              <p:nvPr/>
            </p:nvSpPr>
            <p:spPr bwMode="auto">
              <a:xfrm flipH="1" flipV="1">
                <a:off x="2756" y="392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1" name="Line 146">
                <a:extLst>
                  <a:ext uri="{FF2B5EF4-FFF2-40B4-BE49-F238E27FC236}">
                    <a16:creationId xmlns:a16="http://schemas.microsoft.com/office/drawing/2014/main" id="{704A176F-BEB0-9800-5431-B0BD034BFB65}"/>
                  </a:ext>
                </a:extLst>
              </p:cNvPr>
              <p:cNvSpPr>
                <a:spLocks noChangeShapeType="1"/>
              </p:cNvSpPr>
              <p:nvPr/>
            </p:nvSpPr>
            <p:spPr bwMode="auto">
              <a:xfrm flipH="1" flipV="1">
                <a:off x="2742" y="3925"/>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2" name="Line 147">
                <a:extLst>
                  <a:ext uri="{FF2B5EF4-FFF2-40B4-BE49-F238E27FC236}">
                    <a16:creationId xmlns:a16="http://schemas.microsoft.com/office/drawing/2014/main" id="{337A3FEA-BCE2-EABE-4DC1-6CB26C78C8CF}"/>
                  </a:ext>
                </a:extLst>
              </p:cNvPr>
              <p:cNvSpPr>
                <a:spLocks noChangeShapeType="1"/>
              </p:cNvSpPr>
              <p:nvPr/>
            </p:nvSpPr>
            <p:spPr bwMode="auto">
              <a:xfrm flipH="1" flipV="1">
                <a:off x="2729" y="392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3" name="Line 148">
                <a:extLst>
                  <a:ext uri="{FF2B5EF4-FFF2-40B4-BE49-F238E27FC236}">
                    <a16:creationId xmlns:a16="http://schemas.microsoft.com/office/drawing/2014/main" id="{1C5A19F0-80A1-3CFF-E683-43D89AAEF0F4}"/>
                  </a:ext>
                </a:extLst>
              </p:cNvPr>
              <p:cNvSpPr>
                <a:spLocks noChangeShapeType="1"/>
              </p:cNvSpPr>
              <p:nvPr/>
            </p:nvSpPr>
            <p:spPr bwMode="auto">
              <a:xfrm flipH="1" flipV="1">
                <a:off x="2716" y="392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4" name="Line 149">
                <a:extLst>
                  <a:ext uri="{FF2B5EF4-FFF2-40B4-BE49-F238E27FC236}">
                    <a16:creationId xmlns:a16="http://schemas.microsoft.com/office/drawing/2014/main" id="{27BA58A3-954B-7FED-7200-4258EBD238B6}"/>
                  </a:ext>
                </a:extLst>
              </p:cNvPr>
              <p:cNvSpPr>
                <a:spLocks noChangeShapeType="1"/>
              </p:cNvSpPr>
              <p:nvPr/>
            </p:nvSpPr>
            <p:spPr bwMode="auto">
              <a:xfrm flipH="1" flipV="1">
                <a:off x="2702" y="391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5" name="Line 150">
                <a:extLst>
                  <a:ext uri="{FF2B5EF4-FFF2-40B4-BE49-F238E27FC236}">
                    <a16:creationId xmlns:a16="http://schemas.microsoft.com/office/drawing/2014/main" id="{8703EA5A-29F1-E913-6971-5E3C392C26B5}"/>
                  </a:ext>
                </a:extLst>
              </p:cNvPr>
              <p:cNvSpPr>
                <a:spLocks noChangeShapeType="1"/>
              </p:cNvSpPr>
              <p:nvPr/>
            </p:nvSpPr>
            <p:spPr bwMode="auto">
              <a:xfrm flipH="1" flipV="1">
                <a:off x="2689" y="39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6" name="Line 151">
                <a:extLst>
                  <a:ext uri="{FF2B5EF4-FFF2-40B4-BE49-F238E27FC236}">
                    <a16:creationId xmlns:a16="http://schemas.microsoft.com/office/drawing/2014/main" id="{E01D0190-84FC-1E35-BC1F-E1C84CA6AE53}"/>
                  </a:ext>
                </a:extLst>
              </p:cNvPr>
              <p:cNvSpPr>
                <a:spLocks noChangeShapeType="1"/>
              </p:cNvSpPr>
              <p:nvPr/>
            </p:nvSpPr>
            <p:spPr bwMode="auto">
              <a:xfrm flipH="1" flipV="1">
                <a:off x="2675" y="3912"/>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7" name="Line 152">
                <a:extLst>
                  <a:ext uri="{FF2B5EF4-FFF2-40B4-BE49-F238E27FC236}">
                    <a16:creationId xmlns:a16="http://schemas.microsoft.com/office/drawing/2014/main" id="{731D6FAF-CBBC-3F23-5C36-E96ED67981B7}"/>
                  </a:ext>
                </a:extLst>
              </p:cNvPr>
              <p:cNvSpPr>
                <a:spLocks noChangeShapeType="1"/>
              </p:cNvSpPr>
              <p:nvPr/>
            </p:nvSpPr>
            <p:spPr bwMode="auto">
              <a:xfrm flipH="1" flipV="1">
                <a:off x="2662" y="390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8" name="Line 153">
                <a:extLst>
                  <a:ext uri="{FF2B5EF4-FFF2-40B4-BE49-F238E27FC236}">
                    <a16:creationId xmlns:a16="http://schemas.microsoft.com/office/drawing/2014/main" id="{D7A38F21-FA9C-0856-5FD2-7B82BA623476}"/>
                  </a:ext>
                </a:extLst>
              </p:cNvPr>
              <p:cNvSpPr>
                <a:spLocks noChangeShapeType="1"/>
              </p:cNvSpPr>
              <p:nvPr/>
            </p:nvSpPr>
            <p:spPr bwMode="auto">
              <a:xfrm flipH="1" flipV="1">
                <a:off x="2649" y="390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9" name="Line 154">
                <a:extLst>
                  <a:ext uri="{FF2B5EF4-FFF2-40B4-BE49-F238E27FC236}">
                    <a16:creationId xmlns:a16="http://schemas.microsoft.com/office/drawing/2014/main" id="{D0FBBB20-1265-B362-76B7-36F40E1AA5CE}"/>
                  </a:ext>
                </a:extLst>
              </p:cNvPr>
              <p:cNvSpPr>
                <a:spLocks noChangeShapeType="1"/>
              </p:cNvSpPr>
              <p:nvPr/>
            </p:nvSpPr>
            <p:spPr bwMode="auto">
              <a:xfrm flipH="1">
                <a:off x="2635" y="390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0" name="Line 155">
                <a:extLst>
                  <a:ext uri="{FF2B5EF4-FFF2-40B4-BE49-F238E27FC236}">
                    <a16:creationId xmlns:a16="http://schemas.microsoft.com/office/drawing/2014/main" id="{B905053E-C294-F921-228C-6DFC126A8039}"/>
                  </a:ext>
                </a:extLst>
              </p:cNvPr>
              <p:cNvSpPr>
                <a:spLocks noChangeShapeType="1"/>
              </p:cNvSpPr>
              <p:nvPr/>
            </p:nvSpPr>
            <p:spPr bwMode="auto">
              <a:xfrm flipH="1" flipV="1">
                <a:off x="2622" y="390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1" name="Line 156">
                <a:extLst>
                  <a:ext uri="{FF2B5EF4-FFF2-40B4-BE49-F238E27FC236}">
                    <a16:creationId xmlns:a16="http://schemas.microsoft.com/office/drawing/2014/main" id="{1F8EF454-3372-740F-C29B-E5FCDF63070D}"/>
                  </a:ext>
                </a:extLst>
              </p:cNvPr>
              <p:cNvSpPr>
                <a:spLocks noChangeShapeType="1"/>
              </p:cNvSpPr>
              <p:nvPr/>
            </p:nvSpPr>
            <p:spPr bwMode="auto">
              <a:xfrm flipH="1" flipV="1">
                <a:off x="2608" y="3898"/>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2" name="Line 157">
                <a:extLst>
                  <a:ext uri="{FF2B5EF4-FFF2-40B4-BE49-F238E27FC236}">
                    <a16:creationId xmlns:a16="http://schemas.microsoft.com/office/drawing/2014/main" id="{6F393817-6DF6-387A-ED66-A8B5A07DFCA1}"/>
                  </a:ext>
                </a:extLst>
              </p:cNvPr>
              <p:cNvSpPr>
                <a:spLocks noChangeShapeType="1"/>
              </p:cNvSpPr>
              <p:nvPr/>
            </p:nvSpPr>
            <p:spPr bwMode="auto">
              <a:xfrm flipH="1">
                <a:off x="2595" y="389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3" name="Line 158">
                <a:extLst>
                  <a:ext uri="{FF2B5EF4-FFF2-40B4-BE49-F238E27FC236}">
                    <a16:creationId xmlns:a16="http://schemas.microsoft.com/office/drawing/2014/main" id="{D735EA46-0107-E78E-C152-D6C7EC03E555}"/>
                  </a:ext>
                </a:extLst>
              </p:cNvPr>
              <p:cNvSpPr>
                <a:spLocks noChangeShapeType="1"/>
              </p:cNvSpPr>
              <p:nvPr/>
            </p:nvSpPr>
            <p:spPr bwMode="auto">
              <a:xfrm flipH="1" flipV="1">
                <a:off x="2581" y="389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4" name="Line 159">
                <a:extLst>
                  <a:ext uri="{FF2B5EF4-FFF2-40B4-BE49-F238E27FC236}">
                    <a16:creationId xmlns:a16="http://schemas.microsoft.com/office/drawing/2014/main" id="{2BBB6686-FB5D-47CF-187C-73CB067EBEA4}"/>
                  </a:ext>
                </a:extLst>
              </p:cNvPr>
              <p:cNvSpPr>
                <a:spLocks noChangeShapeType="1"/>
              </p:cNvSpPr>
              <p:nvPr/>
            </p:nvSpPr>
            <p:spPr bwMode="auto">
              <a:xfrm flipH="1" flipV="1">
                <a:off x="2568" y="389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5" name="Line 160">
                <a:extLst>
                  <a:ext uri="{FF2B5EF4-FFF2-40B4-BE49-F238E27FC236}">
                    <a16:creationId xmlns:a16="http://schemas.microsoft.com/office/drawing/2014/main" id="{E80A271D-B0FB-4025-2CC8-49AFB25FCF0B}"/>
                  </a:ext>
                </a:extLst>
              </p:cNvPr>
              <p:cNvSpPr>
                <a:spLocks noChangeShapeType="1"/>
              </p:cNvSpPr>
              <p:nvPr/>
            </p:nvSpPr>
            <p:spPr bwMode="auto">
              <a:xfrm flipH="1" flipV="1">
                <a:off x="2555" y="388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6" name="Line 161">
                <a:extLst>
                  <a:ext uri="{FF2B5EF4-FFF2-40B4-BE49-F238E27FC236}">
                    <a16:creationId xmlns:a16="http://schemas.microsoft.com/office/drawing/2014/main" id="{C5311FEE-5488-022C-49E1-3021613691E5}"/>
                  </a:ext>
                </a:extLst>
              </p:cNvPr>
              <p:cNvSpPr>
                <a:spLocks noChangeShapeType="1"/>
              </p:cNvSpPr>
              <p:nvPr/>
            </p:nvSpPr>
            <p:spPr bwMode="auto">
              <a:xfrm flipH="1" flipV="1">
                <a:off x="2541" y="388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7" name="Line 162">
                <a:extLst>
                  <a:ext uri="{FF2B5EF4-FFF2-40B4-BE49-F238E27FC236}">
                    <a16:creationId xmlns:a16="http://schemas.microsoft.com/office/drawing/2014/main" id="{2D7AFCF8-F4F9-A377-67E4-6B8092276A0D}"/>
                  </a:ext>
                </a:extLst>
              </p:cNvPr>
              <p:cNvSpPr>
                <a:spLocks noChangeShapeType="1"/>
              </p:cNvSpPr>
              <p:nvPr/>
            </p:nvSpPr>
            <p:spPr bwMode="auto">
              <a:xfrm flipH="1" flipV="1">
                <a:off x="2528" y="388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8" name="Line 163">
                <a:extLst>
                  <a:ext uri="{FF2B5EF4-FFF2-40B4-BE49-F238E27FC236}">
                    <a16:creationId xmlns:a16="http://schemas.microsoft.com/office/drawing/2014/main" id="{48BA0F94-A112-E1BE-8A02-D02BF20C0FD3}"/>
                  </a:ext>
                </a:extLst>
              </p:cNvPr>
              <p:cNvSpPr>
                <a:spLocks noChangeShapeType="1"/>
              </p:cNvSpPr>
              <p:nvPr/>
            </p:nvSpPr>
            <p:spPr bwMode="auto">
              <a:xfrm flipH="1" flipV="1">
                <a:off x="2514" y="3880"/>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9" name="Freeform 164">
                <a:extLst>
                  <a:ext uri="{FF2B5EF4-FFF2-40B4-BE49-F238E27FC236}">
                    <a16:creationId xmlns:a16="http://schemas.microsoft.com/office/drawing/2014/main" id="{B9441B3B-86C2-700D-1EAE-15949FDF9ECC}"/>
                  </a:ext>
                </a:extLst>
              </p:cNvPr>
              <p:cNvSpPr>
                <a:spLocks/>
              </p:cNvSpPr>
              <p:nvPr/>
            </p:nvSpPr>
            <p:spPr bwMode="auto">
              <a:xfrm>
                <a:off x="2470" y="3856"/>
                <a:ext cx="38" cy="38"/>
              </a:xfrm>
              <a:custGeom>
                <a:avLst/>
                <a:gdLst>
                  <a:gd name="T0" fmla="*/ 1 w 76"/>
                  <a:gd name="T1" fmla="*/ 0 h 77"/>
                  <a:gd name="T2" fmla="*/ 1 w 76"/>
                  <a:gd name="T3" fmla="*/ 0 h 77"/>
                  <a:gd name="T4" fmla="*/ 1 w 76"/>
                  <a:gd name="T5" fmla="*/ 0 h 77"/>
                  <a:gd name="T6" fmla="*/ 1 w 76"/>
                  <a:gd name="T7" fmla="*/ 0 h 77"/>
                  <a:gd name="T8" fmla="*/ 1 w 76"/>
                  <a:gd name="T9" fmla="*/ 0 h 77"/>
                  <a:gd name="T10" fmla="*/ 1 w 76"/>
                  <a:gd name="T11" fmla="*/ 0 h 77"/>
                  <a:gd name="T12" fmla="*/ 1 w 76"/>
                  <a:gd name="T13" fmla="*/ 0 h 77"/>
                  <a:gd name="T14" fmla="*/ 1 w 76"/>
                  <a:gd name="T15" fmla="*/ 0 h 77"/>
                  <a:gd name="T16" fmla="*/ 1 w 76"/>
                  <a:gd name="T17" fmla="*/ 0 h 77"/>
                  <a:gd name="T18" fmla="*/ 1 w 76"/>
                  <a:gd name="T19" fmla="*/ 0 h 77"/>
                  <a:gd name="T20" fmla="*/ 0 w 76"/>
                  <a:gd name="T21" fmla="*/ 0 h 77"/>
                  <a:gd name="T22" fmla="*/ 0 w 76"/>
                  <a:gd name="T23" fmla="*/ 0 h 77"/>
                  <a:gd name="T24" fmla="*/ 1 w 76"/>
                  <a:gd name="T25" fmla="*/ 0 h 77"/>
                  <a:gd name="T26" fmla="*/ 1 w 76"/>
                  <a:gd name="T27" fmla="*/ 0 h 77"/>
                  <a:gd name="T28" fmla="*/ 1 w 76"/>
                  <a:gd name="T29" fmla="*/ 0 h 77"/>
                  <a:gd name="T30" fmla="*/ 1 w 76"/>
                  <a:gd name="T31" fmla="*/ 0 h 77"/>
                  <a:gd name="T32" fmla="*/ 1 w 76"/>
                  <a:gd name="T33" fmla="*/ 0 h 77"/>
                  <a:gd name="T34" fmla="*/ 1 w 76"/>
                  <a:gd name="T35" fmla="*/ 0 h 77"/>
                  <a:gd name="T36" fmla="*/ 1 w 76"/>
                  <a:gd name="T37" fmla="*/ 0 h 77"/>
                  <a:gd name="T38" fmla="*/ 1 w 76"/>
                  <a:gd name="T39" fmla="*/ 0 h 77"/>
                  <a:gd name="T40" fmla="*/ 1 w 76"/>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6"/>
                  <a:gd name="T64" fmla="*/ 0 h 77"/>
                  <a:gd name="T65" fmla="*/ 76 w 76"/>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6" h="77">
                    <a:moveTo>
                      <a:pt x="76" y="46"/>
                    </a:moveTo>
                    <a:lnTo>
                      <a:pt x="76" y="33"/>
                    </a:lnTo>
                    <a:lnTo>
                      <a:pt x="73" y="22"/>
                    </a:lnTo>
                    <a:lnTo>
                      <a:pt x="66" y="12"/>
                    </a:lnTo>
                    <a:lnTo>
                      <a:pt x="57" y="4"/>
                    </a:lnTo>
                    <a:lnTo>
                      <a:pt x="46" y="1"/>
                    </a:lnTo>
                    <a:lnTo>
                      <a:pt x="34" y="0"/>
                    </a:lnTo>
                    <a:lnTo>
                      <a:pt x="22" y="3"/>
                    </a:lnTo>
                    <a:lnTo>
                      <a:pt x="12" y="10"/>
                    </a:lnTo>
                    <a:lnTo>
                      <a:pt x="5" y="20"/>
                    </a:lnTo>
                    <a:lnTo>
                      <a:pt x="0" y="31"/>
                    </a:lnTo>
                    <a:lnTo>
                      <a:pt x="0" y="43"/>
                    </a:lnTo>
                    <a:lnTo>
                      <a:pt x="4" y="55"/>
                    </a:lnTo>
                    <a:lnTo>
                      <a:pt x="11" y="65"/>
                    </a:lnTo>
                    <a:lnTo>
                      <a:pt x="19" y="72"/>
                    </a:lnTo>
                    <a:lnTo>
                      <a:pt x="31" y="76"/>
                    </a:lnTo>
                    <a:lnTo>
                      <a:pt x="43" y="77"/>
                    </a:lnTo>
                    <a:lnTo>
                      <a:pt x="55" y="74"/>
                    </a:lnTo>
                    <a:lnTo>
                      <a:pt x="65" y="67"/>
                    </a:lnTo>
                    <a:lnTo>
                      <a:pt x="72" y="57"/>
                    </a:lnTo>
                    <a:lnTo>
                      <a:pt x="76" y="46"/>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480" name="Rectangle 165">
                <a:extLst>
                  <a:ext uri="{FF2B5EF4-FFF2-40B4-BE49-F238E27FC236}">
                    <a16:creationId xmlns:a16="http://schemas.microsoft.com/office/drawing/2014/main" id="{C65C48FE-6837-611E-EB33-1DE896D1C5CB}"/>
                  </a:ext>
                </a:extLst>
              </p:cNvPr>
              <p:cNvSpPr>
                <a:spLocks noChangeArrowheads="1"/>
              </p:cNvSpPr>
              <p:nvPr/>
            </p:nvSpPr>
            <p:spPr bwMode="auto">
              <a:xfrm>
                <a:off x="2070" y="2977"/>
                <a:ext cx="1041" cy="335"/>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1" name="Rectangle 166">
                <a:extLst>
                  <a:ext uri="{FF2B5EF4-FFF2-40B4-BE49-F238E27FC236}">
                    <a16:creationId xmlns:a16="http://schemas.microsoft.com/office/drawing/2014/main" id="{E8F91D17-B2F8-8BC2-8677-EFB8329E82E8}"/>
                  </a:ext>
                </a:extLst>
              </p:cNvPr>
              <p:cNvSpPr>
                <a:spLocks noChangeArrowheads="1"/>
              </p:cNvSpPr>
              <p:nvPr/>
            </p:nvSpPr>
            <p:spPr bwMode="auto">
              <a:xfrm>
                <a:off x="2070" y="2870"/>
                <a:ext cx="670" cy="107"/>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2" name="Rectangle 167">
                <a:extLst>
                  <a:ext uri="{FF2B5EF4-FFF2-40B4-BE49-F238E27FC236}">
                    <a16:creationId xmlns:a16="http://schemas.microsoft.com/office/drawing/2014/main" id="{B10FC1E6-2832-0CB4-0FA1-8A092EF411D8}"/>
                  </a:ext>
                </a:extLst>
              </p:cNvPr>
              <p:cNvSpPr>
                <a:spLocks noChangeArrowheads="1"/>
              </p:cNvSpPr>
              <p:nvPr/>
            </p:nvSpPr>
            <p:spPr bwMode="auto">
              <a:xfrm>
                <a:off x="2137" y="2880"/>
                <a:ext cx="69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POSRuleEngine</a:t>
                </a:r>
                <a:endParaRPr lang="tr-TR" altLang="tr-TR" sz="2400">
                  <a:latin typeface="Times New Roman" panose="02020603050405020304" pitchFamily="18" charset="0"/>
                </a:endParaRPr>
              </a:p>
            </p:txBody>
          </p:sp>
          <p:sp>
            <p:nvSpPr>
              <p:cNvPr id="55483" name="Rectangle 168">
                <a:extLst>
                  <a:ext uri="{FF2B5EF4-FFF2-40B4-BE49-F238E27FC236}">
                    <a16:creationId xmlns:a16="http://schemas.microsoft.com/office/drawing/2014/main" id="{67E05287-FBCE-53F2-2154-0F95DAF1674A}"/>
                  </a:ext>
                </a:extLst>
              </p:cNvPr>
              <p:cNvSpPr>
                <a:spLocks noChangeArrowheads="1"/>
              </p:cNvSpPr>
              <p:nvPr/>
            </p:nvSpPr>
            <p:spPr bwMode="auto">
              <a:xfrm>
                <a:off x="2147" y="3040"/>
                <a:ext cx="880" cy="20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4" name="Rectangle 169">
                <a:extLst>
                  <a:ext uri="{FF2B5EF4-FFF2-40B4-BE49-F238E27FC236}">
                    <a16:creationId xmlns:a16="http://schemas.microsoft.com/office/drawing/2014/main" id="{E2198079-A9E7-7823-EBE8-5C086A537ABC}"/>
                  </a:ext>
                </a:extLst>
              </p:cNvPr>
              <p:cNvSpPr>
                <a:spLocks noChangeArrowheads="1"/>
              </p:cNvSpPr>
              <p:nvPr/>
            </p:nvSpPr>
            <p:spPr bwMode="auto">
              <a:xfrm>
                <a:off x="2197" y="3101"/>
                <a:ext cx="99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POSRuleEngineFacade</a:t>
                </a:r>
                <a:endParaRPr lang="tr-TR" altLang="tr-TR" sz="2400">
                  <a:latin typeface="Times New Roman" panose="02020603050405020304" pitchFamily="18" charset="0"/>
                </a:endParaRPr>
              </a:p>
            </p:txBody>
          </p:sp>
          <p:sp>
            <p:nvSpPr>
              <p:cNvPr id="55485" name="Rectangle 170">
                <a:extLst>
                  <a:ext uri="{FF2B5EF4-FFF2-40B4-BE49-F238E27FC236}">
                    <a16:creationId xmlns:a16="http://schemas.microsoft.com/office/drawing/2014/main" id="{7C6CE7E2-55BA-8C22-8BF7-412B22DDDD3C}"/>
                  </a:ext>
                </a:extLst>
              </p:cNvPr>
              <p:cNvSpPr>
                <a:spLocks noChangeArrowheads="1"/>
              </p:cNvSpPr>
              <p:nvPr/>
            </p:nvSpPr>
            <p:spPr bwMode="auto">
              <a:xfrm>
                <a:off x="3578" y="3815"/>
                <a:ext cx="335" cy="227"/>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6" name="Rectangle 171">
                <a:extLst>
                  <a:ext uri="{FF2B5EF4-FFF2-40B4-BE49-F238E27FC236}">
                    <a16:creationId xmlns:a16="http://schemas.microsoft.com/office/drawing/2014/main" id="{B373B342-9B0E-1B07-E556-40306F6DA2C8}"/>
                  </a:ext>
                </a:extLst>
              </p:cNvPr>
              <p:cNvSpPr>
                <a:spLocks noChangeArrowheads="1"/>
              </p:cNvSpPr>
              <p:nvPr/>
            </p:nvSpPr>
            <p:spPr bwMode="auto">
              <a:xfrm>
                <a:off x="3643" y="3885"/>
                <a:ext cx="28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SOAP</a:t>
                </a:r>
                <a:endParaRPr lang="tr-TR" altLang="tr-TR" sz="2400">
                  <a:latin typeface="Times New Roman" panose="02020603050405020304" pitchFamily="18" charset="0"/>
                </a:endParaRPr>
              </a:p>
            </p:txBody>
          </p:sp>
          <p:sp>
            <p:nvSpPr>
              <p:cNvPr id="55487" name="Rectangle 172">
                <a:extLst>
                  <a:ext uri="{FF2B5EF4-FFF2-40B4-BE49-F238E27FC236}">
                    <a16:creationId xmlns:a16="http://schemas.microsoft.com/office/drawing/2014/main" id="{BE383087-DD64-D047-F358-9748A41A90AB}"/>
                  </a:ext>
                </a:extLst>
              </p:cNvPr>
              <p:cNvSpPr>
                <a:spLocks noChangeArrowheads="1"/>
              </p:cNvSpPr>
              <p:nvPr/>
            </p:nvSpPr>
            <p:spPr bwMode="auto">
              <a:xfrm>
                <a:off x="3578" y="3791"/>
                <a:ext cx="96" cy="24"/>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8" name="Rectangle 173">
                <a:extLst>
                  <a:ext uri="{FF2B5EF4-FFF2-40B4-BE49-F238E27FC236}">
                    <a16:creationId xmlns:a16="http://schemas.microsoft.com/office/drawing/2014/main" id="{DCDF4055-7DA5-5ADD-5216-8C037600A59C}"/>
                  </a:ext>
                </a:extLst>
              </p:cNvPr>
              <p:cNvSpPr>
                <a:spLocks noChangeArrowheads="1"/>
              </p:cNvSpPr>
              <p:nvPr/>
            </p:nvSpPr>
            <p:spPr bwMode="auto">
              <a:xfrm>
                <a:off x="1902" y="911"/>
                <a:ext cx="711" cy="399"/>
              </a:xfrm>
              <a:prstGeom prst="rect">
                <a:avLst/>
              </a:prstGeom>
              <a:solidFill>
                <a:srgbClr val="FFFFFF"/>
              </a:solidFill>
              <a:ln w="317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tr-TR" altLang="tr-TR" sz="2400">
                  <a:latin typeface="Times New Roman" panose="02020603050405020304" pitchFamily="18" charset="0"/>
                </a:endParaRPr>
              </a:p>
            </p:txBody>
          </p:sp>
          <p:sp>
            <p:nvSpPr>
              <p:cNvPr id="55489" name="Rectangle 174">
                <a:extLst>
                  <a:ext uri="{FF2B5EF4-FFF2-40B4-BE49-F238E27FC236}">
                    <a16:creationId xmlns:a16="http://schemas.microsoft.com/office/drawing/2014/main" id="{3F268D05-5E79-533B-B87C-2CE886450F24}"/>
                  </a:ext>
                </a:extLst>
              </p:cNvPr>
              <p:cNvSpPr>
                <a:spLocks noChangeArrowheads="1"/>
              </p:cNvSpPr>
              <p:nvPr/>
            </p:nvSpPr>
            <p:spPr bwMode="auto">
              <a:xfrm>
                <a:off x="1940" y="933"/>
                <a:ext cx="52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not the Java</a:t>
                </a:r>
                <a:endParaRPr lang="tr-TR" altLang="tr-TR" sz="2400">
                  <a:latin typeface="Times New Roman" panose="02020603050405020304" pitchFamily="18" charset="0"/>
                </a:endParaRPr>
              </a:p>
            </p:txBody>
          </p:sp>
          <p:sp>
            <p:nvSpPr>
              <p:cNvPr id="55490" name="Rectangle 175">
                <a:extLst>
                  <a:ext uri="{FF2B5EF4-FFF2-40B4-BE49-F238E27FC236}">
                    <a16:creationId xmlns:a16="http://schemas.microsoft.com/office/drawing/2014/main" id="{D9D66596-4EE4-9565-46BC-6575A371C183}"/>
                  </a:ext>
                </a:extLst>
              </p:cNvPr>
              <p:cNvSpPr>
                <a:spLocks noChangeArrowheads="1"/>
              </p:cNvSpPr>
              <p:nvPr/>
            </p:nvSpPr>
            <p:spPr bwMode="auto">
              <a:xfrm>
                <a:off x="1940" y="1022"/>
                <a:ext cx="7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Swing libraries, but</a:t>
                </a:r>
                <a:endParaRPr lang="tr-TR" altLang="tr-TR" sz="2400">
                  <a:latin typeface="Times New Roman" panose="02020603050405020304" pitchFamily="18" charset="0"/>
                </a:endParaRPr>
              </a:p>
            </p:txBody>
          </p:sp>
          <p:sp>
            <p:nvSpPr>
              <p:cNvPr id="55491" name="Rectangle 176">
                <a:extLst>
                  <a:ext uri="{FF2B5EF4-FFF2-40B4-BE49-F238E27FC236}">
                    <a16:creationId xmlns:a16="http://schemas.microsoft.com/office/drawing/2014/main" id="{52291CC8-0D2B-DE5E-6F92-1F206562913D}"/>
                  </a:ext>
                </a:extLst>
              </p:cNvPr>
              <p:cNvSpPr>
                <a:spLocks noChangeArrowheads="1"/>
              </p:cNvSpPr>
              <p:nvPr/>
            </p:nvSpPr>
            <p:spPr bwMode="auto">
              <a:xfrm>
                <a:off x="1940" y="1111"/>
                <a:ext cx="6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our GUI classes</a:t>
                </a:r>
                <a:endParaRPr lang="tr-TR" altLang="tr-TR" sz="2400">
                  <a:latin typeface="Times New Roman" panose="02020603050405020304" pitchFamily="18" charset="0"/>
                </a:endParaRPr>
              </a:p>
            </p:txBody>
          </p:sp>
          <p:sp>
            <p:nvSpPr>
              <p:cNvPr id="55492" name="Rectangle 177">
                <a:extLst>
                  <a:ext uri="{FF2B5EF4-FFF2-40B4-BE49-F238E27FC236}">
                    <a16:creationId xmlns:a16="http://schemas.microsoft.com/office/drawing/2014/main" id="{FEE84826-7606-0E36-2A3D-CB79DA5DC023}"/>
                  </a:ext>
                </a:extLst>
              </p:cNvPr>
              <p:cNvSpPr>
                <a:spLocks noChangeArrowheads="1"/>
              </p:cNvSpPr>
              <p:nvPr/>
            </p:nvSpPr>
            <p:spPr bwMode="auto">
              <a:xfrm>
                <a:off x="1940" y="1201"/>
                <a:ext cx="6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tr-TR" altLang="tr-TR" sz="900">
                    <a:solidFill>
                      <a:srgbClr val="000000"/>
                    </a:solidFill>
                    <a:latin typeface="Helvetica" panose="020B0604020202020204" pitchFamily="34" charset="0"/>
                  </a:rPr>
                  <a:t>based on Swing</a:t>
                </a:r>
                <a:endParaRPr lang="tr-TR" altLang="tr-TR" sz="2400">
                  <a:latin typeface="Times New Roman" panose="02020603050405020304" pitchFamily="18" charset="0"/>
                </a:endParaRPr>
              </a:p>
            </p:txBody>
          </p:sp>
          <p:sp>
            <p:nvSpPr>
              <p:cNvPr id="55493" name="Freeform 178">
                <a:extLst>
                  <a:ext uri="{FF2B5EF4-FFF2-40B4-BE49-F238E27FC236}">
                    <a16:creationId xmlns:a16="http://schemas.microsoft.com/office/drawing/2014/main" id="{814CB94F-D5ED-AE5D-7CA1-B6AAECB9A98A}"/>
                  </a:ext>
                </a:extLst>
              </p:cNvPr>
              <p:cNvSpPr>
                <a:spLocks/>
              </p:cNvSpPr>
              <p:nvPr/>
            </p:nvSpPr>
            <p:spPr bwMode="auto">
              <a:xfrm>
                <a:off x="2519" y="911"/>
                <a:ext cx="94" cy="94"/>
              </a:xfrm>
              <a:custGeom>
                <a:avLst/>
                <a:gdLst>
                  <a:gd name="T0" fmla="*/ 0 w 188"/>
                  <a:gd name="T1" fmla="*/ 0 h 187"/>
                  <a:gd name="T2" fmla="*/ 1 w 188"/>
                  <a:gd name="T3" fmla="*/ 1 h 187"/>
                  <a:gd name="T4" fmla="*/ 1 w 188"/>
                  <a:gd name="T5" fmla="*/ 0 h 187"/>
                  <a:gd name="T6" fmla="*/ 0 w 188"/>
                  <a:gd name="T7" fmla="*/ 0 h 187"/>
                  <a:gd name="T8" fmla="*/ 0 60000 65536"/>
                  <a:gd name="T9" fmla="*/ 0 60000 65536"/>
                  <a:gd name="T10" fmla="*/ 0 60000 65536"/>
                  <a:gd name="T11" fmla="*/ 0 60000 65536"/>
                  <a:gd name="T12" fmla="*/ 0 w 188"/>
                  <a:gd name="T13" fmla="*/ 0 h 187"/>
                  <a:gd name="T14" fmla="*/ 188 w 188"/>
                  <a:gd name="T15" fmla="*/ 187 h 187"/>
                </a:gdLst>
                <a:ahLst/>
                <a:cxnLst>
                  <a:cxn ang="T8">
                    <a:pos x="T0" y="T1"/>
                  </a:cxn>
                  <a:cxn ang="T9">
                    <a:pos x="T2" y="T3"/>
                  </a:cxn>
                  <a:cxn ang="T10">
                    <a:pos x="T4" y="T5"/>
                  </a:cxn>
                  <a:cxn ang="T11">
                    <a:pos x="T6" y="T7"/>
                  </a:cxn>
                </a:cxnLst>
                <a:rect l="T12" t="T13" r="T14" b="T15"/>
                <a:pathLst>
                  <a:path w="188" h="187">
                    <a:moveTo>
                      <a:pt x="0" y="0"/>
                    </a:moveTo>
                    <a:lnTo>
                      <a:pt x="188" y="187"/>
                    </a:lnTo>
                    <a:lnTo>
                      <a:pt x="188" y="0"/>
                    </a:lnTo>
                    <a:lnTo>
                      <a:pt x="0" y="0"/>
                    </a:lnTo>
                    <a:close/>
                  </a:path>
                </a:pathLst>
              </a:custGeom>
              <a:solidFill>
                <a:srgbClr val="FFFFFF"/>
              </a:solidFill>
              <a:ln w="3175">
                <a:solidFill>
                  <a:srgbClr val="FFFFFF"/>
                </a:solidFill>
                <a:round/>
                <a:headEnd/>
                <a:tailEnd/>
              </a:ln>
            </p:spPr>
            <p:txBody>
              <a:bodyPr/>
              <a:lstStyle/>
              <a:p>
                <a:endParaRPr lang="en-US"/>
              </a:p>
            </p:txBody>
          </p:sp>
          <p:sp>
            <p:nvSpPr>
              <p:cNvPr id="55494" name="Freeform 179">
                <a:extLst>
                  <a:ext uri="{FF2B5EF4-FFF2-40B4-BE49-F238E27FC236}">
                    <a16:creationId xmlns:a16="http://schemas.microsoft.com/office/drawing/2014/main" id="{FE0F4198-EDEC-2516-F42E-CF2820A9C0A7}"/>
                  </a:ext>
                </a:extLst>
              </p:cNvPr>
              <p:cNvSpPr>
                <a:spLocks/>
              </p:cNvSpPr>
              <p:nvPr/>
            </p:nvSpPr>
            <p:spPr bwMode="auto">
              <a:xfrm>
                <a:off x="2519" y="911"/>
                <a:ext cx="94" cy="94"/>
              </a:xfrm>
              <a:custGeom>
                <a:avLst/>
                <a:gdLst>
                  <a:gd name="T0" fmla="*/ 1 w 188"/>
                  <a:gd name="T1" fmla="*/ 1 h 187"/>
                  <a:gd name="T2" fmla="*/ 0 w 188"/>
                  <a:gd name="T3" fmla="*/ 0 h 187"/>
                  <a:gd name="T4" fmla="*/ 0 w 188"/>
                  <a:gd name="T5" fmla="*/ 1 h 187"/>
                  <a:gd name="T6" fmla="*/ 1 w 188"/>
                  <a:gd name="T7" fmla="*/ 1 h 187"/>
                  <a:gd name="T8" fmla="*/ 0 60000 65536"/>
                  <a:gd name="T9" fmla="*/ 0 60000 65536"/>
                  <a:gd name="T10" fmla="*/ 0 60000 65536"/>
                  <a:gd name="T11" fmla="*/ 0 60000 65536"/>
                  <a:gd name="T12" fmla="*/ 0 w 188"/>
                  <a:gd name="T13" fmla="*/ 0 h 187"/>
                  <a:gd name="T14" fmla="*/ 188 w 188"/>
                  <a:gd name="T15" fmla="*/ 187 h 187"/>
                </a:gdLst>
                <a:ahLst/>
                <a:cxnLst>
                  <a:cxn ang="T8">
                    <a:pos x="T0" y="T1"/>
                  </a:cxn>
                  <a:cxn ang="T9">
                    <a:pos x="T2" y="T3"/>
                  </a:cxn>
                  <a:cxn ang="T10">
                    <a:pos x="T4" y="T5"/>
                  </a:cxn>
                  <a:cxn ang="T11">
                    <a:pos x="T6" y="T7"/>
                  </a:cxn>
                </a:cxnLst>
                <a:rect l="T12" t="T13" r="T14" b="T15"/>
                <a:pathLst>
                  <a:path w="188" h="187">
                    <a:moveTo>
                      <a:pt x="188" y="187"/>
                    </a:moveTo>
                    <a:lnTo>
                      <a:pt x="0" y="0"/>
                    </a:lnTo>
                    <a:lnTo>
                      <a:pt x="0" y="187"/>
                    </a:lnTo>
                    <a:lnTo>
                      <a:pt x="188" y="187"/>
                    </a:lnTo>
                    <a:close/>
                  </a:path>
                </a:pathLst>
              </a:custGeom>
              <a:solidFill>
                <a:srgbClr val="000000"/>
              </a:solidFill>
              <a:ln w="3175">
                <a:solidFill>
                  <a:srgbClr val="000000"/>
                </a:solidFill>
                <a:round/>
                <a:headEnd/>
                <a:tailEnd/>
              </a:ln>
            </p:spPr>
            <p:txBody>
              <a:bodyPr/>
              <a:lstStyle/>
              <a:p>
                <a:endParaRPr lang="en-US"/>
              </a:p>
            </p:txBody>
          </p:sp>
          <p:sp>
            <p:nvSpPr>
              <p:cNvPr id="55495" name="Line 180">
                <a:extLst>
                  <a:ext uri="{FF2B5EF4-FFF2-40B4-BE49-F238E27FC236}">
                    <a16:creationId xmlns:a16="http://schemas.microsoft.com/office/drawing/2014/main" id="{838D170D-7CD2-594A-5E2C-219B5A405BE2}"/>
                  </a:ext>
                </a:extLst>
              </p:cNvPr>
              <p:cNvSpPr>
                <a:spLocks noChangeShapeType="1"/>
              </p:cNvSpPr>
              <p:nvPr/>
            </p:nvSpPr>
            <p:spPr bwMode="auto">
              <a:xfrm flipH="1" flipV="1">
                <a:off x="1900" y="111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6" name="Line 181">
                <a:extLst>
                  <a:ext uri="{FF2B5EF4-FFF2-40B4-BE49-F238E27FC236}">
                    <a16:creationId xmlns:a16="http://schemas.microsoft.com/office/drawing/2014/main" id="{F0DAD9E7-90E9-888B-4938-4C6B66F3A2C2}"/>
                  </a:ext>
                </a:extLst>
              </p:cNvPr>
              <p:cNvSpPr>
                <a:spLocks noChangeShapeType="1"/>
              </p:cNvSpPr>
              <p:nvPr/>
            </p:nvSpPr>
            <p:spPr bwMode="auto">
              <a:xfrm flipH="1" flipV="1">
                <a:off x="1887" y="110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7" name="Line 182">
                <a:extLst>
                  <a:ext uri="{FF2B5EF4-FFF2-40B4-BE49-F238E27FC236}">
                    <a16:creationId xmlns:a16="http://schemas.microsoft.com/office/drawing/2014/main" id="{2630805D-B236-D4C0-2EEC-5F7B1C567AF2}"/>
                  </a:ext>
                </a:extLst>
              </p:cNvPr>
              <p:cNvSpPr>
                <a:spLocks noChangeShapeType="1"/>
              </p:cNvSpPr>
              <p:nvPr/>
            </p:nvSpPr>
            <p:spPr bwMode="auto">
              <a:xfrm flipH="1" flipV="1">
                <a:off x="1874" y="110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8" name="Line 183">
                <a:extLst>
                  <a:ext uri="{FF2B5EF4-FFF2-40B4-BE49-F238E27FC236}">
                    <a16:creationId xmlns:a16="http://schemas.microsoft.com/office/drawing/2014/main" id="{556BE375-C3FC-780D-BEDA-69916D2296AF}"/>
                  </a:ext>
                </a:extLst>
              </p:cNvPr>
              <p:cNvSpPr>
                <a:spLocks noChangeShapeType="1"/>
              </p:cNvSpPr>
              <p:nvPr/>
            </p:nvSpPr>
            <p:spPr bwMode="auto">
              <a:xfrm flipH="1" flipV="1">
                <a:off x="1861" y="1096"/>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9" name="Line 184">
                <a:extLst>
                  <a:ext uri="{FF2B5EF4-FFF2-40B4-BE49-F238E27FC236}">
                    <a16:creationId xmlns:a16="http://schemas.microsoft.com/office/drawing/2014/main" id="{3E0DF7D4-4B4D-E743-F32D-15ED216B057B}"/>
                  </a:ext>
                </a:extLst>
              </p:cNvPr>
              <p:cNvSpPr>
                <a:spLocks noChangeShapeType="1"/>
              </p:cNvSpPr>
              <p:nvPr/>
            </p:nvSpPr>
            <p:spPr bwMode="auto">
              <a:xfrm flipH="1" flipV="1">
                <a:off x="1849" y="109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0" name="Line 185">
                <a:extLst>
                  <a:ext uri="{FF2B5EF4-FFF2-40B4-BE49-F238E27FC236}">
                    <a16:creationId xmlns:a16="http://schemas.microsoft.com/office/drawing/2014/main" id="{25333832-EA06-1F09-B76D-EC29357DA965}"/>
                  </a:ext>
                </a:extLst>
              </p:cNvPr>
              <p:cNvSpPr>
                <a:spLocks noChangeShapeType="1"/>
              </p:cNvSpPr>
              <p:nvPr/>
            </p:nvSpPr>
            <p:spPr bwMode="auto">
              <a:xfrm flipH="1" flipV="1">
                <a:off x="1836" y="108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1" name="Line 186">
                <a:extLst>
                  <a:ext uri="{FF2B5EF4-FFF2-40B4-BE49-F238E27FC236}">
                    <a16:creationId xmlns:a16="http://schemas.microsoft.com/office/drawing/2014/main" id="{539E85DE-9149-C926-C240-64DC5AEE4C07}"/>
                  </a:ext>
                </a:extLst>
              </p:cNvPr>
              <p:cNvSpPr>
                <a:spLocks noChangeShapeType="1"/>
              </p:cNvSpPr>
              <p:nvPr/>
            </p:nvSpPr>
            <p:spPr bwMode="auto">
              <a:xfrm flipH="1" flipV="1">
                <a:off x="1823" y="108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2" name="Line 187">
                <a:extLst>
                  <a:ext uri="{FF2B5EF4-FFF2-40B4-BE49-F238E27FC236}">
                    <a16:creationId xmlns:a16="http://schemas.microsoft.com/office/drawing/2014/main" id="{3A6966C8-4017-199D-4153-59CAA98796A1}"/>
                  </a:ext>
                </a:extLst>
              </p:cNvPr>
              <p:cNvSpPr>
                <a:spLocks noChangeShapeType="1"/>
              </p:cNvSpPr>
              <p:nvPr/>
            </p:nvSpPr>
            <p:spPr bwMode="auto">
              <a:xfrm flipH="1" flipV="1">
                <a:off x="1810" y="107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3" name="Line 188">
                <a:extLst>
                  <a:ext uri="{FF2B5EF4-FFF2-40B4-BE49-F238E27FC236}">
                    <a16:creationId xmlns:a16="http://schemas.microsoft.com/office/drawing/2014/main" id="{03CF770A-3E96-223C-7AAD-3E8F36C949E4}"/>
                  </a:ext>
                </a:extLst>
              </p:cNvPr>
              <p:cNvSpPr>
                <a:spLocks noChangeShapeType="1"/>
              </p:cNvSpPr>
              <p:nvPr/>
            </p:nvSpPr>
            <p:spPr bwMode="auto">
              <a:xfrm flipH="1" flipV="1">
                <a:off x="1797" y="107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4" name="Line 189">
                <a:extLst>
                  <a:ext uri="{FF2B5EF4-FFF2-40B4-BE49-F238E27FC236}">
                    <a16:creationId xmlns:a16="http://schemas.microsoft.com/office/drawing/2014/main" id="{0202600D-ACAE-31BA-2972-48F7CB0CF5F6}"/>
                  </a:ext>
                </a:extLst>
              </p:cNvPr>
              <p:cNvSpPr>
                <a:spLocks noChangeShapeType="1"/>
              </p:cNvSpPr>
              <p:nvPr/>
            </p:nvSpPr>
            <p:spPr bwMode="auto">
              <a:xfrm flipH="1" flipV="1">
                <a:off x="1784" y="1071"/>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5" name="Line 190">
                <a:extLst>
                  <a:ext uri="{FF2B5EF4-FFF2-40B4-BE49-F238E27FC236}">
                    <a16:creationId xmlns:a16="http://schemas.microsoft.com/office/drawing/2014/main" id="{FD38A211-2B42-C63B-F729-5C2D62610CC9}"/>
                  </a:ext>
                </a:extLst>
              </p:cNvPr>
              <p:cNvSpPr>
                <a:spLocks noChangeShapeType="1"/>
              </p:cNvSpPr>
              <p:nvPr/>
            </p:nvSpPr>
            <p:spPr bwMode="auto">
              <a:xfrm flipH="1" flipV="1">
                <a:off x="1771" y="1066"/>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6" name="Line 191">
                <a:extLst>
                  <a:ext uri="{FF2B5EF4-FFF2-40B4-BE49-F238E27FC236}">
                    <a16:creationId xmlns:a16="http://schemas.microsoft.com/office/drawing/2014/main" id="{EA2C598A-767F-096C-B262-DA5E03B7ABD3}"/>
                  </a:ext>
                </a:extLst>
              </p:cNvPr>
              <p:cNvSpPr>
                <a:spLocks noChangeShapeType="1"/>
              </p:cNvSpPr>
              <p:nvPr/>
            </p:nvSpPr>
            <p:spPr bwMode="auto">
              <a:xfrm flipH="1" flipV="1">
                <a:off x="1759" y="106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7" name="Line 192">
                <a:extLst>
                  <a:ext uri="{FF2B5EF4-FFF2-40B4-BE49-F238E27FC236}">
                    <a16:creationId xmlns:a16="http://schemas.microsoft.com/office/drawing/2014/main" id="{04182033-0ECF-E88F-754A-785E0E167EE8}"/>
                  </a:ext>
                </a:extLst>
              </p:cNvPr>
              <p:cNvSpPr>
                <a:spLocks noChangeShapeType="1"/>
              </p:cNvSpPr>
              <p:nvPr/>
            </p:nvSpPr>
            <p:spPr bwMode="auto">
              <a:xfrm flipH="1" flipV="1">
                <a:off x="1746" y="105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8" name="Line 193">
                <a:extLst>
                  <a:ext uri="{FF2B5EF4-FFF2-40B4-BE49-F238E27FC236}">
                    <a16:creationId xmlns:a16="http://schemas.microsoft.com/office/drawing/2014/main" id="{4C771423-AA67-7D20-C1C2-5D6113CB69D3}"/>
                  </a:ext>
                </a:extLst>
              </p:cNvPr>
              <p:cNvSpPr>
                <a:spLocks noChangeShapeType="1"/>
              </p:cNvSpPr>
              <p:nvPr/>
            </p:nvSpPr>
            <p:spPr bwMode="auto">
              <a:xfrm flipH="1" flipV="1">
                <a:off x="1733" y="105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9" name="Line 194">
                <a:extLst>
                  <a:ext uri="{FF2B5EF4-FFF2-40B4-BE49-F238E27FC236}">
                    <a16:creationId xmlns:a16="http://schemas.microsoft.com/office/drawing/2014/main" id="{C5DB5E7E-D1CD-1C3A-16B2-F1FA8E4F0A28}"/>
                  </a:ext>
                </a:extLst>
              </p:cNvPr>
              <p:cNvSpPr>
                <a:spLocks noChangeShapeType="1"/>
              </p:cNvSpPr>
              <p:nvPr/>
            </p:nvSpPr>
            <p:spPr bwMode="auto">
              <a:xfrm flipH="1" flipV="1">
                <a:off x="1720" y="104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0" name="Line 195">
                <a:extLst>
                  <a:ext uri="{FF2B5EF4-FFF2-40B4-BE49-F238E27FC236}">
                    <a16:creationId xmlns:a16="http://schemas.microsoft.com/office/drawing/2014/main" id="{C22F7ED5-EE96-70D1-36AA-BAD1B4976DC2}"/>
                  </a:ext>
                </a:extLst>
              </p:cNvPr>
              <p:cNvSpPr>
                <a:spLocks noChangeShapeType="1"/>
              </p:cNvSpPr>
              <p:nvPr/>
            </p:nvSpPr>
            <p:spPr bwMode="auto">
              <a:xfrm flipH="1" flipV="1">
                <a:off x="1707" y="104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1" name="Line 196">
                <a:extLst>
                  <a:ext uri="{FF2B5EF4-FFF2-40B4-BE49-F238E27FC236}">
                    <a16:creationId xmlns:a16="http://schemas.microsoft.com/office/drawing/2014/main" id="{02FB35F1-B969-C72E-FEC1-B7FDF872150F}"/>
                  </a:ext>
                </a:extLst>
              </p:cNvPr>
              <p:cNvSpPr>
                <a:spLocks noChangeShapeType="1"/>
              </p:cNvSpPr>
              <p:nvPr/>
            </p:nvSpPr>
            <p:spPr bwMode="auto">
              <a:xfrm flipH="1" flipV="1">
                <a:off x="1694" y="1040"/>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2" name="Line 197">
                <a:extLst>
                  <a:ext uri="{FF2B5EF4-FFF2-40B4-BE49-F238E27FC236}">
                    <a16:creationId xmlns:a16="http://schemas.microsoft.com/office/drawing/2014/main" id="{DC60A688-CD2A-FAB8-1A47-051C0E109202}"/>
                  </a:ext>
                </a:extLst>
              </p:cNvPr>
              <p:cNvSpPr>
                <a:spLocks noChangeShapeType="1"/>
              </p:cNvSpPr>
              <p:nvPr/>
            </p:nvSpPr>
            <p:spPr bwMode="auto">
              <a:xfrm flipH="1" flipV="1">
                <a:off x="1681" y="1036"/>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3" name="Line 198">
                <a:extLst>
                  <a:ext uri="{FF2B5EF4-FFF2-40B4-BE49-F238E27FC236}">
                    <a16:creationId xmlns:a16="http://schemas.microsoft.com/office/drawing/2014/main" id="{83855B30-10FE-AFCF-E1A7-6BD78C273E86}"/>
                  </a:ext>
                </a:extLst>
              </p:cNvPr>
              <p:cNvSpPr>
                <a:spLocks noChangeShapeType="1"/>
              </p:cNvSpPr>
              <p:nvPr/>
            </p:nvSpPr>
            <p:spPr bwMode="auto">
              <a:xfrm flipH="1" flipV="1">
                <a:off x="1669" y="103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4" name="Line 199">
                <a:extLst>
                  <a:ext uri="{FF2B5EF4-FFF2-40B4-BE49-F238E27FC236}">
                    <a16:creationId xmlns:a16="http://schemas.microsoft.com/office/drawing/2014/main" id="{0120CCDD-41F7-C7CD-B9A5-4F812C85F8CD}"/>
                  </a:ext>
                </a:extLst>
              </p:cNvPr>
              <p:cNvSpPr>
                <a:spLocks noChangeShapeType="1"/>
              </p:cNvSpPr>
              <p:nvPr/>
            </p:nvSpPr>
            <p:spPr bwMode="auto">
              <a:xfrm flipH="1" flipV="1">
                <a:off x="1656" y="102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5" name="Line 200">
                <a:extLst>
                  <a:ext uri="{FF2B5EF4-FFF2-40B4-BE49-F238E27FC236}">
                    <a16:creationId xmlns:a16="http://schemas.microsoft.com/office/drawing/2014/main" id="{43856D1C-BAB9-D38B-081C-7941437EB07F}"/>
                  </a:ext>
                </a:extLst>
              </p:cNvPr>
              <p:cNvSpPr>
                <a:spLocks noChangeShapeType="1"/>
              </p:cNvSpPr>
              <p:nvPr/>
            </p:nvSpPr>
            <p:spPr bwMode="auto">
              <a:xfrm flipH="1" flipV="1">
                <a:off x="1643" y="1023"/>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6" name="Line 201">
                <a:extLst>
                  <a:ext uri="{FF2B5EF4-FFF2-40B4-BE49-F238E27FC236}">
                    <a16:creationId xmlns:a16="http://schemas.microsoft.com/office/drawing/2014/main" id="{8BDE8E15-AE7F-2DED-AA31-410F0DD4CD3A}"/>
                  </a:ext>
                </a:extLst>
              </p:cNvPr>
              <p:cNvSpPr>
                <a:spLocks noChangeShapeType="1"/>
              </p:cNvSpPr>
              <p:nvPr/>
            </p:nvSpPr>
            <p:spPr bwMode="auto">
              <a:xfrm flipH="1" flipV="1">
                <a:off x="1630" y="101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7" name="Line 202">
                <a:extLst>
                  <a:ext uri="{FF2B5EF4-FFF2-40B4-BE49-F238E27FC236}">
                    <a16:creationId xmlns:a16="http://schemas.microsoft.com/office/drawing/2014/main" id="{EDD03BBA-9C92-DF4B-CA2C-A104D4FAF5F0}"/>
                  </a:ext>
                </a:extLst>
              </p:cNvPr>
              <p:cNvSpPr>
                <a:spLocks noChangeShapeType="1"/>
              </p:cNvSpPr>
              <p:nvPr/>
            </p:nvSpPr>
            <p:spPr bwMode="auto">
              <a:xfrm flipH="1" flipV="1">
                <a:off x="1617" y="10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8" name="Line 203">
                <a:extLst>
                  <a:ext uri="{FF2B5EF4-FFF2-40B4-BE49-F238E27FC236}">
                    <a16:creationId xmlns:a16="http://schemas.microsoft.com/office/drawing/2014/main" id="{F4FCB1E6-1D68-DBBD-4020-F8A990394035}"/>
                  </a:ext>
                </a:extLst>
              </p:cNvPr>
              <p:cNvSpPr>
                <a:spLocks noChangeShapeType="1"/>
              </p:cNvSpPr>
              <p:nvPr/>
            </p:nvSpPr>
            <p:spPr bwMode="auto">
              <a:xfrm flipH="1" flipV="1">
                <a:off x="1604" y="1010"/>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19" name="Line 204">
                <a:extLst>
                  <a:ext uri="{FF2B5EF4-FFF2-40B4-BE49-F238E27FC236}">
                    <a16:creationId xmlns:a16="http://schemas.microsoft.com/office/drawing/2014/main" id="{526BB650-C771-3F15-1209-035F4E157A2D}"/>
                  </a:ext>
                </a:extLst>
              </p:cNvPr>
              <p:cNvSpPr>
                <a:spLocks noChangeShapeType="1"/>
              </p:cNvSpPr>
              <p:nvPr/>
            </p:nvSpPr>
            <p:spPr bwMode="auto">
              <a:xfrm flipH="1" flipV="1">
                <a:off x="1592" y="100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0" name="Line 205">
                <a:extLst>
                  <a:ext uri="{FF2B5EF4-FFF2-40B4-BE49-F238E27FC236}">
                    <a16:creationId xmlns:a16="http://schemas.microsoft.com/office/drawing/2014/main" id="{E9BBC77A-ACEB-A56C-C96D-7A22F0594C2C}"/>
                  </a:ext>
                </a:extLst>
              </p:cNvPr>
              <p:cNvSpPr>
                <a:spLocks noChangeShapeType="1"/>
              </p:cNvSpPr>
              <p:nvPr/>
            </p:nvSpPr>
            <p:spPr bwMode="auto">
              <a:xfrm flipH="1" flipV="1">
                <a:off x="1579" y="100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1" name="Line 206">
                <a:extLst>
                  <a:ext uri="{FF2B5EF4-FFF2-40B4-BE49-F238E27FC236}">
                    <a16:creationId xmlns:a16="http://schemas.microsoft.com/office/drawing/2014/main" id="{E3B34B75-9843-6A9D-0640-96689921C430}"/>
                  </a:ext>
                </a:extLst>
              </p:cNvPr>
              <p:cNvSpPr>
                <a:spLocks noChangeShapeType="1"/>
              </p:cNvSpPr>
              <p:nvPr/>
            </p:nvSpPr>
            <p:spPr bwMode="auto">
              <a:xfrm flipH="1" flipV="1">
                <a:off x="1566" y="997"/>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01" name="Line 208">
              <a:extLst>
                <a:ext uri="{FF2B5EF4-FFF2-40B4-BE49-F238E27FC236}">
                  <a16:creationId xmlns:a16="http://schemas.microsoft.com/office/drawing/2014/main" id="{FBC99440-01D1-4DBA-0460-D7F3B223B744}"/>
                </a:ext>
              </a:extLst>
            </p:cNvPr>
            <p:cNvSpPr>
              <a:spLocks noChangeShapeType="1"/>
            </p:cNvSpPr>
            <p:nvPr/>
          </p:nvSpPr>
          <p:spPr bwMode="auto">
            <a:xfrm flipH="1" flipV="1">
              <a:off x="1553" y="99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2" name="Line 209">
              <a:extLst>
                <a:ext uri="{FF2B5EF4-FFF2-40B4-BE49-F238E27FC236}">
                  <a16:creationId xmlns:a16="http://schemas.microsoft.com/office/drawing/2014/main" id="{0765B53A-4477-BB70-5712-C0CE38E38360}"/>
                </a:ext>
              </a:extLst>
            </p:cNvPr>
            <p:cNvSpPr>
              <a:spLocks noChangeShapeType="1"/>
            </p:cNvSpPr>
            <p:nvPr/>
          </p:nvSpPr>
          <p:spPr bwMode="auto">
            <a:xfrm flipH="1" flipV="1">
              <a:off x="1540" y="98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3" name="Line 210">
              <a:extLst>
                <a:ext uri="{FF2B5EF4-FFF2-40B4-BE49-F238E27FC236}">
                  <a16:creationId xmlns:a16="http://schemas.microsoft.com/office/drawing/2014/main" id="{81B69ED8-021A-F305-F9AF-2B9B865CC717}"/>
                </a:ext>
              </a:extLst>
            </p:cNvPr>
            <p:cNvSpPr>
              <a:spLocks noChangeShapeType="1"/>
            </p:cNvSpPr>
            <p:nvPr/>
          </p:nvSpPr>
          <p:spPr bwMode="auto">
            <a:xfrm flipH="1" flipV="1">
              <a:off x="1527" y="983"/>
              <a:ext cx="3"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4" name="Line 211">
              <a:extLst>
                <a:ext uri="{FF2B5EF4-FFF2-40B4-BE49-F238E27FC236}">
                  <a16:creationId xmlns:a16="http://schemas.microsoft.com/office/drawing/2014/main" id="{BC768233-714B-9773-459D-004C79EE4A36}"/>
                </a:ext>
              </a:extLst>
            </p:cNvPr>
            <p:cNvSpPr>
              <a:spLocks noChangeShapeType="1"/>
            </p:cNvSpPr>
            <p:nvPr/>
          </p:nvSpPr>
          <p:spPr bwMode="auto">
            <a:xfrm flipH="1" flipV="1">
              <a:off x="1514" y="980"/>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5" name="Line 212">
              <a:extLst>
                <a:ext uri="{FF2B5EF4-FFF2-40B4-BE49-F238E27FC236}">
                  <a16:creationId xmlns:a16="http://schemas.microsoft.com/office/drawing/2014/main" id="{5E2AFD7F-E303-E578-F31E-98571F951BB9}"/>
                </a:ext>
              </a:extLst>
            </p:cNvPr>
            <p:cNvSpPr>
              <a:spLocks noChangeShapeType="1"/>
            </p:cNvSpPr>
            <p:nvPr/>
          </p:nvSpPr>
          <p:spPr bwMode="auto">
            <a:xfrm flipH="1" flipV="1">
              <a:off x="1502" y="975"/>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Line 213">
              <a:extLst>
                <a:ext uri="{FF2B5EF4-FFF2-40B4-BE49-F238E27FC236}">
                  <a16:creationId xmlns:a16="http://schemas.microsoft.com/office/drawing/2014/main" id="{D0489DDE-F05A-26F4-CD71-5508CD1F2405}"/>
                </a:ext>
              </a:extLst>
            </p:cNvPr>
            <p:cNvSpPr>
              <a:spLocks noChangeShapeType="1"/>
            </p:cNvSpPr>
            <p:nvPr/>
          </p:nvSpPr>
          <p:spPr bwMode="auto">
            <a:xfrm flipH="1" flipV="1">
              <a:off x="1489" y="971"/>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Line 214">
              <a:extLst>
                <a:ext uri="{FF2B5EF4-FFF2-40B4-BE49-F238E27FC236}">
                  <a16:creationId xmlns:a16="http://schemas.microsoft.com/office/drawing/2014/main" id="{8E7450F9-297C-CD92-96D2-E0006032B2EF}"/>
                </a:ext>
              </a:extLst>
            </p:cNvPr>
            <p:cNvSpPr>
              <a:spLocks noChangeShapeType="1"/>
            </p:cNvSpPr>
            <p:nvPr/>
          </p:nvSpPr>
          <p:spPr bwMode="auto">
            <a:xfrm flipH="1" flipV="1">
              <a:off x="1476" y="96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Line 215">
              <a:extLst>
                <a:ext uri="{FF2B5EF4-FFF2-40B4-BE49-F238E27FC236}">
                  <a16:creationId xmlns:a16="http://schemas.microsoft.com/office/drawing/2014/main" id="{E064C976-FC4F-7707-A966-E3601A3E17A4}"/>
                </a:ext>
              </a:extLst>
            </p:cNvPr>
            <p:cNvSpPr>
              <a:spLocks noChangeShapeType="1"/>
            </p:cNvSpPr>
            <p:nvPr/>
          </p:nvSpPr>
          <p:spPr bwMode="auto">
            <a:xfrm flipH="1" flipV="1">
              <a:off x="1463" y="96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216">
              <a:extLst>
                <a:ext uri="{FF2B5EF4-FFF2-40B4-BE49-F238E27FC236}">
                  <a16:creationId xmlns:a16="http://schemas.microsoft.com/office/drawing/2014/main" id="{209E477D-B83E-49EA-9A88-58273DE54821}"/>
                </a:ext>
              </a:extLst>
            </p:cNvPr>
            <p:cNvSpPr>
              <a:spLocks noChangeShapeType="1"/>
            </p:cNvSpPr>
            <p:nvPr/>
          </p:nvSpPr>
          <p:spPr bwMode="auto">
            <a:xfrm flipH="1" flipV="1">
              <a:off x="1450" y="958"/>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Line 217">
              <a:extLst>
                <a:ext uri="{FF2B5EF4-FFF2-40B4-BE49-F238E27FC236}">
                  <a16:creationId xmlns:a16="http://schemas.microsoft.com/office/drawing/2014/main" id="{D32BD316-F54E-FCAA-F13E-D895367E63E8}"/>
                </a:ext>
              </a:extLst>
            </p:cNvPr>
            <p:cNvSpPr>
              <a:spLocks noChangeShapeType="1"/>
            </p:cNvSpPr>
            <p:nvPr/>
          </p:nvSpPr>
          <p:spPr bwMode="auto">
            <a:xfrm flipH="1" flipV="1">
              <a:off x="1437" y="95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1" name="Line 218">
              <a:extLst>
                <a:ext uri="{FF2B5EF4-FFF2-40B4-BE49-F238E27FC236}">
                  <a16:creationId xmlns:a16="http://schemas.microsoft.com/office/drawing/2014/main" id="{1731834A-6868-5CE2-6AA8-8CE2F45CF8DF}"/>
                </a:ext>
              </a:extLst>
            </p:cNvPr>
            <p:cNvSpPr>
              <a:spLocks noChangeShapeType="1"/>
            </p:cNvSpPr>
            <p:nvPr/>
          </p:nvSpPr>
          <p:spPr bwMode="auto">
            <a:xfrm flipH="1" flipV="1">
              <a:off x="1425" y="94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Line 219">
              <a:extLst>
                <a:ext uri="{FF2B5EF4-FFF2-40B4-BE49-F238E27FC236}">
                  <a16:creationId xmlns:a16="http://schemas.microsoft.com/office/drawing/2014/main" id="{DA2292E1-6813-71E9-BCFA-117A6ECB78C2}"/>
                </a:ext>
              </a:extLst>
            </p:cNvPr>
            <p:cNvSpPr>
              <a:spLocks noChangeShapeType="1"/>
            </p:cNvSpPr>
            <p:nvPr/>
          </p:nvSpPr>
          <p:spPr bwMode="auto">
            <a:xfrm flipH="1" flipV="1">
              <a:off x="1412" y="94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3" name="Line 220">
              <a:extLst>
                <a:ext uri="{FF2B5EF4-FFF2-40B4-BE49-F238E27FC236}">
                  <a16:creationId xmlns:a16="http://schemas.microsoft.com/office/drawing/2014/main" id="{99FB4ADE-8924-59C4-3840-22E921EA81E3}"/>
                </a:ext>
              </a:extLst>
            </p:cNvPr>
            <p:cNvSpPr>
              <a:spLocks noChangeShapeType="1"/>
            </p:cNvSpPr>
            <p:nvPr/>
          </p:nvSpPr>
          <p:spPr bwMode="auto">
            <a:xfrm flipH="1" flipV="1">
              <a:off x="1399" y="94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221">
              <a:extLst>
                <a:ext uri="{FF2B5EF4-FFF2-40B4-BE49-F238E27FC236}">
                  <a16:creationId xmlns:a16="http://schemas.microsoft.com/office/drawing/2014/main" id="{1EAC3973-9003-05F7-26BE-7C9D3BFEA349}"/>
                </a:ext>
              </a:extLst>
            </p:cNvPr>
            <p:cNvSpPr>
              <a:spLocks noChangeShapeType="1"/>
            </p:cNvSpPr>
            <p:nvPr/>
          </p:nvSpPr>
          <p:spPr bwMode="auto">
            <a:xfrm flipH="1" flipV="1">
              <a:off x="1386" y="936"/>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222">
              <a:extLst>
                <a:ext uri="{FF2B5EF4-FFF2-40B4-BE49-F238E27FC236}">
                  <a16:creationId xmlns:a16="http://schemas.microsoft.com/office/drawing/2014/main" id="{0AA7EA47-3FA0-434D-7F7F-6CDBD2744770}"/>
                </a:ext>
              </a:extLst>
            </p:cNvPr>
            <p:cNvSpPr>
              <a:spLocks noChangeShapeType="1"/>
            </p:cNvSpPr>
            <p:nvPr/>
          </p:nvSpPr>
          <p:spPr bwMode="auto">
            <a:xfrm flipH="1" flipV="1">
              <a:off x="1373" y="932"/>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Line 223">
              <a:extLst>
                <a:ext uri="{FF2B5EF4-FFF2-40B4-BE49-F238E27FC236}">
                  <a16:creationId xmlns:a16="http://schemas.microsoft.com/office/drawing/2014/main" id="{C26B6581-6DC2-7819-3894-2D1BBADB8B0E}"/>
                </a:ext>
              </a:extLst>
            </p:cNvPr>
            <p:cNvSpPr>
              <a:spLocks noChangeShapeType="1"/>
            </p:cNvSpPr>
            <p:nvPr/>
          </p:nvSpPr>
          <p:spPr bwMode="auto">
            <a:xfrm flipH="1" flipV="1">
              <a:off x="1360" y="927"/>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Line 224">
              <a:extLst>
                <a:ext uri="{FF2B5EF4-FFF2-40B4-BE49-F238E27FC236}">
                  <a16:creationId xmlns:a16="http://schemas.microsoft.com/office/drawing/2014/main" id="{2B0D2183-20BB-ED7A-C66E-37ECF4911BEF}"/>
                </a:ext>
              </a:extLst>
            </p:cNvPr>
            <p:cNvSpPr>
              <a:spLocks noChangeShapeType="1"/>
            </p:cNvSpPr>
            <p:nvPr/>
          </p:nvSpPr>
          <p:spPr bwMode="auto">
            <a:xfrm flipH="1" flipV="1">
              <a:off x="1347" y="923"/>
              <a:ext cx="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225">
              <a:extLst>
                <a:ext uri="{FF2B5EF4-FFF2-40B4-BE49-F238E27FC236}">
                  <a16:creationId xmlns:a16="http://schemas.microsoft.com/office/drawing/2014/main" id="{26149CA7-E2D1-75C6-7184-A8274286E5F3}"/>
                </a:ext>
              </a:extLst>
            </p:cNvPr>
            <p:cNvSpPr>
              <a:spLocks noChangeShapeType="1"/>
            </p:cNvSpPr>
            <p:nvPr/>
          </p:nvSpPr>
          <p:spPr bwMode="auto">
            <a:xfrm flipH="1" flipV="1">
              <a:off x="1335" y="919"/>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9" name="Line 226">
              <a:extLst>
                <a:ext uri="{FF2B5EF4-FFF2-40B4-BE49-F238E27FC236}">
                  <a16:creationId xmlns:a16="http://schemas.microsoft.com/office/drawing/2014/main" id="{AF7DCAD0-4706-C383-B7B9-007937122206}"/>
                </a:ext>
              </a:extLst>
            </p:cNvPr>
            <p:cNvSpPr>
              <a:spLocks noChangeShapeType="1"/>
            </p:cNvSpPr>
            <p:nvPr/>
          </p:nvSpPr>
          <p:spPr bwMode="auto">
            <a:xfrm flipH="1" flipV="1">
              <a:off x="1322" y="914"/>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0" name="Line 227">
              <a:extLst>
                <a:ext uri="{FF2B5EF4-FFF2-40B4-BE49-F238E27FC236}">
                  <a16:creationId xmlns:a16="http://schemas.microsoft.com/office/drawing/2014/main" id="{C0D1EE6D-2BB0-D4B3-0D02-F2812CD8829A}"/>
                </a:ext>
              </a:extLst>
            </p:cNvPr>
            <p:cNvSpPr>
              <a:spLocks noChangeShapeType="1"/>
            </p:cNvSpPr>
            <p:nvPr/>
          </p:nvSpPr>
          <p:spPr bwMode="auto">
            <a:xfrm flipH="1" flipV="1">
              <a:off x="1309" y="910"/>
              <a:ext cx="2"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1" name="Freeform 228">
              <a:extLst>
                <a:ext uri="{FF2B5EF4-FFF2-40B4-BE49-F238E27FC236}">
                  <a16:creationId xmlns:a16="http://schemas.microsoft.com/office/drawing/2014/main" id="{F243CC1C-9DA8-5E6F-686B-A4BDE849E685}"/>
                </a:ext>
              </a:extLst>
            </p:cNvPr>
            <p:cNvSpPr>
              <a:spLocks/>
            </p:cNvSpPr>
            <p:nvPr/>
          </p:nvSpPr>
          <p:spPr bwMode="auto">
            <a:xfrm>
              <a:off x="1265" y="882"/>
              <a:ext cx="38" cy="38"/>
            </a:xfrm>
            <a:custGeom>
              <a:avLst/>
              <a:gdLst>
                <a:gd name="T0" fmla="*/ 0 w 78"/>
                <a:gd name="T1" fmla="*/ 0 h 77"/>
                <a:gd name="T2" fmla="*/ 0 w 78"/>
                <a:gd name="T3" fmla="*/ 0 h 77"/>
                <a:gd name="T4" fmla="*/ 0 w 78"/>
                <a:gd name="T5" fmla="*/ 0 h 77"/>
                <a:gd name="T6" fmla="*/ 0 w 78"/>
                <a:gd name="T7" fmla="*/ 0 h 77"/>
                <a:gd name="T8" fmla="*/ 0 w 78"/>
                <a:gd name="T9" fmla="*/ 0 h 77"/>
                <a:gd name="T10" fmla="*/ 0 w 78"/>
                <a:gd name="T11" fmla="*/ 0 h 77"/>
                <a:gd name="T12" fmla="*/ 0 w 78"/>
                <a:gd name="T13" fmla="*/ 0 h 77"/>
                <a:gd name="T14" fmla="*/ 0 w 78"/>
                <a:gd name="T15" fmla="*/ 0 h 77"/>
                <a:gd name="T16" fmla="*/ 0 w 78"/>
                <a:gd name="T17" fmla="*/ 0 h 77"/>
                <a:gd name="T18" fmla="*/ 0 w 78"/>
                <a:gd name="T19" fmla="*/ 0 h 77"/>
                <a:gd name="T20" fmla="*/ 0 w 78"/>
                <a:gd name="T21" fmla="*/ 0 h 77"/>
                <a:gd name="T22" fmla="*/ 0 w 78"/>
                <a:gd name="T23" fmla="*/ 0 h 77"/>
                <a:gd name="T24" fmla="*/ 0 w 78"/>
                <a:gd name="T25" fmla="*/ 0 h 77"/>
                <a:gd name="T26" fmla="*/ 0 w 78"/>
                <a:gd name="T27" fmla="*/ 0 h 77"/>
                <a:gd name="T28" fmla="*/ 0 w 78"/>
                <a:gd name="T29" fmla="*/ 0 h 77"/>
                <a:gd name="T30" fmla="*/ 0 w 78"/>
                <a:gd name="T31" fmla="*/ 0 h 77"/>
                <a:gd name="T32" fmla="*/ 0 w 78"/>
                <a:gd name="T33" fmla="*/ 0 h 77"/>
                <a:gd name="T34" fmla="*/ 0 w 78"/>
                <a:gd name="T35" fmla="*/ 0 h 77"/>
                <a:gd name="T36" fmla="*/ 0 w 78"/>
                <a:gd name="T37" fmla="*/ 0 h 77"/>
                <a:gd name="T38" fmla="*/ 0 w 78"/>
                <a:gd name="T39" fmla="*/ 0 h 77"/>
                <a:gd name="T40" fmla="*/ 0 w 78"/>
                <a:gd name="T41" fmla="*/ 0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77"/>
                <a:gd name="T65" fmla="*/ 78 w 78"/>
                <a:gd name="T66" fmla="*/ 77 h 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77">
                  <a:moveTo>
                    <a:pt x="75" y="51"/>
                  </a:moveTo>
                  <a:lnTo>
                    <a:pt x="78" y="39"/>
                  </a:lnTo>
                  <a:lnTo>
                    <a:pt x="76" y="26"/>
                  </a:lnTo>
                  <a:lnTo>
                    <a:pt x="71" y="16"/>
                  </a:lnTo>
                  <a:lnTo>
                    <a:pt x="62" y="7"/>
                  </a:lnTo>
                  <a:lnTo>
                    <a:pt x="52" y="2"/>
                  </a:lnTo>
                  <a:lnTo>
                    <a:pt x="40" y="0"/>
                  </a:lnTo>
                  <a:lnTo>
                    <a:pt x="28" y="1"/>
                  </a:lnTo>
                  <a:lnTo>
                    <a:pt x="17" y="6"/>
                  </a:lnTo>
                  <a:lnTo>
                    <a:pt x="8" y="15"/>
                  </a:lnTo>
                  <a:lnTo>
                    <a:pt x="3" y="25"/>
                  </a:lnTo>
                  <a:lnTo>
                    <a:pt x="0" y="38"/>
                  </a:lnTo>
                  <a:lnTo>
                    <a:pt x="3" y="50"/>
                  </a:lnTo>
                  <a:lnTo>
                    <a:pt x="8" y="60"/>
                  </a:lnTo>
                  <a:lnTo>
                    <a:pt x="16" y="69"/>
                  </a:lnTo>
                  <a:lnTo>
                    <a:pt x="27" y="74"/>
                  </a:lnTo>
                  <a:lnTo>
                    <a:pt x="38" y="77"/>
                  </a:lnTo>
                  <a:lnTo>
                    <a:pt x="51" y="74"/>
                  </a:lnTo>
                  <a:lnTo>
                    <a:pt x="62" y="70"/>
                  </a:lnTo>
                  <a:lnTo>
                    <a:pt x="70" y="61"/>
                  </a:lnTo>
                  <a:lnTo>
                    <a:pt x="75" y="5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A2D3659-F34E-5FED-8B22-FB66A12F06C2}"/>
              </a:ext>
            </a:extLst>
          </p:cNvPr>
          <p:cNvSpPr>
            <a:spLocks noGrp="1" noChangeArrowheads="1"/>
          </p:cNvSpPr>
          <p:nvPr>
            <p:ph type="title"/>
          </p:nvPr>
        </p:nvSpPr>
        <p:spPr/>
        <p:txBody>
          <a:bodyPr/>
          <a:lstStyle/>
          <a:p>
            <a:pPr eaLnBrk="1" hangingPunct="1"/>
            <a:r>
              <a:rPr lang="en-US" altLang="tr-TR" sz="4000"/>
              <a:t>Class Representation</a:t>
            </a:r>
          </a:p>
        </p:txBody>
      </p:sp>
      <p:sp>
        <p:nvSpPr>
          <p:cNvPr id="9219" name="Rectangle 3">
            <a:extLst>
              <a:ext uri="{FF2B5EF4-FFF2-40B4-BE49-F238E27FC236}">
                <a16:creationId xmlns:a16="http://schemas.microsoft.com/office/drawing/2014/main" id="{ECF58453-20E2-3BEC-FAC2-05766C94AC6F}"/>
              </a:ext>
            </a:extLst>
          </p:cNvPr>
          <p:cNvSpPr>
            <a:spLocks noChangeArrowheads="1"/>
          </p:cNvSpPr>
          <p:nvPr/>
        </p:nvSpPr>
        <p:spPr bwMode="auto">
          <a:xfrm>
            <a:off x="1941513" y="2211388"/>
            <a:ext cx="4037012" cy="34956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endParaRPr lang="en-US" altLang="tr-TR" sz="1800">
              <a:latin typeface="Tahoma" panose="020B0604030504040204" pitchFamily="34" charset="0"/>
            </a:endParaRPr>
          </a:p>
          <a:p>
            <a:pPr>
              <a:spcBef>
                <a:spcPct val="0"/>
              </a:spcBef>
              <a:buClrTx/>
              <a:buSzTx/>
              <a:buFontTx/>
              <a:buNone/>
            </a:pPr>
            <a:endParaRPr lang="en-US" altLang="tr-TR" sz="1800">
              <a:latin typeface="Tahoma" panose="020B0604030504040204" pitchFamily="34" charset="0"/>
            </a:endParaRPr>
          </a:p>
          <a:p>
            <a:pPr>
              <a:spcBef>
                <a:spcPct val="0"/>
              </a:spcBef>
              <a:buClrTx/>
              <a:buSzTx/>
              <a:buFontTx/>
              <a:buNone/>
            </a:pPr>
            <a:r>
              <a:rPr lang="en-US" altLang="tr-TR" sz="1800">
                <a:latin typeface="Tahoma" panose="020B0604030504040204" pitchFamily="34" charset="0"/>
              </a:rPr>
              <a:t># speed: double</a:t>
            </a:r>
          </a:p>
          <a:p>
            <a:pPr>
              <a:spcBef>
                <a:spcPct val="0"/>
              </a:spcBef>
              <a:buClrTx/>
              <a:buSzTx/>
              <a:buFontTx/>
              <a:buNone/>
            </a:pPr>
            <a:r>
              <a:rPr lang="en-US" altLang="tr-TR" sz="1800">
                <a:latin typeface="Tahoma" panose="020B0604030504040204" pitchFamily="34" charset="0"/>
              </a:rPr>
              <a:t># maximumSpeed: double</a:t>
            </a:r>
          </a:p>
          <a:p>
            <a:pPr>
              <a:spcBef>
                <a:spcPct val="0"/>
              </a:spcBef>
              <a:buClrTx/>
              <a:buSzTx/>
              <a:buFontTx/>
              <a:buNone/>
            </a:pPr>
            <a:r>
              <a:rPr lang="en-US" altLang="tr-TR" sz="1800">
                <a:latin typeface="Tahoma" panose="020B0604030504040204" pitchFamily="34" charset="0"/>
              </a:rPr>
              <a:t># length: float</a:t>
            </a:r>
          </a:p>
          <a:p>
            <a:pPr>
              <a:spcBef>
                <a:spcPct val="0"/>
              </a:spcBef>
              <a:buClrTx/>
              <a:buSzTx/>
              <a:buFontTx/>
              <a:buChar char="-"/>
            </a:pPr>
            <a:r>
              <a:rPr lang="en-US" altLang="tr-TR" sz="1800">
                <a:latin typeface="Tahoma" panose="020B0604030504040204" pitchFamily="34" charset="0"/>
              </a:rPr>
              <a:t> id: String</a:t>
            </a:r>
          </a:p>
          <a:p>
            <a:pPr>
              <a:spcBef>
                <a:spcPct val="0"/>
              </a:spcBef>
              <a:buClrTx/>
              <a:buSzTx/>
              <a:buFontTx/>
              <a:buChar char="-"/>
            </a:pPr>
            <a:endParaRPr lang="en-US" altLang="tr-TR" sz="1800">
              <a:latin typeface="Tahoma" panose="020B0604030504040204" pitchFamily="34" charset="0"/>
            </a:endParaRPr>
          </a:p>
          <a:p>
            <a:pPr>
              <a:spcBef>
                <a:spcPct val="0"/>
              </a:spcBef>
              <a:buClrTx/>
              <a:buSzTx/>
              <a:buFontTx/>
              <a:buNone/>
            </a:pPr>
            <a:r>
              <a:rPr lang="en-US" altLang="tr-TR" sz="1800">
                <a:latin typeface="Tahoma" panose="020B0604030504040204" pitchFamily="34" charset="0"/>
              </a:rPr>
              <a:t>+getSpeed(): double</a:t>
            </a:r>
          </a:p>
          <a:p>
            <a:pPr>
              <a:spcBef>
                <a:spcPct val="0"/>
              </a:spcBef>
              <a:buClrTx/>
              <a:buSzTx/>
              <a:buFontTx/>
              <a:buNone/>
            </a:pPr>
            <a:r>
              <a:rPr lang="en-US" altLang="tr-TR" sz="1800">
                <a:latin typeface="Tahoma" panose="020B0604030504040204" pitchFamily="34" charset="0"/>
              </a:rPr>
              <a:t>+getMaxSpeed(): double</a:t>
            </a:r>
          </a:p>
          <a:p>
            <a:pPr>
              <a:spcBef>
                <a:spcPct val="0"/>
              </a:spcBef>
              <a:buClrTx/>
              <a:buSzTx/>
              <a:buFontTx/>
              <a:buNone/>
            </a:pPr>
            <a:r>
              <a:rPr lang="en-US" altLang="tr-TR" sz="1800">
                <a:latin typeface="Tahoma" panose="020B0604030504040204" pitchFamily="34" charset="0"/>
              </a:rPr>
              <a:t>+accelerate(incvalue:double): void</a:t>
            </a:r>
          </a:p>
          <a:p>
            <a:pPr>
              <a:spcBef>
                <a:spcPct val="0"/>
              </a:spcBef>
              <a:buClrTx/>
              <a:buSzTx/>
              <a:buFontTx/>
              <a:buNone/>
            </a:pPr>
            <a:r>
              <a:rPr lang="en-US" altLang="tr-TR" sz="1800">
                <a:latin typeface="Tahoma" panose="020B0604030504040204" pitchFamily="34" charset="0"/>
              </a:rPr>
              <a:t>+decelerate(decvalue:double): void</a:t>
            </a:r>
          </a:p>
          <a:p>
            <a:pPr>
              <a:spcBef>
                <a:spcPct val="0"/>
              </a:spcBef>
              <a:buClrTx/>
              <a:buSzTx/>
              <a:buFontTx/>
              <a:buNone/>
            </a:pPr>
            <a:r>
              <a:rPr lang="en-US" altLang="tr-TR" sz="1800">
                <a:latin typeface="Tahoma" panose="020B0604030504040204" pitchFamily="34" charset="0"/>
              </a:rPr>
              <a:t>+toString(): String</a:t>
            </a:r>
          </a:p>
        </p:txBody>
      </p:sp>
      <p:sp>
        <p:nvSpPr>
          <p:cNvPr id="9220" name="Line 4">
            <a:extLst>
              <a:ext uri="{FF2B5EF4-FFF2-40B4-BE49-F238E27FC236}">
                <a16:creationId xmlns:a16="http://schemas.microsoft.com/office/drawing/2014/main" id="{32767F36-3DC2-5A68-69D7-3BAA9D66B65F}"/>
              </a:ext>
            </a:extLst>
          </p:cNvPr>
          <p:cNvSpPr>
            <a:spLocks noChangeShapeType="1"/>
          </p:cNvSpPr>
          <p:nvPr/>
        </p:nvSpPr>
        <p:spPr bwMode="auto">
          <a:xfrm>
            <a:off x="1955800" y="4052888"/>
            <a:ext cx="4078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Line 5">
            <a:extLst>
              <a:ext uri="{FF2B5EF4-FFF2-40B4-BE49-F238E27FC236}">
                <a16:creationId xmlns:a16="http://schemas.microsoft.com/office/drawing/2014/main" id="{9B1D14EE-95D9-C554-1999-767E095B441D}"/>
              </a:ext>
            </a:extLst>
          </p:cNvPr>
          <p:cNvSpPr>
            <a:spLocks noChangeShapeType="1"/>
          </p:cNvSpPr>
          <p:nvPr/>
        </p:nvSpPr>
        <p:spPr bwMode="auto">
          <a:xfrm>
            <a:off x="1938338" y="2671763"/>
            <a:ext cx="407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2" name="Text Box 6">
            <a:extLst>
              <a:ext uri="{FF2B5EF4-FFF2-40B4-BE49-F238E27FC236}">
                <a16:creationId xmlns:a16="http://schemas.microsoft.com/office/drawing/2014/main" id="{07E34160-50CF-035F-889C-3CA16CEE09A4}"/>
              </a:ext>
            </a:extLst>
          </p:cNvPr>
          <p:cNvSpPr txBox="1">
            <a:spLocks noChangeArrowheads="1"/>
          </p:cNvSpPr>
          <p:nvPr/>
        </p:nvSpPr>
        <p:spPr bwMode="auto">
          <a:xfrm>
            <a:off x="3195638" y="2238375"/>
            <a:ext cx="1104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b="1">
                <a:latin typeface="Tahoma" panose="020B0604030504040204" pitchFamily="34" charset="0"/>
              </a:rPr>
              <a:t>Vehicle</a:t>
            </a:r>
          </a:p>
        </p:txBody>
      </p:sp>
      <p:sp>
        <p:nvSpPr>
          <p:cNvPr id="9223" name="Text Box 7">
            <a:extLst>
              <a:ext uri="{FF2B5EF4-FFF2-40B4-BE49-F238E27FC236}">
                <a16:creationId xmlns:a16="http://schemas.microsoft.com/office/drawing/2014/main" id="{DDC53AEC-841A-3532-140A-418ADC382185}"/>
              </a:ext>
            </a:extLst>
          </p:cNvPr>
          <p:cNvSpPr txBox="1">
            <a:spLocks noChangeArrowheads="1"/>
          </p:cNvSpPr>
          <p:nvPr/>
        </p:nvSpPr>
        <p:spPr bwMode="auto">
          <a:xfrm>
            <a:off x="6599238" y="1612900"/>
            <a:ext cx="1744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Class Name</a:t>
            </a:r>
          </a:p>
        </p:txBody>
      </p:sp>
      <p:sp>
        <p:nvSpPr>
          <p:cNvPr id="9224" name="Text Box 8">
            <a:extLst>
              <a:ext uri="{FF2B5EF4-FFF2-40B4-BE49-F238E27FC236}">
                <a16:creationId xmlns:a16="http://schemas.microsoft.com/office/drawing/2014/main" id="{BDD53EB7-8D2E-55E8-43C6-D1449C8D8365}"/>
              </a:ext>
            </a:extLst>
          </p:cNvPr>
          <p:cNvSpPr txBox="1">
            <a:spLocks noChangeArrowheads="1"/>
          </p:cNvSpPr>
          <p:nvPr/>
        </p:nvSpPr>
        <p:spPr bwMode="auto">
          <a:xfrm>
            <a:off x="6105525" y="2773363"/>
            <a:ext cx="251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Attributes (fields)</a:t>
            </a:r>
          </a:p>
        </p:txBody>
      </p:sp>
      <p:sp>
        <p:nvSpPr>
          <p:cNvPr id="9225" name="Text Box 9">
            <a:extLst>
              <a:ext uri="{FF2B5EF4-FFF2-40B4-BE49-F238E27FC236}">
                <a16:creationId xmlns:a16="http://schemas.microsoft.com/office/drawing/2014/main" id="{E2BC0006-BDA1-6C64-727E-4486C2BDBE1C}"/>
              </a:ext>
            </a:extLst>
          </p:cNvPr>
          <p:cNvSpPr txBox="1">
            <a:spLocks noChangeArrowheads="1"/>
          </p:cNvSpPr>
          <p:nvPr/>
        </p:nvSpPr>
        <p:spPr bwMode="auto">
          <a:xfrm>
            <a:off x="6745288" y="4489450"/>
            <a:ext cx="19288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Operations </a:t>
            </a:r>
          </a:p>
          <a:p>
            <a:pPr>
              <a:spcBef>
                <a:spcPct val="0"/>
              </a:spcBef>
              <a:buClrTx/>
              <a:buSzTx/>
              <a:buFontTx/>
              <a:buNone/>
            </a:pPr>
            <a:r>
              <a:rPr lang="en-US" altLang="tr-TR" sz="2400">
                <a:latin typeface="Tahoma" panose="020B0604030504040204" pitchFamily="34" charset="0"/>
              </a:rPr>
              <a:t>(methods)</a:t>
            </a:r>
          </a:p>
        </p:txBody>
      </p:sp>
      <p:sp>
        <p:nvSpPr>
          <p:cNvPr id="9226" name="Text Box 10">
            <a:extLst>
              <a:ext uri="{FF2B5EF4-FFF2-40B4-BE49-F238E27FC236}">
                <a16:creationId xmlns:a16="http://schemas.microsoft.com/office/drawing/2014/main" id="{C369DD40-B0D5-DF00-055E-47EEE2A83952}"/>
              </a:ext>
            </a:extLst>
          </p:cNvPr>
          <p:cNvSpPr txBox="1">
            <a:spLocks noChangeArrowheads="1"/>
          </p:cNvSpPr>
          <p:nvPr/>
        </p:nvSpPr>
        <p:spPr bwMode="auto">
          <a:xfrm>
            <a:off x="333375" y="4157663"/>
            <a:ext cx="1504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Private field</a:t>
            </a:r>
          </a:p>
        </p:txBody>
      </p:sp>
      <p:sp>
        <p:nvSpPr>
          <p:cNvPr id="9227" name="Text Box 11">
            <a:extLst>
              <a:ext uri="{FF2B5EF4-FFF2-40B4-BE49-F238E27FC236}">
                <a16:creationId xmlns:a16="http://schemas.microsoft.com/office/drawing/2014/main" id="{8718006A-2C32-72F3-1F40-F0E99E80A119}"/>
              </a:ext>
            </a:extLst>
          </p:cNvPr>
          <p:cNvSpPr txBox="1">
            <a:spLocks noChangeArrowheads="1"/>
          </p:cNvSpPr>
          <p:nvPr/>
        </p:nvSpPr>
        <p:spPr bwMode="auto">
          <a:xfrm>
            <a:off x="0" y="2211388"/>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Protected field</a:t>
            </a:r>
          </a:p>
        </p:txBody>
      </p:sp>
      <p:sp>
        <p:nvSpPr>
          <p:cNvPr id="9228" name="Text Box 12">
            <a:extLst>
              <a:ext uri="{FF2B5EF4-FFF2-40B4-BE49-F238E27FC236}">
                <a16:creationId xmlns:a16="http://schemas.microsoft.com/office/drawing/2014/main" id="{2BECB525-EFD1-ED87-BE60-53123DF79D6A}"/>
              </a:ext>
            </a:extLst>
          </p:cNvPr>
          <p:cNvSpPr txBox="1">
            <a:spLocks noChangeArrowheads="1"/>
          </p:cNvSpPr>
          <p:nvPr/>
        </p:nvSpPr>
        <p:spPr bwMode="auto">
          <a:xfrm>
            <a:off x="242888" y="5840413"/>
            <a:ext cx="1770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Public method</a:t>
            </a:r>
          </a:p>
        </p:txBody>
      </p:sp>
      <p:sp>
        <p:nvSpPr>
          <p:cNvPr id="9229" name="Text Box 13">
            <a:extLst>
              <a:ext uri="{FF2B5EF4-FFF2-40B4-BE49-F238E27FC236}">
                <a16:creationId xmlns:a16="http://schemas.microsoft.com/office/drawing/2014/main" id="{6585BEE8-7E21-C240-E8DE-B06A23EE8883}"/>
              </a:ext>
            </a:extLst>
          </p:cNvPr>
          <p:cNvSpPr txBox="1">
            <a:spLocks noChangeArrowheads="1"/>
          </p:cNvSpPr>
          <p:nvPr/>
        </p:nvSpPr>
        <p:spPr bwMode="auto">
          <a:xfrm>
            <a:off x="2825750" y="6059488"/>
            <a:ext cx="1500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000">
                <a:latin typeface="Tahoma" panose="020B0604030504040204" pitchFamily="34" charset="0"/>
              </a:rPr>
              <a:t>Return type</a:t>
            </a:r>
          </a:p>
        </p:txBody>
      </p:sp>
      <p:sp>
        <p:nvSpPr>
          <p:cNvPr id="9230" name="Line 14">
            <a:extLst>
              <a:ext uri="{FF2B5EF4-FFF2-40B4-BE49-F238E27FC236}">
                <a16:creationId xmlns:a16="http://schemas.microsoft.com/office/drawing/2014/main" id="{A521EC8C-404A-C60D-CD81-3D06EC818438}"/>
              </a:ext>
            </a:extLst>
          </p:cNvPr>
          <p:cNvSpPr>
            <a:spLocks noChangeShapeType="1"/>
          </p:cNvSpPr>
          <p:nvPr/>
        </p:nvSpPr>
        <p:spPr bwMode="auto">
          <a:xfrm flipH="1">
            <a:off x="4538663" y="1833563"/>
            <a:ext cx="1916112" cy="59531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AutoShape 15">
            <a:extLst>
              <a:ext uri="{FF2B5EF4-FFF2-40B4-BE49-F238E27FC236}">
                <a16:creationId xmlns:a16="http://schemas.microsoft.com/office/drawing/2014/main" id="{CFAD1F9E-CBD8-CF33-3E56-32905169B013}"/>
              </a:ext>
            </a:extLst>
          </p:cNvPr>
          <p:cNvSpPr>
            <a:spLocks/>
          </p:cNvSpPr>
          <p:nvPr/>
        </p:nvSpPr>
        <p:spPr bwMode="auto">
          <a:xfrm>
            <a:off x="5716588" y="2778125"/>
            <a:ext cx="906462" cy="1160463"/>
          </a:xfrm>
          <a:prstGeom prst="rightBrace">
            <a:avLst>
              <a:gd name="adj1" fmla="val 10668"/>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9232" name="AutoShape 16">
            <a:extLst>
              <a:ext uri="{FF2B5EF4-FFF2-40B4-BE49-F238E27FC236}">
                <a16:creationId xmlns:a16="http://schemas.microsoft.com/office/drawing/2014/main" id="{FC1E50A8-A491-1721-CF07-02CE3594C446}"/>
              </a:ext>
            </a:extLst>
          </p:cNvPr>
          <p:cNvSpPr>
            <a:spLocks/>
          </p:cNvSpPr>
          <p:nvPr/>
        </p:nvSpPr>
        <p:spPr bwMode="auto">
          <a:xfrm>
            <a:off x="5684838" y="4227513"/>
            <a:ext cx="906462" cy="1160462"/>
          </a:xfrm>
          <a:prstGeom prst="rightBrace">
            <a:avLst>
              <a:gd name="adj1" fmla="val 10668"/>
              <a:gd name="adj2" fmla="val 50000"/>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9233" name="Line 17">
            <a:extLst>
              <a:ext uri="{FF2B5EF4-FFF2-40B4-BE49-F238E27FC236}">
                <a16:creationId xmlns:a16="http://schemas.microsoft.com/office/drawing/2014/main" id="{AC5D4332-6564-2122-93CC-D493B27FDD4A}"/>
              </a:ext>
            </a:extLst>
          </p:cNvPr>
          <p:cNvSpPr>
            <a:spLocks noChangeShapeType="1"/>
          </p:cNvSpPr>
          <p:nvPr/>
        </p:nvSpPr>
        <p:spPr bwMode="auto">
          <a:xfrm>
            <a:off x="3598863" y="5616575"/>
            <a:ext cx="0" cy="508000"/>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4" name="Line 18">
            <a:extLst>
              <a:ext uri="{FF2B5EF4-FFF2-40B4-BE49-F238E27FC236}">
                <a16:creationId xmlns:a16="http://schemas.microsoft.com/office/drawing/2014/main" id="{F010073D-5699-B721-6EB3-BBE2547674D4}"/>
              </a:ext>
            </a:extLst>
          </p:cNvPr>
          <p:cNvSpPr>
            <a:spLocks noChangeShapeType="1"/>
          </p:cNvSpPr>
          <p:nvPr/>
        </p:nvSpPr>
        <p:spPr bwMode="auto">
          <a:xfrm flipH="1">
            <a:off x="900113" y="5545138"/>
            <a:ext cx="1089025" cy="347662"/>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5" name="Line 19">
            <a:extLst>
              <a:ext uri="{FF2B5EF4-FFF2-40B4-BE49-F238E27FC236}">
                <a16:creationId xmlns:a16="http://schemas.microsoft.com/office/drawing/2014/main" id="{22222A2E-6968-AA4B-0D3B-687652CD11C9}"/>
              </a:ext>
            </a:extLst>
          </p:cNvPr>
          <p:cNvSpPr>
            <a:spLocks noChangeShapeType="1"/>
          </p:cNvSpPr>
          <p:nvPr/>
        </p:nvSpPr>
        <p:spPr bwMode="auto">
          <a:xfrm flipH="1">
            <a:off x="1465263" y="3962400"/>
            <a:ext cx="552450" cy="160338"/>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6" name="Line 20">
            <a:extLst>
              <a:ext uri="{FF2B5EF4-FFF2-40B4-BE49-F238E27FC236}">
                <a16:creationId xmlns:a16="http://schemas.microsoft.com/office/drawing/2014/main" id="{78396637-13C5-3790-E8D2-57344D228108}"/>
              </a:ext>
            </a:extLst>
          </p:cNvPr>
          <p:cNvSpPr>
            <a:spLocks noChangeShapeType="1"/>
          </p:cNvSpPr>
          <p:nvPr/>
        </p:nvSpPr>
        <p:spPr bwMode="auto">
          <a:xfrm flipH="1" flipV="1">
            <a:off x="1552575" y="2670175"/>
            <a:ext cx="436563" cy="334963"/>
          </a:xfrm>
          <a:prstGeom prst="line">
            <a:avLst/>
          </a:prstGeom>
          <a:noFill/>
          <a:ln w="444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4">
            <a:extLst>
              <a:ext uri="{FF2B5EF4-FFF2-40B4-BE49-F238E27FC236}">
                <a16:creationId xmlns:a16="http://schemas.microsoft.com/office/drawing/2014/main" id="{65FBB0C1-C8F0-0EA9-0DCE-FD1DD0DC2547}"/>
              </a:ext>
            </a:extLst>
          </p:cNvPr>
          <p:cNvSpPr>
            <a:spLocks noGrp="1" noChangeArrowheads="1"/>
          </p:cNvSpPr>
          <p:nvPr>
            <p:ph type="title"/>
          </p:nvPr>
        </p:nvSpPr>
        <p:spPr/>
        <p:txBody>
          <a:bodyPr/>
          <a:lstStyle/>
          <a:p>
            <a:pPr eaLnBrk="1" hangingPunct="1"/>
            <a:r>
              <a:rPr lang="en-US" altLang="tr-TR"/>
              <a:t>Inheritance and Realization</a:t>
            </a:r>
          </a:p>
        </p:txBody>
      </p:sp>
      <p:grpSp>
        <p:nvGrpSpPr>
          <p:cNvPr id="10243" name="Group 42">
            <a:extLst>
              <a:ext uri="{FF2B5EF4-FFF2-40B4-BE49-F238E27FC236}">
                <a16:creationId xmlns:a16="http://schemas.microsoft.com/office/drawing/2014/main" id="{BF4FB592-61CB-4A13-DC83-C495464CA585}"/>
              </a:ext>
            </a:extLst>
          </p:cNvPr>
          <p:cNvGrpSpPr>
            <a:grpSpLocks/>
          </p:cNvGrpSpPr>
          <p:nvPr/>
        </p:nvGrpSpPr>
        <p:grpSpPr bwMode="auto">
          <a:xfrm>
            <a:off x="2843213" y="5218113"/>
            <a:ext cx="2120900" cy="765175"/>
            <a:chOff x="4039" y="3329"/>
            <a:chExt cx="1336" cy="482"/>
          </a:xfrm>
        </p:grpSpPr>
        <p:grpSp>
          <p:nvGrpSpPr>
            <p:cNvPr id="10262" name="Group 15">
              <a:extLst>
                <a:ext uri="{FF2B5EF4-FFF2-40B4-BE49-F238E27FC236}">
                  <a16:creationId xmlns:a16="http://schemas.microsoft.com/office/drawing/2014/main" id="{846137FE-ECA9-58BE-395A-D03E100CB0FF}"/>
                </a:ext>
              </a:extLst>
            </p:cNvPr>
            <p:cNvGrpSpPr>
              <a:grpSpLocks/>
            </p:cNvGrpSpPr>
            <p:nvPr/>
          </p:nvGrpSpPr>
          <p:grpSpPr bwMode="auto">
            <a:xfrm>
              <a:off x="4039" y="3336"/>
              <a:ext cx="1336" cy="475"/>
              <a:chOff x="3017" y="1454"/>
              <a:chExt cx="1153" cy="475"/>
            </a:xfrm>
          </p:grpSpPr>
          <p:sp>
            <p:nvSpPr>
              <p:cNvPr id="10264" name="Rectangle 16">
                <a:extLst>
                  <a:ext uri="{FF2B5EF4-FFF2-40B4-BE49-F238E27FC236}">
                    <a16:creationId xmlns:a16="http://schemas.microsoft.com/office/drawing/2014/main" id="{99CB8705-66A5-DAC9-0964-E2689B1A51DD}"/>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65" name="Line 17">
                <a:extLst>
                  <a:ext uri="{FF2B5EF4-FFF2-40B4-BE49-F238E27FC236}">
                    <a16:creationId xmlns:a16="http://schemas.microsoft.com/office/drawing/2014/main" id="{4372CE3A-3669-F9D0-9831-D2810B5F624E}"/>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18">
                <a:extLst>
                  <a:ext uri="{FF2B5EF4-FFF2-40B4-BE49-F238E27FC236}">
                    <a16:creationId xmlns:a16="http://schemas.microsoft.com/office/drawing/2014/main" id="{82D08E73-C76C-8296-D632-A8C143C4C5DB}"/>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63" name="Text Box 29">
              <a:extLst>
                <a:ext uri="{FF2B5EF4-FFF2-40B4-BE49-F238E27FC236}">
                  <a16:creationId xmlns:a16="http://schemas.microsoft.com/office/drawing/2014/main" id="{29C3ABF5-D572-73CF-780D-5D165EA57BC3}"/>
                </a:ext>
              </a:extLst>
            </p:cNvPr>
            <p:cNvSpPr txBox="1">
              <a:spLocks noChangeArrowheads="1"/>
            </p:cNvSpPr>
            <p:nvPr/>
          </p:nvSpPr>
          <p:spPr bwMode="auto">
            <a:xfrm>
              <a:off x="4275" y="3329"/>
              <a:ext cx="8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dirty="0">
                  <a:latin typeface="Tahoma" panose="020B0604030504040204" pitchFamily="34" charset="0"/>
                </a:rPr>
                <a:t>Zombie</a:t>
              </a:r>
            </a:p>
          </p:txBody>
        </p:sp>
      </p:grpSp>
      <p:grpSp>
        <p:nvGrpSpPr>
          <p:cNvPr id="10244" name="Group 38">
            <a:extLst>
              <a:ext uri="{FF2B5EF4-FFF2-40B4-BE49-F238E27FC236}">
                <a16:creationId xmlns:a16="http://schemas.microsoft.com/office/drawing/2014/main" id="{E60CA048-94A9-B25F-064F-0F25B4FD3014}"/>
              </a:ext>
            </a:extLst>
          </p:cNvPr>
          <p:cNvGrpSpPr>
            <a:grpSpLocks/>
          </p:cNvGrpSpPr>
          <p:nvPr/>
        </p:nvGrpSpPr>
        <p:grpSpPr bwMode="auto">
          <a:xfrm>
            <a:off x="2843213" y="3284538"/>
            <a:ext cx="2279650" cy="1022350"/>
            <a:chOff x="2943" y="2303"/>
            <a:chExt cx="1436" cy="644"/>
          </a:xfrm>
        </p:grpSpPr>
        <p:grpSp>
          <p:nvGrpSpPr>
            <p:cNvPr id="10256" name="Group 11">
              <a:extLst>
                <a:ext uri="{FF2B5EF4-FFF2-40B4-BE49-F238E27FC236}">
                  <a16:creationId xmlns:a16="http://schemas.microsoft.com/office/drawing/2014/main" id="{DCAF9544-C305-7AC9-25F6-31FC9BEC1741}"/>
                </a:ext>
              </a:extLst>
            </p:cNvPr>
            <p:cNvGrpSpPr>
              <a:grpSpLocks/>
            </p:cNvGrpSpPr>
            <p:nvPr/>
          </p:nvGrpSpPr>
          <p:grpSpPr bwMode="auto">
            <a:xfrm>
              <a:off x="2943" y="2303"/>
              <a:ext cx="1436" cy="475"/>
              <a:chOff x="3017" y="1454"/>
              <a:chExt cx="1153" cy="475"/>
            </a:xfrm>
          </p:grpSpPr>
          <p:sp>
            <p:nvSpPr>
              <p:cNvPr id="10259" name="Rectangle 12">
                <a:extLst>
                  <a:ext uri="{FF2B5EF4-FFF2-40B4-BE49-F238E27FC236}">
                    <a16:creationId xmlns:a16="http://schemas.microsoft.com/office/drawing/2014/main" id="{2F88AF36-1B1E-1851-9EDC-E8A6D683ACD6}"/>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60" name="Line 13">
                <a:extLst>
                  <a:ext uri="{FF2B5EF4-FFF2-40B4-BE49-F238E27FC236}">
                    <a16:creationId xmlns:a16="http://schemas.microsoft.com/office/drawing/2014/main" id="{59D51D46-5BD4-59FC-5924-4EF4B6599D97}"/>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14">
                <a:extLst>
                  <a:ext uri="{FF2B5EF4-FFF2-40B4-BE49-F238E27FC236}">
                    <a16:creationId xmlns:a16="http://schemas.microsoft.com/office/drawing/2014/main" id="{33D7E156-D59F-2DFA-1568-E077F4890296}"/>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7" name="Text Box 27">
              <a:extLst>
                <a:ext uri="{FF2B5EF4-FFF2-40B4-BE49-F238E27FC236}">
                  <a16:creationId xmlns:a16="http://schemas.microsoft.com/office/drawing/2014/main" id="{2369F001-5C9E-4E48-44B2-A843F4BD0F00}"/>
                </a:ext>
              </a:extLst>
            </p:cNvPr>
            <p:cNvSpPr txBox="1">
              <a:spLocks noChangeArrowheads="1"/>
            </p:cNvSpPr>
            <p:nvPr/>
          </p:nvSpPr>
          <p:spPr bwMode="auto">
            <a:xfrm>
              <a:off x="3356" y="2331"/>
              <a:ext cx="5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dirty="0">
                  <a:latin typeface="Tahoma" panose="020B0604030504040204" pitchFamily="34" charset="0"/>
                </a:rPr>
                <a:t>Mob</a:t>
              </a:r>
            </a:p>
          </p:txBody>
        </p:sp>
        <p:sp>
          <p:nvSpPr>
            <p:cNvPr id="10258" name="AutoShape 31">
              <a:extLst>
                <a:ext uri="{FF2B5EF4-FFF2-40B4-BE49-F238E27FC236}">
                  <a16:creationId xmlns:a16="http://schemas.microsoft.com/office/drawing/2014/main" id="{FCAA2188-350B-FE0F-5AF4-923C96DF4380}"/>
                </a:ext>
              </a:extLst>
            </p:cNvPr>
            <p:cNvSpPr>
              <a:spLocks noChangeArrowheads="1"/>
            </p:cNvSpPr>
            <p:nvPr/>
          </p:nvSpPr>
          <p:spPr bwMode="auto">
            <a:xfrm>
              <a:off x="3506" y="2766"/>
              <a:ext cx="212" cy="18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nvGrpSpPr>
          <p:cNvPr id="10245" name="Group 37">
            <a:extLst>
              <a:ext uri="{FF2B5EF4-FFF2-40B4-BE49-F238E27FC236}">
                <a16:creationId xmlns:a16="http://schemas.microsoft.com/office/drawing/2014/main" id="{F0DD489C-C0E4-5D8D-6A36-9E6CB9BDA47E}"/>
              </a:ext>
            </a:extLst>
          </p:cNvPr>
          <p:cNvGrpSpPr>
            <a:grpSpLocks/>
          </p:cNvGrpSpPr>
          <p:nvPr/>
        </p:nvGrpSpPr>
        <p:grpSpPr bwMode="auto">
          <a:xfrm>
            <a:off x="3059113" y="1341438"/>
            <a:ext cx="1830387" cy="1019175"/>
            <a:chOff x="3017" y="1364"/>
            <a:chExt cx="1153" cy="642"/>
          </a:xfrm>
        </p:grpSpPr>
        <p:grpSp>
          <p:nvGrpSpPr>
            <p:cNvPr id="10250" name="Group 19">
              <a:extLst>
                <a:ext uri="{FF2B5EF4-FFF2-40B4-BE49-F238E27FC236}">
                  <a16:creationId xmlns:a16="http://schemas.microsoft.com/office/drawing/2014/main" id="{432AFE63-082C-55D5-990E-ACEA5614091D}"/>
                </a:ext>
              </a:extLst>
            </p:cNvPr>
            <p:cNvGrpSpPr>
              <a:grpSpLocks/>
            </p:cNvGrpSpPr>
            <p:nvPr/>
          </p:nvGrpSpPr>
          <p:grpSpPr bwMode="auto">
            <a:xfrm>
              <a:off x="3017" y="1364"/>
              <a:ext cx="1153" cy="475"/>
              <a:chOff x="3017" y="1454"/>
              <a:chExt cx="1153" cy="475"/>
            </a:xfrm>
          </p:grpSpPr>
          <p:sp>
            <p:nvSpPr>
              <p:cNvPr id="10253" name="Rectangle 20">
                <a:extLst>
                  <a:ext uri="{FF2B5EF4-FFF2-40B4-BE49-F238E27FC236}">
                    <a16:creationId xmlns:a16="http://schemas.microsoft.com/office/drawing/2014/main" id="{4A55CBE8-4CD5-337C-DD64-1FE53A4371B7}"/>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54" name="Line 21">
                <a:extLst>
                  <a:ext uri="{FF2B5EF4-FFF2-40B4-BE49-F238E27FC236}">
                    <a16:creationId xmlns:a16="http://schemas.microsoft.com/office/drawing/2014/main" id="{BBE00AC1-003A-4794-F0B1-71CF4FD68919}"/>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22">
                <a:extLst>
                  <a:ext uri="{FF2B5EF4-FFF2-40B4-BE49-F238E27FC236}">
                    <a16:creationId xmlns:a16="http://schemas.microsoft.com/office/drawing/2014/main" id="{5D1AA277-48BF-F599-468B-DC1EDFB9A6D1}"/>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1" name="Text Box 26">
              <a:extLst>
                <a:ext uri="{FF2B5EF4-FFF2-40B4-BE49-F238E27FC236}">
                  <a16:creationId xmlns:a16="http://schemas.microsoft.com/office/drawing/2014/main" id="{0F2A37E7-9B43-751C-09F3-424D57B091C2}"/>
                </a:ext>
              </a:extLst>
            </p:cNvPr>
            <p:cNvSpPr txBox="1">
              <a:spLocks noChangeArrowheads="1"/>
            </p:cNvSpPr>
            <p:nvPr/>
          </p:nvSpPr>
          <p:spPr bwMode="auto">
            <a:xfrm>
              <a:off x="3230" y="1373"/>
              <a:ext cx="6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i="1" dirty="0">
                  <a:latin typeface="Tahoma" panose="020B0604030504040204" pitchFamily="34" charset="0"/>
                </a:rPr>
                <a:t>Entity</a:t>
              </a:r>
            </a:p>
          </p:txBody>
        </p:sp>
        <p:sp>
          <p:nvSpPr>
            <p:cNvPr id="10252" name="AutoShape 32">
              <a:extLst>
                <a:ext uri="{FF2B5EF4-FFF2-40B4-BE49-F238E27FC236}">
                  <a16:creationId xmlns:a16="http://schemas.microsoft.com/office/drawing/2014/main" id="{A56F7D37-94E1-8088-0ED7-1A6EF13F5D9F}"/>
                </a:ext>
              </a:extLst>
            </p:cNvPr>
            <p:cNvSpPr>
              <a:spLocks noChangeArrowheads="1"/>
            </p:cNvSpPr>
            <p:nvPr/>
          </p:nvSpPr>
          <p:spPr bwMode="auto">
            <a:xfrm>
              <a:off x="3505" y="1825"/>
              <a:ext cx="212" cy="18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cxnSp>
        <p:nvCxnSpPr>
          <p:cNvPr id="10246" name="AutoShape 34">
            <a:extLst>
              <a:ext uri="{FF2B5EF4-FFF2-40B4-BE49-F238E27FC236}">
                <a16:creationId xmlns:a16="http://schemas.microsoft.com/office/drawing/2014/main" id="{182B4BC2-07BE-E50D-C6E9-2A6A02B22A7C}"/>
              </a:ext>
            </a:extLst>
          </p:cNvPr>
          <p:cNvCxnSpPr>
            <a:cxnSpLocks noChangeShapeType="1"/>
            <a:stCxn id="10258" idx="3"/>
            <a:endCxn id="10264" idx="0"/>
          </p:cNvCxnSpPr>
          <p:nvPr/>
        </p:nvCxnSpPr>
        <p:spPr bwMode="auto">
          <a:xfrm rot="5400000">
            <a:off x="3444081" y="4768057"/>
            <a:ext cx="922337" cy="0"/>
          </a:xfrm>
          <a:prstGeom prst="straightConnector1">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cxnSp>
      <p:sp>
        <p:nvSpPr>
          <p:cNvPr id="10247" name="Line 35">
            <a:extLst>
              <a:ext uri="{FF2B5EF4-FFF2-40B4-BE49-F238E27FC236}">
                <a16:creationId xmlns:a16="http://schemas.microsoft.com/office/drawing/2014/main" id="{A8909A36-8B47-E499-98C8-228077366F83}"/>
              </a:ext>
            </a:extLst>
          </p:cNvPr>
          <p:cNvSpPr>
            <a:spLocks noChangeShapeType="1"/>
          </p:cNvSpPr>
          <p:nvPr/>
        </p:nvSpPr>
        <p:spPr bwMode="auto">
          <a:xfrm>
            <a:off x="3995738" y="2349500"/>
            <a:ext cx="0" cy="9350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Text Box 39">
            <a:extLst>
              <a:ext uri="{FF2B5EF4-FFF2-40B4-BE49-F238E27FC236}">
                <a16:creationId xmlns:a16="http://schemas.microsoft.com/office/drawing/2014/main" id="{1EF121AC-6E61-6079-4D88-29FA54DC9CEB}"/>
              </a:ext>
            </a:extLst>
          </p:cNvPr>
          <p:cNvSpPr txBox="1">
            <a:spLocks noChangeArrowheads="1"/>
          </p:cNvSpPr>
          <p:nvPr/>
        </p:nvSpPr>
        <p:spPr bwMode="auto">
          <a:xfrm>
            <a:off x="4500563" y="4437063"/>
            <a:ext cx="166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inheritance</a:t>
            </a:r>
          </a:p>
        </p:txBody>
      </p:sp>
      <p:sp>
        <p:nvSpPr>
          <p:cNvPr id="10249" name="Text Box 40">
            <a:extLst>
              <a:ext uri="{FF2B5EF4-FFF2-40B4-BE49-F238E27FC236}">
                <a16:creationId xmlns:a16="http://schemas.microsoft.com/office/drawing/2014/main" id="{0605BD39-ABD5-9931-06F0-8D2A8BA50E97}"/>
              </a:ext>
            </a:extLst>
          </p:cNvPr>
          <p:cNvSpPr txBox="1">
            <a:spLocks noChangeArrowheads="1"/>
          </p:cNvSpPr>
          <p:nvPr/>
        </p:nvSpPr>
        <p:spPr bwMode="auto">
          <a:xfrm>
            <a:off x="4643438" y="2420938"/>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realization</a:t>
            </a:r>
          </a:p>
        </p:txBody>
      </p:sp>
      <p:sp>
        <p:nvSpPr>
          <p:cNvPr id="2" name="TextBox 1">
            <a:extLst>
              <a:ext uri="{FF2B5EF4-FFF2-40B4-BE49-F238E27FC236}">
                <a16:creationId xmlns:a16="http://schemas.microsoft.com/office/drawing/2014/main" id="{F951135F-64B3-5482-BF2C-1CDAC29793BF}"/>
              </a:ext>
            </a:extLst>
          </p:cNvPr>
          <p:cNvSpPr txBox="1"/>
          <p:nvPr/>
        </p:nvSpPr>
        <p:spPr>
          <a:xfrm>
            <a:off x="154112" y="4715838"/>
            <a:ext cx="941283" cy="646331"/>
          </a:xfrm>
          <a:prstGeom prst="rect">
            <a:avLst/>
          </a:prstGeom>
          <a:noFill/>
        </p:spPr>
        <p:txBody>
          <a:bodyPr wrap="none" rtlCol="0">
            <a:spAutoFit/>
          </a:bodyPr>
          <a:lstStyle/>
          <a:p>
            <a:r>
              <a:rPr lang="en-US" dirty="0"/>
              <a:t>IS-A</a:t>
            </a:r>
          </a:p>
          <a:p>
            <a:r>
              <a:rPr lang="en-US" dirty="0"/>
              <a:t>relation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75BCD-5E37-DDB2-74F9-3EF9B751A40A}"/>
            </a:ext>
          </a:extLst>
        </p:cNvPr>
        <p:cNvGrpSpPr/>
        <p:nvPr/>
      </p:nvGrpSpPr>
      <p:grpSpPr>
        <a:xfrm>
          <a:off x="0" y="0"/>
          <a:ext cx="0" cy="0"/>
          <a:chOff x="0" y="0"/>
          <a:chExt cx="0" cy="0"/>
        </a:xfrm>
      </p:grpSpPr>
      <p:sp>
        <p:nvSpPr>
          <p:cNvPr id="10242" name="Rectangle 24">
            <a:extLst>
              <a:ext uri="{FF2B5EF4-FFF2-40B4-BE49-F238E27FC236}">
                <a16:creationId xmlns:a16="http://schemas.microsoft.com/office/drawing/2014/main" id="{131F1374-FA11-D41F-3EA9-A0C7FB47D156}"/>
              </a:ext>
            </a:extLst>
          </p:cNvPr>
          <p:cNvSpPr>
            <a:spLocks noGrp="1" noChangeArrowheads="1"/>
          </p:cNvSpPr>
          <p:nvPr>
            <p:ph type="title"/>
          </p:nvPr>
        </p:nvSpPr>
        <p:spPr/>
        <p:txBody>
          <a:bodyPr/>
          <a:lstStyle/>
          <a:p>
            <a:pPr eaLnBrk="1" hangingPunct="1"/>
            <a:r>
              <a:rPr lang="en-US" altLang="tr-TR" dirty="0">
                <a:solidFill>
                  <a:srgbClr val="C00000"/>
                </a:solidFill>
              </a:rPr>
              <a:t>BAD!</a:t>
            </a:r>
            <a:r>
              <a:rPr lang="en-US" altLang="tr-TR" dirty="0"/>
              <a:t> </a:t>
            </a:r>
          </a:p>
        </p:txBody>
      </p:sp>
      <p:grpSp>
        <p:nvGrpSpPr>
          <p:cNvPr id="10243" name="Group 42">
            <a:extLst>
              <a:ext uri="{FF2B5EF4-FFF2-40B4-BE49-F238E27FC236}">
                <a16:creationId xmlns:a16="http://schemas.microsoft.com/office/drawing/2014/main" id="{1617D75A-B72F-8BAE-15A6-B635E29A11BD}"/>
              </a:ext>
            </a:extLst>
          </p:cNvPr>
          <p:cNvGrpSpPr>
            <a:grpSpLocks/>
          </p:cNvGrpSpPr>
          <p:nvPr/>
        </p:nvGrpSpPr>
        <p:grpSpPr bwMode="auto">
          <a:xfrm>
            <a:off x="2843213" y="5218113"/>
            <a:ext cx="2120900" cy="765175"/>
            <a:chOff x="4039" y="3329"/>
            <a:chExt cx="1336" cy="482"/>
          </a:xfrm>
        </p:grpSpPr>
        <p:grpSp>
          <p:nvGrpSpPr>
            <p:cNvPr id="10262" name="Group 15">
              <a:extLst>
                <a:ext uri="{FF2B5EF4-FFF2-40B4-BE49-F238E27FC236}">
                  <a16:creationId xmlns:a16="http://schemas.microsoft.com/office/drawing/2014/main" id="{D3CAD260-33DD-EAAD-988F-0C193DBCF10D}"/>
                </a:ext>
              </a:extLst>
            </p:cNvPr>
            <p:cNvGrpSpPr>
              <a:grpSpLocks/>
            </p:cNvGrpSpPr>
            <p:nvPr/>
          </p:nvGrpSpPr>
          <p:grpSpPr bwMode="auto">
            <a:xfrm>
              <a:off x="4039" y="3336"/>
              <a:ext cx="1336" cy="475"/>
              <a:chOff x="3017" y="1454"/>
              <a:chExt cx="1153" cy="475"/>
            </a:xfrm>
          </p:grpSpPr>
          <p:sp>
            <p:nvSpPr>
              <p:cNvPr id="10264" name="Rectangle 16">
                <a:extLst>
                  <a:ext uri="{FF2B5EF4-FFF2-40B4-BE49-F238E27FC236}">
                    <a16:creationId xmlns:a16="http://schemas.microsoft.com/office/drawing/2014/main" id="{AF488CCA-3FC0-65AB-54DA-7E0F3276AC10}"/>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65" name="Line 17">
                <a:extLst>
                  <a:ext uri="{FF2B5EF4-FFF2-40B4-BE49-F238E27FC236}">
                    <a16:creationId xmlns:a16="http://schemas.microsoft.com/office/drawing/2014/main" id="{CF4B9495-B6EF-10A8-F246-CCF99AD3E290}"/>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6" name="Line 18">
                <a:extLst>
                  <a:ext uri="{FF2B5EF4-FFF2-40B4-BE49-F238E27FC236}">
                    <a16:creationId xmlns:a16="http://schemas.microsoft.com/office/drawing/2014/main" id="{2161D14A-C559-AF03-6DB9-70575B313525}"/>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63" name="Text Box 29">
              <a:extLst>
                <a:ext uri="{FF2B5EF4-FFF2-40B4-BE49-F238E27FC236}">
                  <a16:creationId xmlns:a16="http://schemas.microsoft.com/office/drawing/2014/main" id="{4524CD17-B6FF-0866-48F9-384960F69B38}"/>
                </a:ext>
              </a:extLst>
            </p:cNvPr>
            <p:cNvSpPr txBox="1">
              <a:spLocks noChangeArrowheads="1"/>
            </p:cNvSpPr>
            <p:nvPr/>
          </p:nvSpPr>
          <p:spPr bwMode="auto">
            <a:xfrm>
              <a:off x="4366" y="3329"/>
              <a:ext cx="6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dirty="0">
                  <a:latin typeface="Tahoma" panose="020B0604030504040204" pitchFamily="34" charset="0"/>
                </a:rPr>
                <a:t>Stack</a:t>
              </a:r>
            </a:p>
          </p:txBody>
        </p:sp>
      </p:grpSp>
      <p:grpSp>
        <p:nvGrpSpPr>
          <p:cNvPr id="10244" name="Group 38">
            <a:extLst>
              <a:ext uri="{FF2B5EF4-FFF2-40B4-BE49-F238E27FC236}">
                <a16:creationId xmlns:a16="http://schemas.microsoft.com/office/drawing/2014/main" id="{BDC7A6D5-6E4B-265C-BBDD-CE5E9CE88F05}"/>
              </a:ext>
            </a:extLst>
          </p:cNvPr>
          <p:cNvGrpSpPr>
            <a:grpSpLocks/>
          </p:cNvGrpSpPr>
          <p:nvPr/>
        </p:nvGrpSpPr>
        <p:grpSpPr bwMode="auto">
          <a:xfrm>
            <a:off x="2843213" y="3284538"/>
            <a:ext cx="2279650" cy="1022350"/>
            <a:chOff x="2943" y="2303"/>
            <a:chExt cx="1436" cy="644"/>
          </a:xfrm>
        </p:grpSpPr>
        <p:grpSp>
          <p:nvGrpSpPr>
            <p:cNvPr id="10256" name="Group 11">
              <a:extLst>
                <a:ext uri="{FF2B5EF4-FFF2-40B4-BE49-F238E27FC236}">
                  <a16:creationId xmlns:a16="http://schemas.microsoft.com/office/drawing/2014/main" id="{ABAC862E-8B9C-86D2-AFFB-0EB1C5C26E4E}"/>
                </a:ext>
              </a:extLst>
            </p:cNvPr>
            <p:cNvGrpSpPr>
              <a:grpSpLocks/>
            </p:cNvGrpSpPr>
            <p:nvPr/>
          </p:nvGrpSpPr>
          <p:grpSpPr bwMode="auto">
            <a:xfrm>
              <a:off x="2943" y="2303"/>
              <a:ext cx="1436" cy="475"/>
              <a:chOff x="3017" y="1454"/>
              <a:chExt cx="1153" cy="475"/>
            </a:xfrm>
          </p:grpSpPr>
          <p:sp>
            <p:nvSpPr>
              <p:cNvPr id="10259" name="Rectangle 12">
                <a:extLst>
                  <a:ext uri="{FF2B5EF4-FFF2-40B4-BE49-F238E27FC236}">
                    <a16:creationId xmlns:a16="http://schemas.microsoft.com/office/drawing/2014/main" id="{364AB965-DBAC-59F1-5367-AEC1990C1832}"/>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60" name="Line 13">
                <a:extLst>
                  <a:ext uri="{FF2B5EF4-FFF2-40B4-BE49-F238E27FC236}">
                    <a16:creationId xmlns:a16="http://schemas.microsoft.com/office/drawing/2014/main" id="{D1932DEB-89B4-731C-0388-9AB8014FE044}"/>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1" name="Line 14">
                <a:extLst>
                  <a:ext uri="{FF2B5EF4-FFF2-40B4-BE49-F238E27FC236}">
                    <a16:creationId xmlns:a16="http://schemas.microsoft.com/office/drawing/2014/main" id="{9A6343CC-0BA4-8D34-5479-D1A65B4D914D}"/>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7" name="Text Box 27">
              <a:extLst>
                <a:ext uri="{FF2B5EF4-FFF2-40B4-BE49-F238E27FC236}">
                  <a16:creationId xmlns:a16="http://schemas.microsoft.com/office/drawing/2014/main" id="{07577ECC-F1CD-24CD-5B2C-9CA0A113F97E}"/>
                </a:ext>
              </a:extLst>
            </p:cNvPr>
            <p:cNvSpPr txBox="1">
              <a:spLocks noChangeArrowheads="1"/>
            </p:cNvSpPr>
            <p:nvPr/>
          </p:nvSpPr>
          <p:spPr bwMode="auto">
            <a:xfrm>
              <a:off x="3249" y="2331"/>
              <a:ext cx="7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dirty="0">
                  <a:latin typeface="Tahoma" panose="020B0604030504040204" pitchFamily="34" charset="0"/>
                </a:rPr>
                <a:t>Vector</a:t>
              </a:r>
            </a:p>
          </p:txBody>
        </p:sp>
        <p:sp>
          <p:nvSpPr>
            <p:cNvPr id="10258" name="AutoShape 31">
              <a:extLst>
                <a:ext uri="{FF2B5EF4-FFF2-40B4-BE49-F238E27FC236}">
                  <a16:creationId xmlns:a16="http://schemas.microsoft.com/office/drawing/2014/main" id="{CCD2A34B-1E4C-2AEA-1062-E6F99B15B983}"/>
                </a:ext>
              </a:extLst>
            </p:cNvPr>
            <p:cNvSpPr>
              <a:spLocks noChangeArrowheads="1"/>
            </p:cNvSpPr>
            <p:nvPr/>
          </p:nvSpPr>
          <p:spPr bwMode="auto">
            <a:xfrm>
              <a:off x="3506" y="2766"/>
              <a:ext cx="212" cy="18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grpSp>
        <p:nvGrpSpPr>
          <p:cNvPr id="10245" name="Group 37">
            <a:extLst>
              <a:ext uri="{FF2B5EF4-FFF2-40B4-BE49-F238E27FC236}">
                <a16:creationId xmlns:a16="http://schemas.microsoft.com/office/drawing/2014/main" id="{997E6493-4FCA-7C73-2820-8FE433D93638}"/>
              </a:ext>
            </a:extLst>
          </p:cNvPr>
          <p:cNvGrpSpPr>
            <a:grpSpLocks/>
          </p:cNvGrpSpPr>
          <p:nvPr/>
        </p:nvGrpSpPr>
        <p:grpSpPr bwMode="auto">
          <a:xfrm>
            <a:off x="3059113" y="1341438"/>
            <a:ext cx="1830387" cy="1019175"/>
            <a:chOff x="3017" y="1364"/>
            <a:chExt cx="1153" cy="642"/>
          </a:xfrm>
        </p:grpSpPr>
        <p:grpSp>
          <p:nvGrpSpPr>
            <p:cNvPr id="10250" name="Group 19">
              <a:extLst>
                <a:ext uri="{FF2B5EF4-FFF2-40B4-BE49-F238E27FC236}">
                  <a16:creationId xmlns:a16="http://schemas.microsoft.com/office/drawing/2014/main" id="{23D49F63-AF15-3171-1D75-31E1A039A80E}"/>
                </a:ext>
              </a:extLst>
            </p:cNvPr>
            <p:cNvGrpSpPr>
              <a:grpSpLocks/>
            </p:cNvGrpSpPr>
            <p:nvPr/>
          </p:nvGrpSpPr>
          <p:grpSpPr bwMode="auto">
            <a:xfrm>
              <a:off x="3017" y="1364"/>
              <a:ext cx="1153" cy="475"/>
              <a:chOff x="3017" y="1454"/>
              <a:chExt cx="1153" cy="475"/>
            </a:xfrm>
          </p:grpSpPr>
          <p:sp>
            <p:nvSpPr>
              <p:cNvPr id="10253" name="Rectangle 20">
                <a:extLst>
                  <a:ext uri="{FF2B5EF4-FFF2-40B4-BE49-F238E27FC236}">
                    <a16:creationId xmlns:a16="http://schemas.microsoft.com/office/drawing/2014/main" id="{34402B21-15FA-619D-4F33-F806884A1385}"/>
                  </a:ext>
                </a:extLst>
              </p:cNvPr>
              <p:cNvSpPr>
                <a:spLocks noChangeArrowheads="1"/>
              </p:cNvSpPr>
              <p:nvPr/>
            </p:nvSpPr>
            <p:spPr bwMode="auto">
              <a:xfrm>
                <a:off x="3027" y="1454"/>
                <a:ext cx="1134" cy="475"/>
              </a:xfrm>
              <a:prstGeom prst="rect">
                <a:avLst/>
              </a:prstGeom>
              <a:solidFill>
                <a:schemeClr val="accent1"/>
              </a:solidFill>
              <a:ln w="9525" algn="ctr">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0254" name="Line 21">
                <a:extLst>
                  <a:ext uri="{FF2B5EF4-FFF2-40B4-BE49-F238E27FC236}">
                    <a16:creationId xmlns:a16="http://schemas.microsoft.com/office/drawing/2014/main" id="{386668B5-A6D7-D66F-49DF-ED84A1B9A313}"/>
                  </a:ext>
                </a:extLst>
              </p:cNvPr>
              <p:cNvSpPr>
                <a:spLocks noChangeShapeType="1"/>
              </p:cNvSpPr>
              <p:nvPr/>
            </p:nvSpPr>
            <p:spPr bwMode="auto">
              <a:xfrm>
                <a:off x="3017" y="1755"/>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5" name="Line 22">
                <a:extLst>
                  <a:ext uri="{FF2B5EF4-FFF2-40B4-BE49-F238E27FC236}">
                    <a16:creationId xmlns:a16="http://schemas.microsoft.com/office/drawing/2014/main" id="{BDE9E1BF-F5EB-7A2E-8834-3E7ED93E6686}"/>
                  </a:ext>
                </a:extLst>
              </p:cNvPr>
              <p:cNvSpPr>
                <a:spLocks noChangeShapeType="1"/>
              </p:cNvSpPr>
              <p:nvPr/>
            </p:nvSpPr>
            <p:spPr bwMode="auto">
              <a:xfrm>
                <a:off x="3027" y="1828"/>
                <a:ext cx="11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51" name="Text Box 26">
              <a:extLst>
                <a:ext uri="{FF2B5EF4-FFF2-40B4-BE49-F238E27FC236}">
                  <a16:creationId xmlns:a16="http://schemas.microsoft.com/office/drawing/2014/main" id="{568AF8AF-D037-DDEF-104F-C5D39D1E6F67}"/>
                </a:ext>
              </a:extLst>
            </p:cNvPr>
            <p:cNvSpPr txBox="1">
              <a:spLocks noChangeArrowheads="1"/>
            </p:cNvSpPr>
            <p:nvPr/>
          </p:nvSpPr>
          <p:spPr bwMode="auto">
            <a:xfrm>
              <a:off x="3344" y="1373"/>
              <a:ext cx="4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r>
                <a:rPr lang="en-US" altLang="tr-TR" sz="2400" b="1" i="1" dirty="0">
                  <a:latin typeface="Tahoma" panose="020B0604030504040204" pitchFamily="34" charset="0"/>
                </a:rPr>
                <a:t>List</a:t>
              </a:r>
            </a:p>
          </p:txBody>
        </p:sp>
        <p:sp>
          <p:nvSpPr>
            <p:cNvPr id="10252" name="AutoShape 32">
              <a:extLst>
                <a:ext uri="{FF2B5EF4-FFF2-40B4-BE49-F238E27FC236}">
                  <a16:creationId xmlns:a16="http://schemas.microsoft.com/office/drawing/2014/main" id="{8F561632-5C5A-01FD-5A12-39D8F7D6DE40}"/>
                </a:ext>
              </a:extLst>
            </p:cNvPr>
            <p:cNvSpPr>
              <a:spLocks noChangeArrowheads="1"/>
            </p:cNvSpPr>
            <p:nvPr/>
          </p:nvSpPr>
          <p:spPr bwMode="auto">
            <a:xfrm>
              <a:off x="3505" y="1825"/>
              <a:ext cx="212" cy="18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grpSp>
      <p:cxnSp>
        <p:nvCxnSpPr>
          <p:cNvPr id="10246" name="AutoShape 34">
            <a:extLst>
              <a:ext uri="{FF2B5EF4-FFF2-40B4-BE49-F238E27FC236}">
                <a16:creationId xmlns:a16="http://schemas.microsoft.com/office/drawing/2014/main" id="{EE7D255A-76E1-0C89-C944-C0907503D69C}"/>
              </a:ext>
            </a:extLst>
          </p:cNvPr>
          <p:cNvCxnSpPr>
            <a:cxnSpLocks noChangeShapeType="1"/>
            <a:stCxn id="10258" idx="3"/>
            <a:endCxn id="10264" idx="0"/>
          </p:cNvCxnSpPr>
          <p:nvPr/>
        </p:nvCxnSpPr>
        <p:spPr bwMode="auto">
          <a:xfrm rot="5400000">
            <a:off x="3444081" y="4768057"/>
            <a:ext cx="922337" cy="0"/>
          </a:xfrm>
          <a:prstGeom prst="straightConnector1">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cxnSp>
      <p:sp>
        <p:nvSpPr>
          <p:cNvPr id="10247" name="Line 35">
            <a:extLst>
              <a:ext uri="{FF2B5EF4-FFF2-40B4-BE49-F238E27FC236}">
                <a16:creationId xmlns:a16="http://schemas.microsoft.com/office/drawing/2014/main" id="{DD374BAF-92FB-DF9F-EBAC-D523A9E5B88F}"/>
              </a:ext>
            </a:extLst>
          </p:cNvPr>
          <p:cNvSpPr>
            <a:spLocks noChangeShapeType="1"/>
          </p:cNvSpPr>
          <p:nvPr/>
        </p:nvSpPr>
        <p:spPr bwMode="auto">
          <a:xfrm>
            <a:off x="3995738" y="2349500"/>
            <a:ext cx="0" cy="9350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Text Box 39">
            <a:extLst>
              <a:ext uri="{FF2B5EF4-FFF2-40B4-BE49-F238E27FC236}">
                <a16:creationId xmlns:a16="http://schemas.microsoft.com/office/drawing/2014/main" id="{45A4A4FE-8B9A-1C05-BF40-C6DB8CD623D6}"/>
              </a:ext>
            </a:extLst>
          </p:cNvPr>
          <p:cNvSpPr txBox="1">
            <a:spLocks noChangeArrowheads="1"/>
          </p:cNvSpPr>
          <p:nvPr/>
        </p:nvSpPr>
        <p:spPr bwMode="auto">
          <a:xfrm>
            <a:off x="4500563" y="4437063"/>
            <a:ext cx="166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inheritance</a:t>
            </a:r>
          </a:p>
        </p:txBody>
      </p:sp>
      <p:sp>
        <p:nvSpPr>
          <p:cNvPr id="10249" name="Text Box 40">
            <a:extLst>
              <a:ext uri="{FF2B5EF4-FFF2-40B4-BE49-F238E27FC236}">
                <a16:creationId xmlns:a16="http://schemas.microsoft.com/office/drawing/2014/main" id="{9EEC2FB0-4A80-A3EF-B7E7-C647FB27180F}"/>
              </a:ext>
            </a:extLst>
          </p:cNvPr>
          <p:cNvSpPr txBox="1">
            <a:spLocks noChangeArrowheads="1"/>
          </p:cNvSpPr>
          <p:nvPr/>
        </p:nvSpPr>
        <p:spPr bwMode="auto">
          <a:xfrm>
            <a:off x="4643438" y="2420938"/>
            <a:ext cx="155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2400">
                <a:latin typeface="Tahoma" panose="020B0604030504040204" pitchFamily="34" charset="0"/>
              </a:rPr>
              <a:t>realization</a:t>
            </a:r>
          </a:p>
        </p:txBody>
      </p:sp>
    </p:spTree>
    <p:extLst>
      <p:ext uri="{BB962C8B-B14F-4D97-AF65-F5344CB8AC3E}">
        <p14:creationId xmlns:p14="http://schemas.microsoft.com/office/powerpoint/2010/main" val="405699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1">
            <a:extLst>
              <a:ext uri="{FF2B5EF4-FFF2-40B4-BE49-F238E27FC236}">
                <a16:creationId xmlns:a16="http://schemas.microsoft.com/office/drawing/2014/main" id="{D9B66AF0-7E7A-8B3E-4513-1402EDCF2BBD}"/>
              </a:ext>
            </a:extLst>
          </p:cNvPr>
          <p:cNvGrpSpPr>
            <a:grpSpLocks/>
          </p:cNvGrpSpPr>
          <p:nvPr/>
        </p:nvGrpSpPr>
        <p:grpSpPr bwMode="auto">
          <a:xfrm>
            <a:off x="1763713" y="1052513"/>
            <a:ext cx="1584325" cy="863600"/>
            <a:chOff x="1111" y="663"/>
            <a:chExt cx="998" cy="544"/>
          </a:xfrm>
        </p:grpSpPr>
        <p:grpSp>
          <p:nvGrpSpPr>
            <p:cNvPr id="11304" name="Group 12">
              <a:extLst>
                <a:ext uri="{FF2B5EF4-FFF2-40B4-BE49-F238E27FC236}">
                  <a16:creationId xmlns:a16="http://schemas.microsoft.com/office/drawing/2014/main" id="{4A50FC0B-21AC-B3A9-75E4-098BB556EE67}"/>
                </a:ext>
              </a:extLst>
            </p:cNvPr>
            <p:cNvGrpSpPr>
              <a:grpSpLocks/>
            </p:cNvGrpSpPr>
            <p:nvPr/>
          </p:nvGrpSpPr>
          <p:grpSpPr bwMode="auto">
            <a:xfrm>
              <a:off x="1111" y="663"/>
              <a:ext cx="998" cy="544"/>
              <a:chOff x="1111" y="663"/>
              <a:chExt cx="998" cy="544"/>
            </a:xfrm>
          </p:grpSpPr>
          <p:sp>
            <p:nvSpPr>
              <p:cNvPr id="11306" name="Rectangle 9">
                <a:extLst>
                  <a:ext uri="{FF2B5EF4-FFF2-40B4-BE49-F238E27FC236}">
                    <a16:creationId xmlns:a16="http://schemas.microsoft.com/office/drawing/2014/main" id="{D910DFCD-ED82-C8BC-270D-2C16DBCE8A06}"/>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307" name="Line 10">
                <a:extLst>
                  <a:ext uri="{FF2B5EF4-FFF2-40B4-BE49-F238E27FC236}">
                    <a16:creationId xmlns:a16="http://schemas.microsoft.com/office/drawing/2014/main" id="{950E08C1-1C2C-6DFE-27E3-BA7D12C589F2}"/>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8" name="Line 11">
                <a:extLst>
                  <a:ext uri="{FF2B5EF4-FFF2-40B4-BE49-F238E27FC236}">
                    <a16:creationId xmlns:a16="http://schemas.microsoft.com/office/drawing/2014/main" id="{9B4EB0CE-481C-24CC-0259-7CDE3199A1BC}"/>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05" name="Text Box 4">
              <a:extLst>
                <a:ext uri="{FF2B5EF4-FFF2-40B4-BE49-F238E27FC236}">
                  <a16:creationId xmlns:a16="http://schemas.microsoft.com/office/drawing/2014/main" id="{588F4623-74C0-7BBA-4C97-8DC27530844F}"/>
                </a:ext>
              </a:extLst>
            </p:cNvPr>
            <p:cNvSpPr txBox="1">
              <a:spLocks noChangeArrowheads="1"/>
            </p:cNvSpPr>
            <p:nvPr/>
          </p:nvSpPr>
          <p:spPr bwMode="auto">
            <a:xfrm>
              <a:off x="1383" y="709"/>
              <a:ext cx="5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Folder</a:t>
              </a:r>
            </a:p>
          </p:txBody>
        </p:sp>
      </p:grpSp>
      <p:grpSp>
        <p:nvGrpSpPr>
          <p:cNvPr id="11267" name="Group 29">
            <a:extLst>
              <a:ext uri="{FF2B5EF4-FFF2-40B4-BE49-F238E27FC236}">
                <a16:creationId xmlns:a16="http://schemas.microsoft.com/office/drawing/2014/main" id="{BD1454A0-FEBB-10BE-0C80-C526A4694AF7}"/>
              </a:ext>
            </a:extLst>
          </p:cNvPr>
          <p:cNvGrpSpPr>
            <a:grpSpLocks/>
          </p:cNvGrpSpPr>
          <p:nvPr/>
        </p:nvGrpSpPr>
        <p:grpSpPr bwMode="auto">
          <a:xfrm>
            <a:off x="1763713" y="3068638"/>
            <a:ext cx="1584325" cy="863600"/>
            <a:chOff x="1247" y="1934"/>
            <a:chExt cx="998" cy="544"/>
          </a:xfrm>
        </p:grpSpPr>
        <p:grpSp>
          <p:nvGrpSpPr>
            <p:cNvPr id="11299" name="Group 13">
              <a:extLst>
                <a:ext uri="{FF2B5EF4-FFF2-40B4-BE49-F238E27FC236}">
                  <a16:creationId xmlns:a16="http://schemas.microsoft.com/office/drawing/2014/main" id="{52D57732-4FCA-6832-A8B9-69A6F9B8E36B}"/>
                </a:ext>
              </a:extLst>
            </p:cNvPr>
            <p:cNvGrpSpPr>
              <a:grpSpLocks/>
            </p:cNvGrpSpPr>
            <p:nvPr/>
          </p:nvGrpSpPr>
          <p:grpSpPr bwMode="auto">
            <a:xfrm>
              <a:off x="1247" y="1934"/>
              <a:ext cx="998" cy="544"/>
              <a:chOff x="1111" y="663"/>
              <a:chExt cx="998" cy="544"/>
            </a:xfrm>
          </p:grpSpPr>
          <p:sp>
            <p:nvSpPr>
              <p:cNvPr id="11301" name="Rectangle 14">
                <a:extLst>
                  <a:ext uri="{FF2B5EF4-FFF2-40B4-BE49-F238E27FC236}">
                    <a16:creationId xmlns:a16="http://schemas.microsoft.com/office/drawing/2014/main" id="{DAC0691C-5C88-2BBE-0EE6-A022BFB8E4D3}"/>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302" name="Line 15">
                <a:extLst>
                  <a:ext uri="{FF2B5EF4-FFF2-40B4-BE49-F238E27FC236}">
                    <a16:creationId xmlns:a16="http://schemas.microsoft.com/office/drawing/2014/main" id="{02C832FE-0DE4-88EA-216E-65147FFD5AF6}"/>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3" name="Line 16">
                <a:extLst>
                  <a:ext uri="{FF2B5EF4-FFF2-40B4-BE49-F238E27FC236}">
                    <a16:creationId xmlns:a16="http://schemas.microsoft.com/office/drawing/2014/main" id="{34B7AE90-3095-BA1C-F3EB-5720FCAAFF16}"/>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300" name="Text Box 5">
              <a:extLst>
                <a:ext uri="{FF2B5EF4-FFF2-40B4-BE49-F238E27FC236}">
                  <a16:creationId xmlns:a16="http://schemas.microsoft.com/office/drawing/2014/main" id="{9743C3E3-9BA3-D63A-0CCB-48C1674E787B}"/>
                </a:ext>
              </a:extLst>
            </p:cNvPr>
            <p:cNvSpPr txBox="1">
              <a:spLocks noChangeArrowheads="1"/>
            </p:cNvSpPr>
            <p:nvPr/>
          </p:nvSpPr>
          <p:spPr bwMode="auto">
            <a:xfrm>
              <a:off x="1416" y="1988"/>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a:t>
              </a:r>
            </a:p>
          </p:txBody>
        </p:sp>
      </p:grpSp>
      <p:grpSp>
        <p:nvGrpSpPr>
          <p:cNvPr id="11268" name="Group 32">
            <a:extLst>
              <a:ext uri="{FF2B5EF4-FFF2-40B4-BE49-F238E27FC236}">
                <a16:creationId xmlns:a16="http://schemas.microsoft.com/office/drawing/2014/main" id="{3C2B126B-8C31-5759-A63E-4EE6D7467DDC}"/>
              </a:ext>
            </a:extLst>
          </p:cNvPr>
          <p:cNvGrpSpPr>
            <a:grpSpLocks/>
          </p:cNvGrpSpPr>
          <p:nvPr/>
        </p:nvGrpSpPr>
        <p:grpSpPr bwMode="auto">
          <a:xfrm>
            <a:off x="5421313" y="3141663"/>
            <a:ext cx="1604962" cy="863600"/>
            <a:chOff x="3379" y="1979"/>
            <a:chExt cx="1011" cy="544"/>
          </a:xfrm>
        </p:grpSpPr>
        <p:grpSp>
          <p:nvGrpSpPr>
            <p:cNvPr id="11294" name="Group 17">
              <a:extLst>
                <a:ext uri="{FF2B5EF4-FFF2-40B4-BE49-F238E27FC236}">
                  <a16:creationId xmlns:a16="http://schemas.microsoft.com/office/drawing/2014/main" id="{DD3F694F-3EF6-B539-8B68-8D114D117E08}"/>
                </a:ext>
              </a:extLst>
            </p:cNvPr>
            <p:cNvGrpSpPr>
              <a:grpSpLocks/>
            </p:cNvGrpSpPr>
            <p:nvPr/>
          </p:nvGrpSpPr>
          <p:grpSpPr bwMode="auto">
            <a:xfrm>
              <a:off x="3379" y="1979"/>
              <a:ext cx="998" cy="544"/>
              <a:chOff x="1111" y="663"/>
              <a:chExt cx="998" cy="544"/>
            </a:xfrm>
          </p:grpSpPr>
          <p:sp>
            <p:nvSpPr>
              <p:cNvPr id="11296" name="Rectangle 18">
                <a:extLst>
                  <a:ext uri="{FF2B5EF4-FFF2-40B4-BE49-F238E27FC236}">
                    <a16:creationId xmlns:a16="http://schemas.microsoft.com/office/drawing/2014/main" id="{10018613-311A-B3D6-FB57-CE081B5540C7}"/>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97" name="Line 19">
                <a:extLst>
                  <a:ext uri="{FF2B5EF4-FFF2-40B4-BE49-F238E27FC236}">
                    <a16:creationId xmlns:a16="http://schemas.microsoft.com/office/drawing/2014/main" id="{325FE9E2-9384-E26A-A7AB-44FE719444B9}"/>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20">
                <a:extLst>
                  <a:ext uri="{FF2B5EF4-FFF2-40B4-BE49-F238E27FC236}">
                    <a16:creationId xmlns:a16="http://schemas.microsoft.com/office/drawing/2014/main" id="{9D951A32-70C0-14FF-A47C-FC63193FE433}"/>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5" name="Text Box 6">
              <a:extLst>
                <a:ext uri="{FF2B5EF4-FFF2-40B4-BE49-F238E27FC236}">
                  <a16:creationId xmlns:a16="http://schemas.microsoft.com/office/drawing/2014/main" id="{71FDB9F1-99FD-9340-2BA8-4D5ED69395C7}"/>
                </a:ext>
              </a:extLst>
            </p:cNvPr>
            <p:cNvSpPr txBox="1">
              <a:spLocks noChangeArrowheads="1"/>
            </p:cNvSpPr>
            <p:nvPr/>
          </p:nvSpPr>
          <p:spPr bwMode="auto">
            <a:xfrm>
              <a:off x="3412" y="2033"/>
              <a:ext cx="9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MessageBody</a:t>
              </a:r>
            </a:p>
          </p:txBody>
        </p:sp>
      </p:grpSp>
      <p:grpSp>
        <p:nvGrpSpPr>
          <p:cNvPr id="11269" name="Group 33">
            <a:extLst>
              <a:ext uri="{FF2B5EF4-FFF2-40B4-BE49-F238E27FC236}">
                <a16:creationId xmlns:a16="http://schemas.microsoft.com/office/drawing/2014/main" id="{04DE6EAF-A0F3-DA80-1A2C-B0EF1FDFD679}"/>
              </a:ext>
            </a:extLst>
          </p:cNvPr>
          <p:cNvGrpSpPr>
            <a:grpSpLocks/>
          </p:cNvGrpSpPr>
          <p:nvPr/>
        </p:nvGrpSpPr>
        <p:grpSpPr bwMode="auto">
          <a:xfrm>
            <a:off x="5392738" y="5345113"/>
            <a:ext cx="1584325" cy="863600"/>
            <a:chOff x="3379" y="3430"/>
            <a:chExt cx="998" cy="544"/>
          </a:xfrm>
        </p:grpSpPr>
        <p:grpSp>
          <p:nvGrpSpPr>
            <p:cNvPr id="11289" name="Group 25">
              <a:extLst>
                <a:ext uri="{FF2B5EF4-FFF2-40B4-BE49-F238E27FC236}">
                  <a16:creationId xmlns:a16="http://schemas.microsoft.com/office/drawing/2014/main" id="{40E0F7EB-E9D7-D94A-ACAC-C279DA59DE72}"/>
                </a:ext>
              </a:extLst>
            </p:cNvPr>
            <p:cNvGrpSpPr>
              <a:grpSpLocks/>
            </p:cNvGrpSpPr>
            <p:nvPr/>
          </p:nvGrpSpPr>
          <p:grpSpPr bwMode="auto">
            <a:xfrm>
              <a:off x="3379" y="3430"/>
              <a:ext cx="998" cy="544"/>
              <a:chOff x="1111" y="663"/>
              <a:chExt cx="998" cy="544"/>
            </a:xfrm>
          </p:grpSpPr>
          <p:sp>
            <p:nvSpPr>
              <p:cNvPr id="11291" name="Rectangle 26">
                <a:extLst>
                  <a:ext uri="{FF2B5EF4-FFF2-40B4-BE49-F238E27FC236}">
                    <a16:creationId xmlns:a16="http://schemas.microsoft.com/office/drawing/2014/main" id="{EE035C1A-13BC-1DAF-AD17-B42B87DAAC2D}"/>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92" name="Line 27">
                <a:extLst>
                  <a:ext uri="{FF2B5EF4-FFF2-40B4-BE49-F238E27FC236}">
                    <a16:creationId xmlns:a16="http://schemas.microsoft.com/office/drawing/2014/main" id="{E36AD6DC-E4E4-1C64-012B-5BBE8A412EEE}"/>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3" name="Line 28">
                <a:extLst>
                  <a:ext uri="{FF2B5EF4-FFF2-40B4-BE49-F238E27FC236}">
                    <a16:creationId xmlns:a16="http://schemas.microsoft.com/office/drawing/2014/main" id="{6E5C1093-ED2F-C08C-9527-2E287F32A81E}"/>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90" name="Text Box 7">
              <a:extLst>
                <a:ext uri="{FF2B5EF4-FFF2-40B4-BE49-F238E27FC236}">
                  <a16:creationId xmlns:a16="http://schemas.microsoft.com/office/drawing/2014/main" id="{231B6292-871D-0106-F537-59C1F94AE1C1}"/>
                </a:ext>
              </a:extLst>
            </p:cNvPr>
            <p:cNvSpPr txBox="1">
              <a:spLocks noChangeArrowheads="1"/>
            </p:cNvSpPr>
            <p:nvPr/>
          </p:nvSpPr>
          <p:spPr bwMode="auto">
            <a:xfrm>
              <a:off x="3457" y="3530"/>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Attachment</a:t>
              </a:r>
            </a:p>
          </p:txBody>
        </p:sp>
      </p:grpSp>
      <p:grpSp>
        <p:nvGrpSpPr>
          <p:cNvPr id="11270" name="Group 30">
            <a:extLst>
              <a:ext uri="{FF2B5EF4-FFF2-40B4-BE49-F238E27FC236}">
                <a16:creationId xmlns:a16="http://schemas.microsoft.com/office/drawing/2014/main" id="{A579AA0A-9021-0363-A50B-9B01A26479F2}"/>
              </a:ext>
            </a:extLst>
          </p:cNvPr>
          <p:cNvGrpSpPr>
            <a:grpSpLocks/>
          </p:cNvGrpSpPr>
          <p:nvPr/>
        </p:nvGrpSpPr>
        <p:grpSpPr bwMode="auto">
          <a:xfrm>
            <a:off x="1736725" y="5300663"/>
            <a:ext cx="1584325" cy="863600"/>
            <a:chOff x="1202" y="3339"/>
            <a:chExt cx="998" cy="544"/>
          </a:xfrm>
        </p:grpSpPr>
        <p:grpSp>
          <p:nvGrpSpPr>
            <p:cNvPr id="11284" name="Group 21">
              <a:extLst>
                <a:ext uri="{FF2B5EF4-FFF2-40B4-BE49-F238E27FC236}">
                  <a16:creationId xmlns:a16="http://schemas.microsoft.com/office/drawing/2014/main" id="{70CACE16-1478-B233-1338-ED9645F6DA1C}"/>
                </a:ext>
              </a:extLst>
            </p:cNvPr>
            <p:cNvGrpSpPr>
              <a:grpSpLocks/>
            </p:cNvGrpSpPr>
            <p:nvPr/>
          </p:nvGrpSpPr>
          <p:grpSpPr bwMode="auto">
            <a:xfrm>
              <a:off x="1202" y="3339"/>
              <a:ext cx="998" cy="544"/>
              <a:chOff x="1111" y="663"/>
              <a:chExt cx="998" cy="544"/>
            </a:xfrm>
          </p:grpSpPr>
          <p:sp>
            <p:nvSpPr>
              <p:cNvPr id="11286" name="Rectangle 22">
                <a:extLst>
                  <a:ext uri="{FF2B5EF4-FFF2-40B4-BE49-F238E27FC236}">
                    <a16:creationId xmlns:a16="http://schemas.microsoft.com/office/drawing/2014/main" id="{D7261216-8074-1FFE-E6FC-FD8CC2A02EE7}"/>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87" name="Line 23">
                <a:extLst>
                  <a:ext uri="{FF2B5EF4-FFF2-40B4-BE49-F238E27FC236}">
                    <a16:creationId xmlns:a16="http://schemas.microsoft.com/office/drawing/2014/main" id="{0BCF47A3-9A3E-84E8-00A8-9196613E1C27}"/>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Line 24">
                <a:extLst>
                  <a:ext uri="{FF2B5EF4-FFF2-40B4-BE49-F238E27FC236}">
                    <a16:creationId xmlns:a16="http://schemas.microsoft.com/office/drawing/2014/main" id="{C3E2D671-6AE4-ACE5-B385-153EC9D240F3}"/>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85" name="Text Box 8">
              <a:extLst>
                <a:ext uri="{FF2B5EF4-FFF2-40B4-BE49-F238E27FC236}">
                  <a16:creationId xmlns:a16="http://schemas.microsoft.com/office/drawing/2014/main" id="{71DE680B-609F-3D77-2C20-9E76F49EAA59}"/>
                </a:ext>
              </a:extLst>
            </p:cNvPr>
            <p:cNvSpPr txBox="1">
              <a:spLocks noChangeArrowheads="1"/>
            </p:cNvSpPr>
            <p:nvPr/>
          </p:nvSpPr>
          <p:spPr bwMode="auto">
            <a:xfrm>
              <a:off x="1371" y="3394"/>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Header</a:t>
              </a:r>
            </a:p>
          </p:txBody>
        </p:sp>
      </p:grpSp>
      <p:sp>
        <p:nvSpPr>
          <p:cNvPr id="11271" name="AutoShape 34">
            <a:extLst>
              <a:ext uri="{FF2B5EF4-FFF2-40B4-BE49-F238E27FC236}">
                <a16:creationId xmlns:a16="http://schemas.microsoft.com/office/drawing/2014/main" id="{3A4D1C06-66B5-1E68-B2B3-11A42D0A99B8}"/>
              </a:ext>
            </a:extLst>
          </p:cNvPr>
          <p:cNvSpPr>
            <a:spLocks noChangeArrowheads="1"/>
          </p:cNvSpPr>
          <p:nvPr/>
        </p:nvSpPr>
        <p:spPr bwMode="auto">
          <a:xfrm>
            <a:off x="2411413" y="1916113"/>
            <a:ext cx="360362" cy="433387"/>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11272" name="AutoShape 35">
            <a:extLst>
              <a:ext uri="{FF2B5EF4-FFF2-40B4-BE49-F238E27FC236}">
                <a16:creationId xmlns:a16="http://schemas.microsoft.com/office/drawing/2014/main" id="{8A23FFBC-E4EC-7354-04FA-275ABD083D82}"/>
              </a:ext>
            </a:extLst>
          </p:cNvPr>
          <p:cNvSpPr>
            <a:spLocks noChangeArrowheads="1"/>
          </p:cNvSpPr>
          <p:nvPr/>
        </p:nvSpPr>
        <p:spPr bwMode="auto">
          <a:xfrm>
            <a:off x="6011863" y="4005263"/>
            <a:ext cx="360362" cy="433387"/>
          </a:xfrm>
          <a:prstGeom prst="flowChartDecision">
            <a:avLst/>
          </a:prstGeom>
          <a:solidFill>
            <a:schemeClr val="tx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1273" name="Line 36">
            <a:extLst>
              <a:ext uri="{FF2B5EF4-FFF2-40B4-BE49-F238E27FC236}">
                <a16:creationId xmlns:a16="http://schemas.microsoft.com/office/drawing/2014/main" id="{3683E102-1D59-389D-C096-671FF50B4F17}"/>
              </a:ext>
            </a:extLst>
          </p:cNvPr>
          <p:cNvSpPr>
            <a:spLocks noChangeShapeType="1"/>
          </p:cNvSpPr>
          <p:nvPr/>
        </p:nvSpPr>
        <p:spPr bwMode="auto">
          <a:xfrm>
            <a:off x="2598738" y="2349500"/>
            <a:ext cx="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4" name="Line 37">
            <a:extLst>
              <a:ext uri="{FF2B5EF4-FFF2-40B4-BE49-F238E27FC236}">
                <a16:creationId xmlns:a16="http://schemas.microsoft.com/office/drawing/2014/main" id="{BBFFB65C-F2E9-2CFA-632E-BB0E463553A5}"/>
              </a:ext>
            </a:extLst>
          </p:cNvPr>
          <p:cNvSpPr>
            <a:spLocks noChangeShapeType="1"/>
          </p:cNvSpPr>
          <p:nvPr/>
        </p:nvSpPr>
        <p:spPr bwMode="auto">
          <a:xfrm flipH="1">
            <a:off x="6181725" y="4467225"/>
            <a:ext cx="14288" cy="865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38">
            <a:extLst>
              <a:ext uri="{FF2B5EF4-FFF2-40B4-BE49-F238E27FC236}">
                <a16:creationId xmlns:a16="http://schemas.microsoft.com/office/drawing/2014/main" id="{76B74B16-2C96-57A3-F7E2-D1C5C8B06299}"/>
              </a:ext>
            </a:extLst>
          </p:cNvPr>
          <p:cNvSpPr>
            <a:spLocks noChangeShapeType="1"/>
          </p:cNvSpPr>
          <p:nvPr/>
        </p:nvSpPr>
        <p:spPr bwMode="auto">
          <a:xfrm>
            <a:off x="3335338" y="3522663"/>
            <a:ext cx="2062162" cy="79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1276" name="Line 39">
            <a:extLst>
              <a:ext uri="{FF2B5EF4-FFF2-40B4-BE49-F238E27FC236}">
                <a16:creationId xmlns:a16="http://schemas.microsoft.com/office/drawing/2014/main" id="{5A24BAF9-2CFF-0FDE-8B8B-E8FAC4E1B656}"/>
              </a:ext>
            </a:extLst>
          </p:cNvPr>
          <p:cNvSpPr>
            <a:spLocks noChangeShapeType="1"/>
          </p:cNvSpPr>
          <p:nvPr/>
        </p:nvSpPr>
        <p:spPr bwMode="auto">
          <a:xfrm flipH="1">
            <a:off x="2598738" y="3957638"/>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Text Box 40">
            <a:extLst>
              <a:ext uri="{FF2B5EF4-FFF2-40B4-BE49-F238E27FC236}">
                <a16:creationId xmlns:a16="http://schemas.microsoft.com/office/drawing/2014/main" id="{D69A1E94-4FEC-8348-D1B0-F6B2E7F5163F}"/>
              </a:ext>
            </a:extLst>
          </p:cNvPr>
          <p:cNvSpPr txBox="1">
            <a:spLocks noChangeArrowheads="1"/>
          </p:cNvSpPr>
          <p:nvPr/>
        </p:nvSpPr>
        <p:spPr bwMode="auto">
          <a:xfrm>
            <a:off x="5562600" y="4937125"/>
            <a:ext cx="57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
        <p:nvSpPr>
          <p:cNvPr id="19497" name="Text Box 41">
            <a:extLst>
              <a:ext uri="{FF2B5EF4-FFF2-40B4-BE49-F238E27FC236}">
                <a16:creationId xmlns:a16="http://schemas.microsoft.com/office/drawing/2014/main" id="{6CB902DD-977C-8D62-746F-291AF1637F36}"/>
              </a:ext>
            </a:extLst>
          </p:cNvPr>
          <p:cNvSpPr txBox="1">
            <a:spLocks noChangeArrowheads="1"/>
          </p:cNvSpPr>
          <p:nvPr/>
        </p:nvSpPr>
        <p:spPr bwMode="auto">
          <a:xfrm>
            <a:off x="4044950" y="1309688"/>
            <a:ext cx="3546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Inbox has a number of messages</a:t>
            </a:r>
          </a:p>
        </p:txBody>
      </p:sp>
      <p:sp>
        <p:nvSpPr>
          <p:cNvPr id="19498" name="Text Box 42">
            <a:extLst>
              <a:ext uri="{FF2B5EF4-FFF2-40B4-BE49-F238E27FC236}">
                <a16:creationId xmlns:a16="http://schemas.microsoft.com/office/drawing/2014/main" id="{10349F48-7057-36DD-E9AC-51FF50A208A0}"/>
              </a:ext>
            </a:extLst>
          </p:cNvPr>
          <p:cNvSpPr txBox="1">
            <a:spLocks noChangeArrowheads="1"/>
          </p:cNvSpPr>
          <p:nvPr/>
        </p:nvSpPr>
        <p:spPr bwMode="auto">
          <a:xfrm>
            <a:off x="6580188" y="4110038"/>
            <a:ext cx="23653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Each body has 0</a:t>
            </a:r>
          </a:p>
          <a:p>
            <a:pPr>
              <a:spcBef>
                <a:spcPct val="0"/>
              </a:spcBef>
              <a:buClrTx/>
              <a:buSzTx/>
              <a:buFontTx/>
              <a:buNone/>
            </a:pPr>
            <a:r>
              <a:rPr lang="en-US" altLang="tr-TR" sz="1800">
                <a:latin typeface="Tahoma" panose="020B0604030504040204" pitchFamily="34" charset="0"/>
              </a:rPr>
              <a:t>or more attachments.</a:t>
            </a:r>
          </a:p>
          <a:p>
            <a:pPr>
              <a:spcBef>
                <a:spcPct val="0"/>
              </a:spcBef>
              <a:buClrTx/>
              <a:buSzTx/>
              <a:buFontTx/>
              <a:buNone/>
            </a:pPr>
            <a:r>
              <a:rPr lang="en-US" altLang="tr-TR" sz="1800">
                <a:latin typeface="Tahoma" panose="020B0604030504040204" pitchFamily="34" charset="0"/>
              </a:rPr>
              <a:t>Attachments cannot </a:t>
            </a:r>
          </a:p>
          <a:p>
            <a:pPr>
              <a:spcBef>
                <a:spcPct val="0"/>
              </a:spcBef>
              <a:buClrTx/>
              <a:buSzTx/>
              <a:buFontTx/>
              <a:buNone/>
            </a:pPr>
            <a:r>
              <a:rPr lang="en-US" altLang="tr-TR" sz="1800">
                <a:latin typeface="Tahoma" panose="020B0604030504040204" pitchFamily="34" charset="0"/>
              </a:rPr>
              <a:t>exist without a body</a:t>
            </a:r>
          </a:p>
        </p:txBody>
      </p:sp>
      <p:sp>
        <p:nvSpPr>
          <p:cNvPr id="19499" name="Text Box 43">
            <a:extLst>
              <a:ext uri="{FF2B5EF4-FFF2-40B4-BE49-F238E27FC236}">
                <a16:creationId xmlns:a16="http://schemas.microsoft.com/office/drawing/2014/main" id="{12E6E6A5-BC59-E094-97F8-995737B4280F}"/>
              </a:ext>
            </a:extLst>
          </p:cNvPr>
          <p:cNvSpPr txBox="1">
            <a:spLocks noChangeArrowheads="1"/>
          </p:cNvSpPr>
          <p:nvPr/>
        </p:nvSpPr>
        <p:spPr bwMode="auto">
          <a:xfrm>
            <a:off x="3797300" y="2614613"/>
            <a:ext cx="48688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From the message you can access to the body</a:t>
            </a:r>
          </a:p>
        </p:txBody>
      </p:sp>
      <p:sp>
        <p:nvSpPr>
          <p:cNvPr id="19500" name="Text Box 44">
            <a:extLst>
              <a:ext uri="{FF2B5EF4-FFF2-40B4-BE49-F238E27FC236}">
                <a16:creationId xmlns:a16="http://schemas.microsoft.com/office/drawing/2014/main" id="{28DED0E6-D0D2-0ADC-5529-51435F75104B}"/>
              </a:ext>
            </a:extLst>
          </p:cNvPr>
          <p:cNvSpPr txBox="1">
            <a:spLocks noChangeArrowheads="1"/>
          </p:cNvSpPr>
          <p:nvPr/>
        </p:nvSpPr>
        <p:spPr bwMode="auto">
          <a:xfrm>
            <a:off x="227013" y="4284663"/>
            <a:ext cx="49545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You can navigate from a message to its header</a:t>
            </a:r>
          </a:p>
          <a:p>
            <a:pPr>
              <a:spcBef>
                <a:spcPct val="0"/>
              </a:spcBef>
              <a:buClrTx/>
              <a:buSzTx/>
              <a:buFontTx/>
              <a:buNone/>
            </a:pPr>
            <a:r>
              <a:rPr lang="en-US" altLang="tr-TR" sz="1800">
                <a:latin typeface="Tahoma" panose="020B0604030504040204" pitchFamily="34" charset="0"/>
              </a:rPr>
              <a:t>or from a header to the message</a:t>
            </a:r>
          </a:p>
        </p:txBody>
      </p:sp>
      <p:sp>
        <p:nvSpPr>
          <p:cNvPr id="11282" name="Rectangle 45">
            <a:extLst>
              <a:ext uri="{FF2B5EF4-FFF2-40B4-BE49-F238E27FC236}">
                <a16:creationId xmlns:a16="http://schemas.microsoft.com/office/drawing/2014/main" id="{8BF43476-ADD1-C8CF-BC2B-6179DC01CAB2}"/>
              </a:ext>
            </a:extLst>
          </p:cNvPr>
          <p:cNvSpPr>
            <a:spLocks noGrp="1" noChangeArrowheads="1"/>
          </p:cNvSpPr>
          <p:nvPr>
            <p:ph type="title"/>
          </p:nvPr>
        </p:nvSpPr>
        <p:spPr>
          <a:xfrm>
            <a:off x="441325" y="0"/>
            <a:ext cx="8229600" cy="1143000"/>
          </a:xfrm>
        </p:spPr>
        <p:txBody>
          <a:bodyPr/>
          <a:lstStyle/>
          <a:p>
            <a:pPr eaLnBrk="1" hangingPunct="1"/>
            <a:r>
              <a:rPr lang="en-US" altLang="tr-TR" dirty="0"/>
              <a:t>Associations</a:t>
            </a:r>
          </a:p>
        </p:txBody>
      </p:sp>
      <p:sp>
        <p:nvSpPr>
          <p:cNvPr id="11283" name="Text Box 40">
            <a:extLst>
              <a:ext uri="{FF2B5EF4-FFF2-40B4-BE49-F238E27FC236}">
                <a16:creationId xmlns:a16="http://schemas.microsoft.com/office/drawing/2014/main" id="{CC35F976-26D5-E600-861F-1D6600C0379C}"/>
              </a:ext>
            </a:extLst>
          </p:cNvPr>
          <p:cNvSpPr txBox="1">
            <a:spLocks noChangeArrowheads="1"/>
          </p:cNvSpPr>
          <p:nvPr/>
        </p:nvSpPr>
        <p:spPr bwMode="auto">
          <a:xfrm>
            <a:off x="2598738" y="2654300"/>
            <a:ext cx="579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5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 grpId="0"/>
      <p:bldP spid="19498" grpId="0"/>
      <p:bldP spid="19499" grpId="0"/>
      <p:bldP spid="195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a:extLst>
              <a:ext uri="{FF2B5EF4-FFF2-40B4-BE49-F238E27FC236}">
                <a16:creationId xmlns:a16="http://schemas.microsoft.com/office/drawing/2014/main" id="{BA2AEC6B-7B85-8FB6-2B70-9AC0F026F8B3}"/>
              </a:ext>
            </a:extLst>
          </p:cNvPr>
          <p:cNvGrpSpPr>
            <a:grpSpLocks/>
          </p:cNvGrpSpPr>
          <p:nvPr/>
        </p:nvGrpSpPr>
        <p:grpSpPr bwMode="auto">
          <a:xfrm>
            <a:off x="1420813" y="1052513"/>
            <a:ext cx="1584325" cy="863600"/>
            <a:chOff x="1111" y="663"/>
            <a:chExt cx="998" cy="544"/>
          </a:xfrm>
        </p:grpSpPr>
        <p:grpSp>
          <p:nvGrpSpPr>
            <p:cNvPr id="13351" name="Group 3">
              <a:extLst>
                <a:ext uri="{FF2B5EF4-FFF2-40B4-BE49-F238E27FC236}">
                  <a16:creationId xmlns:a16="http://schemas.microsoft.com/office/drawing/2014/main" id="{45C12CAE-66BE-60C2-A46C-3DC9F588E395}"/>
                </a:ext>
              </a:extLst>
            </p:cNvPr>
            <p:cNvGrpSpPr>
              <a:grpSpLocks/>
            </p:cNvGrpSpPr>
            <p:nvPr/>
          </p:nvGrpSpPr>
          <p:grpSpPr bwMode="auto">
            <a:xfrm>
              <a:off x="1111" y="663"/>
              <a:ext cx="998" cy="544"/>
              <a:chOff x="1111" y="663"/>
              <a:chExt cx="998" cy="544"/>
            </a:xfrm>
          </p:grpSpPr>
          <p:sp>
            <p:nvSpPr>
              <p:cNvPr id="13353" name="Rectangle 4">
                <a:extLst>
                  <a:ext uri="{FF2B5EF4-FFF2-40B4-BE49-F238E27FC236}">
                    <a16:creationId xmlns:a16="http://schemas.microsoft.com/office/drawing/2014/main" id="{0DCA8BAD-6269-DC92-135A-AC8AA2ABEBED}"/>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54" name="Line 5">
                <a:extLst>
                  <a:ext uri="{FF2B5EF4-FFF2-40B4-BE49-F238E27FC236}">
                    <a16:creationId xmlns:a16="http://schemas.microsoft.com/office/drawing/2014/main" id="{B7B8888C-8D28-8CD2-590F-C7AC48E36449}"/>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6">
                <a:extLst>
                  <a:ext uri="{FF2B5EF4-FFF2-40B4-BE49-F238E27FC236}">
                    <a16:creationId xmlns:a16="http://schemas.microsoft.com/office/drawing/2014/main" id="{D4BC9F38-EE4A-C780-711D-17BE6BE92239}"/>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52" name="Text Box 7">
              <a:extLst>
                <a:ext uri="{FF2B5EF4-FFF2-40B4-BE49-F238E27FC236}">
                  <a16:creationId xmlns:a16="http://schemas.microsoft.com/office/drawing/2014/main" id="{3D17960A-BA3F-88AA-D5AF-E384B9E7CBAA}"/>
                </a:ext>
              </a:extLst>
            </p:cNvPr>
            <p:cNvSpPr txBox="1">
              <a:spLocks noChangeArrowheads="1"/>
            </p:cNvSpPr>
            <p:nvPr/>
          </p:nvSpPr>
          <p:spPr bwMode="auto">
            <a:xfrm>
              <a:off x="1383" y="709"/>
              <a:ext cx="4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Inbox</a:t>
              </a:r>
            </a:p>
          </p:txBody>
        </p:sp>
      </p:grpSp>
      <p:grpSp>
        <p:nvGrpSpPr>
          <p:cNvPr id="13315" name="Group 8">
            <a:extLst>
              <a:ext uri="{FF2B5EF4-FFF2-40B4-BE49-F238E27FC236}">
                <a16:creationId xmlns:a16="http://schemas.microsoft.com/office/drawing/2014/main" id="{0CB40ABA-8FD5-DB11-108C-E45B987E9357}"/>
              </a:ext>
            </a:extLst>
          </p:cNvPr>
          <p:cNvGrpSpPr>
            <a:grpSpLocks/>
          </p:cNvGrpSpPr>
          <p:nvPr/>
        </p:nvGrpSpPr>
        <p:grpSpPr bwMode="auto">
          <a:xfrm>
            <a:off x="1420813" y="3068638"/>
            <a:ext cx="1584325" cy="863600"/>
            <a:chOff x="1247" y="1934"/>
            <a:chExt cx="998" cy="544"/>
          </a:xfrm>
        </p:grpSpPr>
        <p:grpSp>
          <p:nvGrpSpPr>
            <p:cNvPr id="13346" name="Group 9">
              <a:extLst>
                <a:ext uri="{FF2B5EF4-FFF2-40B4-BE49-F238E27FC236}">
                  <a16:creationId xmlns:a16="http://schemas.microsoft.com/office/drawing/2014/main" id="{FA779B82-E21F-D62F-884B-74D49C1D43D3}"/>
                </a:ext>
              </a:extLst>
            </p:cNvPr>
            <p:cNvGrpSpPr>
              <a:grpSpLocks/>
            </p:cNvGrpSpPr>
            <p:nvPr/>
          </p:nvGrpSpPr>
          <p:grpSpPr bwMode="auto">
            <a:xfrm>
              <a:off x="1247" y="1934"/>
              <a:ext cx="998" cy="544"/>
              <a:chOff x="1111" y="663"/>
              <a:chExt cx="998" cy="544"/>
            </a:xfrm>
          </p:grpSpPr>
          <p:sp>
            <p:nvSpPr>
              <p:cNvPr id="13348" name="Rectangle 10">
                <a:extLst>
                  <a:ext uri="{FF2B5EF4-FFF2-40B4-BE49-F238E27FC236}">
                    <a16:creationId xmlns:a16="http://schemas.microsoft.com/office/drawing/2014/main" id="{B724FCA0-90CD-E62C-D07D-E0E5A3041214}"/>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49" name="Line 11">
                <a:extLst>
                  <a:ext uri="{FF2B5EF4-FFF2-40B4-BE49-F238E27FC236}">
                    <a16:creationId xmlns:a16="http://schemas.microsoft.com/office/drawing/2014/main" id="{D6FA3BC9-6644-4BB8-F28A-F219B2B291A4}"/>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12">
                <a:extLst>
                  <a:ext uri="{FF2B5EF4-FFF2-40B4-BE49-F238E27FC236}">
                    <a16:creationId xmlns:a16="http://schemas.microsoft.com/office/drawing/2014/main" id="{02469DD4-73A2-97E2-2966-6531550ED4B8}"/>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7" name="Text Box 13">
              <a:extLst>
                <a:ext uri="{FF2B5EF4-FFF2-40B4-BE49-F238E27FC236}">
                  <a16:creationId xmlns:a16="http://schemas.microsoft.com/office/drawing/2014/main" id="{B683D110-EE68-44B7-C16C-FE32CCC828DA}"/>
                </a:ext>
              </a:extLst>
            </p:cNvPr>
            <p:cNvSpPr txBox="1">
              <a:spLocks noChangeArrowheads="1"/>
            </p:cNvSpPr>
            <p:nvPr/>
          </p:nvSpPr>
          <p:spPr bwMode="auto">
            <a:xfrm>
              <a:off x="1416" y="1988"/>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a:t>
              </a:r>
            </a:p>
          </p:txBody>
        </p:sp>
      </p:grpSp>
      <p:grpSp>
        <p:nvGrpSpPr>
          <p:cNvPr id="13316" name="Group 14">
            <a:extLst>
              <a:ext uri="{FF2B5EF4-FFF2-40B4-BE49-F238E27FC236}">
                <a16:creationId xmlns:a16="http://schemas.microsoft.com/office/drawing/2014/main" id="{148B74EE-6857-6CAA-4EBB-F64168DA4C99}"/>
              </a:ext>
            </a:extLst>
          </p:cNvPr>
          <p:cNvGrpSpPr>
            <a:grpSpLocks/>
          </p:cNvGrpSpPr>
          <p:nvPr/>
        </p:nvGrpSpPr>
        <p:grpSpPr bwMode="auto">
          <a:xfrm>
            <a:off x="5692775" y="3141663"/>
            <a:ext cx="1604963" cy="863600"/>
            <a:chOff x="3379" y="1979"/>
            <a:chExt cx="1011" cy="544"/>
          </a:xfrm>
        </p:grpSpPr>
        <p:grpSp>
          <p:nvGrpSpPr>
            <p:cNvPr id="13341" name="Group 15">
              <a:extLst>
                <a:ext uri="{FF2B5EF4-FFF2-40B4-BE49-F238E27FC236}">
                  <a16:creationId xmlns:a16="http://schemas.microsoft.com/office/drawing/2014/main" id="{CE61C30C-C92C-180F-ADE7-18970F64F84B}"/>
                </a:ext>
              </a:extLst>
            </p:cNvPr>
            <p:cNvGrpSpPr>
              <a:grpSpLocks/>
            </p:cNvGrpSpPr>
            <p:nvPr/>
          </p:nvGrpSpPr>
          <p:grpSpPr bwMode="auto">
            <a:xfrm>
              <a:off x="3379" y="1979"/>
              <a:ext cx="998" cy="544"/>
              <a:chOff x="1111" y="663"/>
              <a:chExt cx="998" cy="544"/>
            </a:xfrm>
          </p:grpSpPr>
          <p:sp>
            <p:nvSpPr>
              <p:cNvPr id="13343" name="Rectangle 16">
                <a:extLst>
                  <a:ext uri="{FF2B5EF4-FFF2-40B4-BE49-F238E27FC236}">
                    <a16:creationId xmlns:a16="http://schemas.microsoft.com/office/drawing/2014/main" id="{1C7E9E85-91BA-7567-CE1B-98B1B044741E}"/>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44" name="Line 17">
                <a:extLst>
                  <a:ext uri="{FF2B5EF4-FFF2-40B4-BE49-F238E27FC236}">
                    <a16:creationId xmlns:a16="http://schemas.microsoft.com/office/drawing/2014/main" id="{E746944A-D6F9-4D9F-25FC-45241EF006BC}"/>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5" name="Line 18">
                <a:extLst>
                  <a:ext uri="{FF2B5EF4-FFF2-40B4-BE49-F238E27FC236}">
                    <a16:creationId xmlns:a16="http://schemas.microsoft.com/office/drawing/2014/main" id="{8E18545A-26F6-17E4-DD15-221DD018CAD0}"/>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42" name="Text Box 19">
              <a:extLst>
                <a:ext uri="{FF2B5EF4-FFF2-40B4-BE49-F238E27FC236}">
                  <a16:creationId xmlns:a16="http://schemas.microsoft.com/office/drawing/2014/main" id="{3914986D-E2B3-B172-FF01-8CB4480BB202}"/>
                </a:ext>
              </a:extLst>
            </p:cNvPr>
            <p:cNvSpPr txBox="1">
              <a:spLocks noChangeArrowheads="1"/>
            </p:cNvSpPr>
            <p:nvPr/>
          </p:nvSpPr>
          <p:spPr bwMode="auto">
            <a:xfrm>
              <a:off x="3412" y="2033"/>
              <a:ext cx="9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MessageBody</a:t>
              </a:r>
            </a:p>
          </p:txBody>
        </p:sp>
      </p:grpSp>
      <p:grpSp>
        <p:nvGrpSpPr>
          <p:cNvPr id="13317" name="Group 20">
            <a:extLst>
              <a:ext uri="{FF2B5EF4-FFF2-40B4-BE49-F238E27FC236}">
                <a16:creationId xmlns:a16="http://schemas.microsoft.com/office/drawing/2014/main" id="{0168FC34-1E46-D2B4-4561-37C4B817EAF9}"/>
              </a:ext>
            </a:extLst>
          </p:cNvPr>
          <p:cNvGrpSpPr>
            <a:grpSpLocks/>
          </p:cNvGrpSpPr>
          <p:nvPr/>
        </p:nvGrpSpPr>
        <p:grpSpPr bwMode="auto">
          <a:xfrm>
            <a:off x="5664200" y="5345113"/>
            <a:ext cx="1584325" cy="863600"/>
            <a:chOff x="3379" y="3430"/>
            <a:chExt cx="998" cy="544"/>
          </a:xfrm>
        </p:grpSpPr>
        <p:grpSp>
          <p:nvGrpSpPr>
            <p:cNvPr id="13336" name="Group 21">
              <a:extLst>
                <a:ext uri="{FF2B5EF4-FFF2-40B4-BE49-F238E27FC236}">
                  <a16:creationId xmlns:a16="http://schemas.microsoft.com/office/drawing/2014/main" id="{4B4B15E5-326B-CF93-BADB-36307846B176}"/>
                </a:ext>
              </a:extLst>
            </p:cNvPr>
            <p:cNvGrpSpPr>
              <a:grpSpLocks/>
            </p:cNvGrpSpPr>
            <p:nvPr/>
          </p:nvGrpSpPr>
          <p:grpSpPr bwMode="auto">
            <a:xfrm>
              <a:off x="3379" y="3430"/>
              <a:ext cx="998" cy="544"/>
              <a:chOff x="1111" y="663"/>
              <a:chExt cx="998" cy="544"/>
            </a:xfrm>
          </p:grpSpPr>
          <p:sp>
            <p:nvSpPr>
              <p:cNvPr id="13338" name="Rectangle 22">
                <a:extLst>
                  <a:ext uri="{FF2B5EF4-FFF2-40B4-BE49-F238E27FC236}">
                    <a16:creationId xmlns:a16="http://schemas.microsoft.com/office/drawing/2014/main" id="{BC49A4C8-F330-CFC5-3E2A-6C3C7B96B7E3}"/>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39" name="Line 23">
                <a:extLst>
                  <a:ext uri="{FF2B5EF4-FFF2-40B4-BE49-F238E27FC236}">
                    <a16:creationId xmlns:a16="http://schemas.microsoft.com/office/drawing/2014/main" id="{8B8CAB83-2379-7446-956E-9E8F2DD34B6F}"/>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0" name="Line 24">
                <a:extLst>
                  <a:ext uri="{FF2B5EF4-FFF2-40B4-BE49-F238E27FC236}">
                    <a16:creationId xmlns:a16="http://schemas.microsoft.com/office/drawing/2014/main" id="{94A016CE-B56B-95B6-BAC2-97291DFDA6DE}"/>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7" name="Text Box 25">
              <a:extLst>
                <a:ext uri="{FF2B5EF4-FFF2-40B4-BE49-F238E27FC236}">
                  <a16:creationId xmlns:a16="http://schemas.microsoft.com/office/drawing/2014/main" id="{0E78DB72-63FC-F35B-E4EE-303AA4BCCB65}"/>
                </a:ext>
              </a:extLst>
            </p:cNvPr>
            <p:cNvSpPr txBox="1">
              <a:spLocks noChangeArrowheads="1"/>
            </p:cNvSpPr>
            <p:nvPr/>
          </p:nvSpPr>
          <p:spPr bwMode="auto">
            <a:xfrm>
              <a:off x="3457" y="3530"/>
              <a:ext cx="8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Attachment</a:t>
              </a:r>
            </a:p>
          </p:txBody>
        </p:sp>
      </p:grpSp>
      <p:grpSp>
        <p:nvGrpSpPr>
          <p:cNvPr id="13318" name="Group 26">
            <a:extLst>
              <a:ext uri="{FF2B5EF4-FFF2-40B4-BE49-F238E27FC236}">
                <a16:creationId xmlns:a16="http://schemas.microsoft.com/office/drawing/2014/main" id="{5E680982-55AD-33F0-7DB0-E98BF930D617}"/>
              </a:ext>
            </a:extLst>
          </p:cNvPr>
          <p:cNvGrpSpPr>
            <a:grpSpLocks/>
          </p:cNvGrpSpPr>
          <p:nvPr/>
        </p:nvGrpSpPr>
        <p:grpSpPr bwMode="auto">
          <a:xfrm>
            <a:off x="1393825" y="5300663"/>
            <a:ext cx="1584325" cy="863600"/>
            <a:chOff x="1202" y="3339"/>
            <a:chExt cx="998" cy="544"/>
          </a:xfrm>
        </p:grpSpPr>
        <p:grpSp>
          <p:nvGrpSpPr>
            <p:cNvPr id="13331" name="Group 27">
              <a:extLst>
                <a:ext uri="{FF2B5EF4-FFF2-40B4-BE49-F238E27FC236}">
                  <a16:creationId xmlns:a16="http://schemas.microsoft.com/office/drawing/2014/main" id="{44290BB1-48D0-3244-D22A-CD3B5C4C8910}"/>
                </a:ext>
              </a:extLst>
            </p:cNvPr>
            <p:cNvGrpSpPr>
              <a:grpSpLocks/>
            </p:cNvGrpSpPr>
            <p:nvPr/>
          </p:nvGrpSpPr>
          <p:grpSpPr bwMode="auto">
            <a:xfrm>
              <a:off x="1202" y="3339"/>
              <a:ext cx="998" cy="544"/>
              <a:chOff x="1111" y="663"/>
              <a:chExt cx="998" cy="544"/>
            </a:xfrm>
          </p:grpSpPr>
          <p:sp>
            <p:nvSpPr>
              <p:cNvPr id="13333" name="Rectangle 28">
                <a:extLst>
                  <a:ext uri="{FF2B5EF4-FFF2-40B4-BE49-F238E27FC236}">
                    <a16:creationId xmlns:a16="http://schemas.microsoft.com/office/drawing/2014/main" id="{8FA0348E-6BD3-D5EA-9095-B842EA4AD082}"/>
                  </a:ext>
                </a:extLst>
              </p:cNvPr>
              <p:cNvSpPr>
                <a:spLocks noChangeArrowheads="1"/>
              </p:cNvSpPr>
              <p:nvPr/>
            </p:nvSpPr>
            <p:spPr bwMode="auto">
              <a:xfrm>
                <a:off x="1111" y="663"/>
                <a:ext cx="998" cy="54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13334" name="Line 29">
                <a:extLst>
                  <a:ext uri="{FF2B5EF4-FFF2-40B4-BE49-F238E27FC236}">
                    <a16:creationId xmlns:a16="http://schemas.microsoft.com/office/drawing/2014/main" id="{047D3221-6932-1045-7DFB-79A48D183FA6}"/>
                  </a:ext>
                </a:extLst>
              </p:cNvPr>
              <p:cNvSpPr>
                <a:spLocks noChangeShapeType="1"/>
              </p:cNvSpPr>
              <p:nvPr/>
            </p:nvSpPr>
            <p:spPr bwMode="auto">
              <a:xfrm>
                <a:off x="1111" y="1026"/>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5" name="Line 30">
                <a:extLst>
                  <a:ext uri="{FF2B5EF4-FFF2-40B4-BE49-F238E27FC236}">
                    <a16:creationId xmlns:a16="http://schemas.microsoft.com/office/drawing/2014/main" id="{C3184886-EF9E-55FC-601D-43A1C6CD526A}"/>
                  </a:ext>
                </a:extLst>
              </p:cNvPr>
              <p:cNvSpPr>
                <a:spLocks noChangeShapeType="1"/>
              </p:cNvSpPr>
              <p:nvPr/>
            </p:nvSpPr>
            <p:spPr bwMode="auto">
              <a:xfrm>
                <a:off x="1111" y="1117"/>
                <a:ext cx="99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32" name="Text Box 31">
              <a:extLst>
                <a:ext uri="{FF2B5EF4-FFF2-40B4-BE49-F238E27FC236}">
                  <a16:creationId xmlns:a16="http://schemas.microsoft.com/office/drawing/2014/main" id="{E65C79F3-CCC3-139E-0110-B328B075E504}"/>
                </a:ext>
              </a:extLst>
            </p:cNvPr>
            <p:cNvSpPr txBox="1">
              <a:spLocks noChangeArrowheads="1"/>
            </p:cNvSpPr>
            <p:nvPr/>
          </p:nvSpPr>
          <p:spPr bwMode="auto">
            <a:xfrm>
              <a:off x="1371" y="3394"/>
              <a:ext cx="5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Header</a:t>
              </a:r>
            </a:p>
          </p:txBody>
        </p:sp>
      </p:grpSp>
      <p:sp>
        <p:nvSpPr>
          <p:cNvPr id="30753" name="AutoShape 33">
            <a:extLst>
              <a:ext uri="{FF2B5EF4-FFF2-40B4-BE49-F238E27FC236}">
                <a16:creationId xmlns:a16="http://schemas.microsoft.com/office/drawing/2014/main" id="{3A6B02FF-D54E-6B0D-F34F-50A5D0485E4E}"/>
              </a:ext>
            </a:extLst>
          </p:cNvPr>
          <p:cNvSpPr>
            <a:spLocks noChangeArrowheads="1"/>
          </p:cNvSpPr>
          <p:nvPr/>
        </p:nvSpPr>
        <p:spPr bwMode="auto">
          <a:xfrm>
            <a:off x="6283325" y="4005263"/>
            <a:ext cx="360363" cy="433387"/>
          </a:xfrm>
          <a:prstGeom prst="flowChartDecision">
            <a:avLst/>
          </a:prstGeom>
          <a:solidFill>
            <a:schemeClr val="tx1"/>
          </a:solidFill>
          <a:ln w="38100">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tr-TR" altLang="tr-TR" sz="1800"/>
          </a:p>
        </p:txBody>
      </p:sp>
      <p:sp>
        <p:nvSpPr>
          <p:cNvPr id="30752" name="AutoShape 32">
            <a:extLst>
              <a:ext uri="{FF2B5EF4-FFF2-40B4-BE49-F238E27FC236}">
                <a16:creationId xmlns:a16="http://schemas.microsoft.com/office/drawing/2014/main" id="{5A466823-4363-0502-7978-783E4A74F070}"/>
              </a:ext>
            </a:extLst>
          </p:cNvPr>
          <p:cNvSpPr>
            <a:spLocks noChangeArrowheads="1"/>
          </p:cNvSpPr>
          <p:nvPr/>
        </p:nvSpPr>
        <p:spPr bwMode="auto">
          <a:xfrm>
            <a:off x="2068513" y="1916113"/>
            <a:ext cx="360362" cy="433387"/>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SzTx/>
              <a:buFontTx/>
              <a:buNone/>
            </a:pPr>
            <a:endParaRPr lang="tr-TR" altLang="tr-TR" sz="1800">
              <a:latin typeface="Tahoma" panose="020B0604030504040204" pitchFamily="34" charset="0"/>
            </a:endParaRPr>
          </a:p>
        </p:txBody>
      </p:sp>
      <p:sp>
        <p:nvSpPr>
          <p:cNvPr id="13321" name="Line 34">
            <a:extLst>
              <a:ext uri="{FF2B5EF4-FFF2-40B4-BE49-F238E27FC236}">
                <a16:creationId xmlns:a16="http://schemas.microsoft.com/office/drawing/2014/main" id="{50627584-D51F-52D4-C873-410F91CA7192}"/>
              </a:ext>
            </a:extLst>
          </p:cNvPr>
          <p:cNvSpPr>
            <a:spLocks noChangeShapeType="1"/>
          </p:cNvSpPr>
          <p:nvPr/>
        </p:nvSpPr>
        <p:spPr bwMode="auto">
          <a:xfrm>
            <a:off x="2255838" y="2349500"/>
            <a:ext cx="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35">
            <a:extLst>
              <a:ext uri="{FF2B5EF4-FFF2-40B4-BE49-F238E27FC236}">
                <a16:creationId xmlns:a16="http://schemas.microsoft.com/office/drawing/2014/main" id="{2E713D38-1861-58BF-8F79-8C7F37E3F233}"/>
              </a:ext>
            </a:extLst>
          </p:cNvPr>
          <p:cNvSpPr>
            <a:spLocks noChangeShapeType="1"/>
          </p:cNvSpPr>
          <p:nvPr/>
        </p:nvSpPr>
        <p:spPr bwMode="auto">
          <a:xfrm flipH="1">
            <a:off x="6453188" y="4467225"/>
            <a:ext cx="14287" cy="8651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3" name="Line 36">
            <a:extLst>
              <a:ext uri="{FF2B5EF4-FFF2-40B4-BE49-F238E27FC236}">
                <a16:creationId xmlns:a16="http://schemas.microsoft.com/office/drawing/2014/main" id="{F35EF164-9E6D-9E66-94A9-376E2F821EB8}"/>
              </a:ext>
            </a:extLst>
          </p:cNvPr>
          <p:cNvSpPr>
            <a:spLocks noChangeShapeType="1"/>
          </p:cNvSpPr>
          <p:nvPr/>
        </p:nvSpPr>
        <p:spPr bwMode="auto">
          <a:xfrm>
            <a:off x="2971800" y="3522663"/>
            <a:ext cx="2700338" cy="7937"/>
          </a:xfrm>
          <a:prstGeom prst="line">
            <a:avLst/>
          </a:prstGeom>
          <a:noFill/>
          <a:ln w="2857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3324" name="Line 37">
            <a:extLst>
              <a:ext uri="{FF2B5EF4-FFF2-40B4-BE49-F238E27FC236}">
                <a16:creationId xmlns:a16="http://schemas.microsoft.com/office/drawing/2014/main" id="{6A4EA060-7069-98D4-5FAC-B84D7CB2C30F}"/>
              </a:ext>
            </a:extLst>
          </p:cNvPr>
          <p:cNvSpPr>
            <a:spLocks noChangeShapeType="1"/>
          </p:cNvSpPr>
          <p:nvPr/>
        </p:nvSpPr>
        <p:spPr bwMode="auto">
          <a:xfrm flipH="1">
            <a:off x="2166938" y="3959225"/>
            <a:ext cx="0" cy="13430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58" name="Text Box 38">
            <a:extLst>
              <a:ext uri="{FF2B5EF4-FFF2-40B4-BE49-F238E27FC236}">
                <a16:creationId xmlns:a16="http://schemas.microsoft.com/office/drawing/2014/main" id="{7499B883-9C9E-693D-0C46-A74AE9F3F27A}"/>
              </a:ext>
            </a:extLst>
          </p:cNvPr>
          <p:cNvSpPr txBox="1">
            <a:spLocks noChangeArrowheads="1"/>
          </p:cNvSpPr>
          <p:nvPr/>
        </p:nvSpPr>
        <p:spPr bwMode="auto">
          <a:xfrm>
            <a:off x="6569075" y="4924425"/>
            <a:ext cx="574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0..*</a:t>
            </a:r>
          </a:p>
        </p:txBody>
      </p:sp>
      <p:sp>
        <p:nvSpPr>
          <p:cNvPr id="30759" name="Text Box 39">
            <a:extLst>
              <a:ext uri="{FF2B5EF4-FFF2-40B4-BE49-F238E27FC236}">
                <a16:creationId xmlns:a16="http://schemas.microsoft.com/office/drawing/2014/main" id="{3E01E9A2-B5CF-802C-57CF-724DA3C62E0F}"/>
              </a:ext>
            </a:extLst>
          </p:cNvPr>
          <p:cNvSpPr txBox="1">
            <a:spLocks noChangeArrowheads="1"/>
          </p:cNvSpPr>
          <p:nvPr/>
        </p:nvSpPr>
        <p:spPr bwMode="auto">
          <a:xfrm>
            <a:off x="2840038" y="2309813"/>
            <a:ext cx="1389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aggregation</a:t>
            </a:r>
          </a:p>
        </p:txBody>
      </p:sp>
      <p:sp>
        <p:nvSpPr>
          <p:cNvPr id="30760" name="Text Box 40">
            <a:extLst>
              <a:ext uri="{FF2B5EF4-FFF2-40B4-BE49-F238E27FC236}">
                <a16:creationId xmlns:a16="http://schemas.microsoft.com/office/drawing/2014/main" id="{BBB45C41-35EB-229A-0D94-32ECB08ED0C5}"/>
              </a:ext>
            </a:extLst>
          </p:cNvPr>
          <p:cNvSpPr txBox="1">
            <a:spLocks noChangeArrowheads="1"/>
          </p:cNvSpPr>
          <p:nvPr/>
        </p:nvSpPr>
        <p:spPr bwMode="auto">
          <a:xfrm>
            <a:off x="6653213" y="4400550"/>
            <a:ext cx="1389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composition</a:t>
            </a:r>
          </a:p>
        </p:txBody>
      </p:sp>
      <p:sp>
        <p:nvSpPr>
          <p:cNvPr id="30761" name="Text Box 41">
            <a:extLst>
              <a:ext uri="{FF2B5EF4-FFF2-40B4-BE49-F238E27FC236}">
                <a16:creationId xmlns:a16="http://schemas.microsoft.com/office/drawing/2014/main" id="{5D7EB4D0-BC30-6661-A527-4C627A2A81CB}"/>
              </a:ext>
            </a:extLst>
          </p:cNvPr>
          <p:cNvSpPr txBox="1">
            <a:spLocks noChangeArrowheads="1"/>
          </p:cNvSpPr>
          <p:nvPr/>
        </p:nvSpPr>
        <p:spPr bwMode="auto">
          <a:xfrm>
            <a:off x="7669213" y="5357813"/>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multiplicity</a:t>
            </a:r>
          </a:p>
        </p:txBody>
      </p:sp>
      <p:sp>
        <p:nvSpPr>
          <p:cNvPr id="30762" name="Text Box 42">
            <a:extLst>
              <a:ext uri="{FF2B5EF4-FFF2-40B4-BE49-F238E27FC236}">
                <a16:creationId xmlns:a16="http://schemas.microsoft.com/office/drawing/2014/main" id="{456AFA8C-E3B3-A093-8594-8B1D81341DB0}"/>
              </a:ext>
            </a:extLst>
          </p:cNvPr>
          <p:cNvSpPr txBox="1">
            <a:spLocks noChangeArrowheads="1"/>
          </p:cNvSpPr>
          <p:nvPr/>
        </p:nvSpPr>
        <p:spPr bwMode="auto">
          <a:xfrm>
            <a:off x="538163" y="4516438"/>
            <a:ext cx="1289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association</a:t>
            </a:r>
          </a:p>
        </p:txBody>
      </p:sp>
      <p:sp>
        <p:nvSpPr>
          <p:cNvPr id="30763" name="Text Box 43">
            <a:extLst>
              <a:ext uri="{FF2B5EF4-FFF2-40B4-BE49-F238E27FC236}">
                <a16:creationId xmlns:a16="http://schemas.microsoft.com/office/drawing/2014/main" id="{B7FD26E1-1805-80AB-FE7F-AA4CDE38D35D}"/>
              </a:ext>
            </a:extLst>
          </p:cNvPr>
          <p:cNvSpPr txBox="1">
            <a:spLocks noChangeArrowheads="1"/>
          </p:cNvSpPr>
          <p:nvPr/>
        </p:nvSpPr>
        <p:spPr bwMode="auto">
          <a:xfrm>
            <a:off x="3346450" y="2949575"/>
            <a:ext cx="2171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r>
              <a:rPr lang="en-US" altLang="tr-TR" sz="1800">
                <a:latin typeface="Tahoma" panose="020B0604030504040204" pitchFamily="34" charset="0"/>
              </a:rPr>
              <a:t>directed association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9"/>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500" fill="hold"/>
                                        <p:tgtEl>
                                          <p:spTgt spid="30752"/>
                                        </p:tgtEl>
                                        <p:attrNameLst>
                                          <p:attrName>stroke.color</p:attrName>
                                        </p:attrNameLst>
                                      </p:cBhvr>
                                      <p:to>
                                        <a:srgbClr val="00FF00"/>
                                      </p:to>
                                    </p:animClr>
                                    <p:set>
                                      <p:cBhvr>
                                        <p:cTn id="9" dur="500" fill="hold"/>
                                        <p:tgtEl>
                                          <p:spTgt spid="30752"/>
                                        </p:tgtEl>
                                        <p:attrNameLst>
                                          <p:attrName>stroke.on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3076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07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0760"/>
                                        </p:tgtEl>
                                        <p:attrNameLst>
                                          <p:attrName>style.visibility</p:attrName>
                                        </p:attrNameLst>
                                      </p:cBhvr>
                                      <p:to>
                                        <p:strVal val="visible"/>
                                      </p:to>
                                    </p:set>
                                  </p:childTnLst>
                                </p:cTn>
                              </p:par>
                              <p:par>
                                <p:cTn id="22" presetID="7" presetClass="emph" presetSubtype="2" fill="hold" nodeType="withEffect">
                                  <p:stCondLst>
                                    <p:cond delay="0"/>
                                  </p:stCondLst>
                                  <p:childTnLst>
                                    <p:animClr clrSpc="rgb" dir="cw">
                                      <p:cBhvr>
                                        <p:cTn id="23" dur="500" fill="hold"/>
                                        <p:tgtEl>
                                          <p:spTgt spid="30753"/>
                                        </p:tgtEl>
                                        <p:attrNameLst>
                                          <p:attrName>stroke.color</p:attrName>
                                        </p:attrNameLst>
                                      </p:cBhvr>
                                      <p:to>
                                        <a:srgbClr val="00FF00"/>
                                      </p:to>
                                    </p:animClr>
                                    <p:set>
                                      <p:cBhvr>
                                        <p:cTn id="24" dur="500" fill="hold"/>
                                        <p:tgtEl>
                                          <p:spTgt spid="30753"/>
                                        </p:tgtEl>
                                        <p:attrNameLst>
                                          <p:attrName>stroke.on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30753"/>
                                        </p:tgtEl>
                                        <p:attrNameLst>
                                          <p:attrName>fillcolor</p:attrName>
                                        </p:attrNameLst>
                                      </p:cBhvr>
                                      <p:to>
                                        <a:srgbClr val="00FF00"/>
                                      </p:to>
                                    </p:animClr>
                                    <p:set>
                                      <p:cBhvr>
                                        <p:cTn id="27" dur="500" fill="hold"/>
                                        <p:tgtEl>
                                          <p:spTgt spid="30753"/>
                                        </p:tgtEl>
                                        <p:attrNameLst>
                                          <p:attrName>fill.type</p:attrName>
                                        </p:attrNameLst>
                                      </p:cBhvr>
                                      <p:to>
                                        <p:strVal val="solid"/>
                                      </p:to>
                                    </p:set>
                                    <p:set>
                                      <p:cBhvr>
                                        <p:cTn id="28" dur="500" fill="hold"/>
                                        <p:tgtEl>
                                          <p:spTgt spid="30753"/>
                                        </p:tgtEl>
                                        <p:attrNameLst>
                                          <p:attrName>fill.on</p:attrName>
                                        </p:attrNameLst>
                                      </p:cBhvr>
                                      <p:to>
                                        <p:strVal val="tru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0761"/>
                                        </p:tgtEl>
                                        <p:attrNameLst>
                                          <p:attrName>style.visibility</p:attrName>
                                        </p:attrNameLst>
                                      </p:cBhvr>
                                      <p:to>
                                        <p:strVal val="visible"/>
                                      </p:to>
                                    </p:set>
                                  </p:childTnLst>
                                </p:cTn>
                              </p:par>
                              <p:par>
                                <p:cTn id="33" presetID="4" presetClass="emph" presetSubtype="2" fill="hold" nodeType="withEffect">
                                  <p:stCondLst>
                                    <p:cond delay="0"/>
                                  </p:stCondLst>
                                  <p:childTnLst>
                                    <p:anim to="1.5" calcmode="lin" valueType="num">
                                      <p:cBhvr override="childStyle">
                                        <p:cTn id="34" dur="500" fill="hold"/>
                                        <p:tgtEl>
                                          <p:spTgt spid="30758"/>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8" grpId="0"/>
      <p:bldP spid="30759" grpId="0"/>
      <p:bldP spid="30760" grpId="0"/>
      <p:bldP spid="30761" grpId="0"/>
      <p:bldP spid="30762" grpId="0"/>
      <p:bldP spid="30763" grpId="0"/>
    </p:bldLst>
  </p:timing>
</p:sld>
</file>

<file path=ppt/theme/theme1.xml><?xml version="1.0" encoding="utf-8"?>
<a:theme xmlns:a="http://schemas.openxmlformats.org/drawingml/2006/main" name="Pixel">
  <a:themeElements>
    <a:clrScheme name="Pixel 15">
      <a:dk1>
        <a:srgbClr val="000000"/>
      </a:dk1>
      <a:lt1>
        <a:srgbClr val="FFFFFF"/>
      </a:lt1>
      <a:dk2>
        <a:srgbClr val="000000"/>
      </a:dk2>
      <a:lt2>
        <a:srgbClr val="00007D"/>
      </a:lt2>
      <a:accent1>
        <a:srgbClr val="CCFFFF"/>
      </a:accent1>
      <a:accent2>
        <a:srgbClr val="9999CC"/>
      </a:accent2>
      <a:accent3>
        <a:srgbClr val="FFFFFF"/>
      </a:accent3>
      <a:accent4>
        <a:srgbClr val="000000"/>
      </a:accent4>
      <a:accent5>
        <a:srgbClr val="E2FF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00007D"/>
        </a:lt2>
        <a:accent1>
          <a:srgbClr val="FFFFCC"/>
        </a:accent1>
        <a:accent2>
          <a:srgbClr val="9999CC"/>
        </a:accent2>
        <a:accent3>
          <a:srgbClr val="FFFFFF"/>
        </a:accent3>
        <a:accent4>
          <a:srgbClr val="000000"/>
        </a:accent4>
        <a:accent5>
          <a:srgbClr val="FFFFE2"/>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00"/>
        </a:dk1>
        <a:lt1>
          <a:srgbClr val="CCFFFF"/>
        </a:lt1>
        <a:dk2>
          <a:srgbClr val="000000"/>
        </a:dk2>
        <a:lt2>
          <a:srgbClr val="00007D"/>
        </a:lt2>
        <a:accent1>
          <a:srgbClr val="FFFFCC"/>
        </a:accent1>
        <a:accent2>
          <a:srgbClr val="9999CC"/>
        </a:accent2>
        <a:accent3>
          <a:srgbClr val="E2FFFF"/>
        </a:accent3>
        <a:accent4>
          <a:srgbClr val="000000"/>
        </a:accent4>
        <a:accent5>
          <a:srgbClr val="FFFFE2"/>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5">
        <a:dk1>
          <a:srgbClr val="000000"/>
        </a:dk1>
        <a:lt1>
          <a:srgbClr val="FFFFFF"/>
        </a:lt1>
        <a:dk2>
          <a:srgbClr val="000000"/>
        </a:dk2>
        <a:lt2>
          <a:srgbClr val="00007D"/>
        </a:lt2>
        <a:accent1>
          <a:srgbClr val="CCFFFF"/>
        </a:accent1>
        <a:accent2>
          <a:srgbClr val="9999CC"/>
        </a:accent2>
        <a:accent3>
          <a:srgbClr val="FFFFFF"/>
        </a:accent3>
        <a:accent4>
          <a:srgbClr val="000000"/>
        </a:accent4>
        <a:accent5>
          <a:srgbClr val="E2FF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4098</TotalTime>
  <Words>2749</Words>
  <Application>Microsoft Office PowerPoint</Application>
  <PresentationFormat>On-screen Show (4:3)</PresentationFormat>
  <Paragraphs>715</Paragraphs>
  <Slides>42</Slides>
  <Notes>11</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Arial Black</vt:lpstr>
      <vt:lpstr>Comic Sans MS</vt:lpstr>
      <vt:lpstr>Courier New</vt:lpstr>
      <vt:lpstr>Helvetica</vt:lpstr>
      <vt:lpstr>Tahoma</vt:lpstr>
      <vt:lpstr>Times New Roman</vt:lpstr>
      <vt:lpstr>Wingdings</vt:lpstr>
      <vt:lpstr>Pixel</vt:lpstr>
      <vt:lpstr>Overview of  Unified Modelling Language (UML)</vt:lpstr>
      <vt:lpstr>Topics Today</vt:lpstr>
      <vt:lpstr>Static and Dynamic Modeling</vt:lpstr>
      <vt:lpstr>Class Diagrams</vt:lpstr>
      <vt:lpstr>Class Representation</vt:lpstr>
      <vt:lpstr>Inheritance and Realization</vt:lpstr>
      <vt:lpstr>BAD! </vt:lpstr>
      <vt:lpstr>Associations</vt:lpstr>
      <vt:lpstr>PowerPoint Presentation</vt:lpstr>
      <vt:lpstr>Relationship Summary</vt:lpstr>
      <vt:lpstr>Composition - Aggregation</vt:lpstr>
      <vt:lpstr>Dependency</vt:lpstr>
      <vt:lpstr>Sample Class Diagram</vt:lpstr>
      <vt:lpstr>PowerPoint Presentation</vt:lpstr>
      <vt:lpstr>Dynamic Behavior Diagrams</vt:lpstr>
      <vt:lpstr>Object Representation</vt:lpstr>
      <vt:lpstr>UML object diagrams</vt:lpstr>
      <vt:lpstr>Representing Interactions</vt:lpstr>
      <vt:lpstr>Sequence diagrams</vt:lpstr>
      <vt:lpstr>Messages</vt:lpstr>
      <vt:lpstr>Messages</vt:lpstr>
      <vt:lpstr>Messages</vt:lpstr>
      <vt:lpstr>Messages</vt:lpstr>
      <vt:lpstr>Lifeline Boxes</vt:lpstr>
      <vt:lpstr>Example</vt:lpstr>
      <vt:lpstr>PowerPoint Presentation</vt:lpstr>
      <vt:lpstr>Relationship Between Sequence &amp; Class Diagrams</vt:lpstr>
      <vt:lpstr>Communication Diagrams</vt:lpstr>
      <vt:lpstr>Communication Diagram</vt:lpstr>
      <vt:lpstr>Collaboration/communication diagram</vt:lpstr>
      <vt:lpstr>Instance Creation</vt:lpstr>
      <vt:lpstr>Conditional Messages</vt:lpstr>
      <vt:lpstr>Strengths - Weaknesses</vt:lpstr>
      <vt:lpstr>State Machine Diagrams</vt:lpstr>
      <vt:lpstr>State Diagrams</vt:lpstr>
      <vt:lpstr>Transition Actions and Guards</vt:lpstr>
      <vt:lpstr>Modeling State Dependent Objects</vt:lpstr>
      <vt:lpstr>Nested States</vt:lpstr>
      <vt:lpstr>Example: State diagram of a Course object</vt:lpstr>
      <vt:lpstr>Sample other Diagrams</vt:lpstr>
      <vt:lpstr>Package Diagrams</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Unified Modelling Language (UML)</dc:title>
  <dc:creator>Aysu Betin-Can</dc:creator>
  <cp:lastModifiedBy>Aysu Betin Can</cp:lastModifiedBy>
  <cp:revision>301</cp:revision>
  <dcterms:created xsi:type="dcterms:W3CDTF">2006-02-02T09:17:24Z</dcterms:created>
  <dcterms:modified xsi:type="dcterms:W3CDTF">2025-08-25T20:39:15Z</dcterms:modified>
</cp:coreProperties>
</file>