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6E2AD4-0321-48C9-ACE3-F37485E2C5BC}" type="datetimeFigureOut">
              <a:rPr lang="es-ES" smtClean="0"/>
              <a:pPr/>
              <a:t>02/05/2015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461A99-CE8A-41EA-A0A6-9C2B21434FCB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1828800"/>
          </a:xfrm>
        </p:spPr>
        <p:txBody>
          <a:bodyPr/>
          <a:lstStyle/>
          <a:p>
            <a:pPr algn="ctr"/>
            <a:r>
              <a:rPr lang="es-ES" dirty="0" smtClean="0"/>
              <a:t>Virtual </a:t>
            </a:r>
            <a:r>
              <a:rPr lang="es-ES" dirty="0" err="1" smtClean="0"/>
              <a:t>Hosting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Ingeniería de Servidores</a:t>
            </a:r>
          </a:p>
          <a:p>
            <a:pPr algn="ctr"/>
            <a:r>
              <a:rPr lang="es-ES" dirty="0" smtClean="0"/>
              <a:t>Universidad de Granada</a:t>
            </a:r>
          </a:p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s-ES" dirty="0" err="1" smtClean="0"/>
              <a:t>Hostin</a:t>
            </a:r>
            <a:r>
              <a:rPr lang="es-ES" dirty="0" err="1" smtClean="0"/>
              <a:t>g</a:t>
            </a:r>
            <a:r>
              <a:rPr lang="es-ES" dirty="0" smtClean="0"/>
              <a:t> web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Ha ido evolucionando a lo largo del tiempo.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Inicios: servidores locales.</a:t>
            </a:r>
          </a:p>
          <a:p>
            <a:r>
              <a:rPr lang="es-ES" dirty="0" smtClean="0"/>
              <a:t>Aumento del uso de internet: pequeños </a:t>
            </a:r>
            <a:r>
              <a:rPr lang="es-ES" dirty="0" err="1" smtClean="0"/>
              <a:t>datacenters</a:t>
            </a:r>
            <a:r>
              <a:rPr lang="es-ES" dirty="0" smtClean="0"/>
              <a:t>.</a:t>
            </a:r>
          </a:p>
          <a:p>
            <a:r>
              <a:rPr lang="es-ES" dirty="0" smtClean="0"/>
              <a:t>Mayor tamaño de los </a:t>
            </a:r>
            <a:r>
              <a:rPr lang="es-ES" dirty="0" err="1" smtClean="0"/>
              <a:t>datacenters</a:t>
            </a:r>
            <a:r>
              <a:rPr lang="es-ES" dirty="0" smtClean="0"/>
              <a:t>. </a:t>
            </a:r>
            <a:r>
              <a:rPr lang="es-ES" dirty="0" err="1" smtClean="0"/>
              <a:t>Virtualización</a:t>
            </a:r>
            <a:r>
              <a:rPr lang="es-ES" dirty="0" smtClean="0"/>
              <a:t>. </a:t>
            </a:r>
          </a:p>
          <a:p>
            <a:r>
              <a:rPr lang="es-ES" dirty="0" smtClean="0"/>
              <a:t>Almacenamiento en la nube. </a:t>
            </a:r>
            <a:endParaRPr lang="es-ES" dirty="0"/>
          </a:p>
          <a:p>
            <a:r>
              <a:rPr lang="es-E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pPr algn="ctr"/>
            <a:r>
              <a:rPr lang="es-ES" dirty="0" err="1" smtClean="0"/>
              <a:t>Hosting</a:t>
            </a:r>
            <a:r>
              <a:rPr lang="es-ES" dirty="0" smtClean="0"/>
              <a:t> Virtual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 smtClean="0"/>
              <a:t>	Se refiere al método de alojar múltiples dominios en un servidor, permitiendo compartir funcionalidad entre ellos. </a:t>
            </a:r>
            <a:r>
              <a:rPr lang="es-ES" dirty="0" smtClean="0"/>
              <a:t>Normalmente se utiliza para alojar webs. </a:t>
            </a:r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ES" dirty="0" smtClean="0"/>
              <a:t>	Permite a los usuarios acceder a los recursos necesarios para tener un sitio web a un precio mucho más económico y con menos esfuerzo.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es-ES" dirty="0" err="1" smtClean="0"/>
              <a:t>Hosting</a:t>
            </a:r>
            <a:r>
              <a:rPr lang="es-ES" dirty="0" smtClean="0"/>
              <a:t> Virtual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Tipos: </a:t>
            </a:r>
            <a:endParaRPr lang="es-ES" dirty="0" smtClean="0"/>
          </a:p>
          <a:p>
            <a:r>
              <a:rPr lang="es-ES" dirty="0" smtClean="0"/>
              <a:t>Basados en nombre (</a:t>
            </a:r>
            <a:r>
              <a:rPr lang="es-ES" dirty="0" err="1" smtClean="0"/>
              <a:t>Name-based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Basados en IP (IP-</a:t>
            </a:r>
            <a:r>
              <a:rPr lang="es-ES" dirty="0" err="1" smtClean="0"/>
              <a:t>based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Basados en puertos (Port-</a:t>
            </a:r>
            <a:r>
              <a:rPr lang="es-ES" dirty="0" err="1" smtClean="0"/>
              <a:t>based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Combinación.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es-ES" dirty="0" err="1" smtClean="0"/>
              <a:t>Name-based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Cada host se diferencia de los demás por el nombre que usa, dentro de una misma IP.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Útil si no disponemos de las suficientes direcciones IP.</a:t>
            </a:r>
          </a:p>
          <a:p>
            <a:endParaRPr lang="es-ES" dirty="0" smtClean="0"/>
          </a:p>
          <a:p>
            <a:pPr algn="just"/>
            <a:r>
              <a:rPr lang="es-ES" dirty="0" smtClean="0"/>
              <a:t>Problemas de acceso si las DNS no están bien configuradas y con los certificados para las conexiones seguras.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IP-</a:t>
            </a:r>
            <a:r>
              <a:rPr lang="es-ES" dirty="0" err="1" smtClean="0"/>
              <a:t>based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hosts tienen </a:t>
            </a:r>
            <a:r>
              <a:rPr lang="es-ES" dirty="0" err="1" smtClean="0"/>
              <a:t>IP’s</a:t>
            </a:r>
            <a:r>
              <a:rPr lang="es-ES" dirty="0" smtClean="0"/>
              <a:t> distintas. </a:t>
            </a:r>
          </a:p>
          <a:p>
            <a:endParaRPr lang="es-ES" dirty="0" smtClean="0"/>
          </a:p>
          <a:p>
            <a:pPr algn="just"/>
            <a:r>
              <a:rPr lang="es-ES" dirty="0" smtClean="0"/>
              <a:t>Bueno si tenemos suficientes </a:t>
            </a:r>
            <a:r>
              <a:rPr lang="es-ES" dirty="0" err="1" smtClean="0"/>
              <a:t>IP’s</a:t>
            </a:r>
            <a:r>
              <a:rPr lang="es-ES" dirty="0" smtClean="0"/>
              <a:t>. Elimina problemas que introducía </a:t>
            </a:r>
            <a:r>
              <a:rPr lang="es-ES" dirty="0" err="1" smtClean="0"/>
              <a:t>Name-based</a:t>
            </a:r>
            <a:r>
              <a:rPr lang="es-ES" dirty="0" smtClean="0"/>
              <a:t> en las conexiones seguras.</a:t>
            </a:r>
            <a:endParaRPr lang="es-ES" dirty="0" smtClean="0"/>
          </a:p>
          <a:p>
            <a:endParaRPr lang="es-ES" dirty="0" smtClean="0"/>
          </a:p>
          <a:p>
            <a:pPr algn="just"/>
            <a:r>
              <a:rPr lang="es-ES" dirty="0" smtClean="0"/>
              <a:t>Port-</a:t>
            </a:r>
            <a:r>
              <a:rPr lang="es-ES" dirty="0" err="1" smtClean="0"/>
              <a:t>based</a:t>
            </a:r>
            <a:r>
              <a:rPr lang="es-ES" dirty="0" smtClean="0"/>
              <a:t> puede o no considerarse una forma de </a:t>
            </a:r>
            <a:r>
              <a:rPr lang="es-ES" dirty="0" err="1" smtClean="0"/>
              <a:t>hosting</a:t>
            </a:r>
            <a:r>
              <a:rPr lang="es-ES" dirty="0" smtClean="0"/>
              <a:t> virtual basado en IP.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Apache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Servidor web HTTP, actualmente el más utilizado en todo el mundo. </a:t>
            </a:r>
          </a:p>
          <a:p>
            <a:endParaRPr lang="es-ES" dirty="0" smtClean="0"/>
          </a:p>
          <a:p>
            <a:r>
              <a:rPr lang="es-ES" dirty="0" smtClean="0"/>
              <a:t>Nos interesarán sus archivos de configuración, que modificaremos para crear un tipo u otro de </a:t>
            </a:r>
            <a:r>
              <a:rPr lang="es-ES" dirty="0" err="1" smtClean="0"/>
              <a:t>hosting</a:t>
            </a:r>
            <a:r>
              <a:rPr lang="es-ES" dirty="0" smtClean="0"/>
              <a:t> virtual, aunque se pueden configurar todos los casi todos los parámetros de la conexión.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Directivas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configurar Apache haremos uso de las directivas que nos ofrece. 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VirtualHost</a:t>
            </a:r>
            <a:r>
              <a:rPr lang="es-ES" dirty="0" smtClean="0"/>
              <a:t>&gt; declara un host virtual</a:t>
            </a:r>
          </a:p>
          <a:p>
            <a:r>
              <a:rPr lang="es-ES" dirty="0" err="1" smtClean="0"/>
              <a:t>ServerName</a:t>
            </a:r>
            <a:r>
              <a:rPr lang="es-ES" dirty="0" smtClean="0"/>
              <a:t> define el nombre del servidor</a:t>
            </a:r>
          </a:p>
          <a:p>
            <a:r>
              <a:rPr lang="es-ES" dirty="0" err="1" smtClean="0"/>
              <a:t>DocumentRoot</a:t>
            </a:r>
            <a:r>
              <a:rPr lang="es-ES" dirty="0" smtClean="0"/>
              <a:t> indica donde está el directorio raíz. </a:t>
            </a:r>
          </a:p>
          <a:p>
            <a:r>
              <a:rPr lang="es-ES" dirty="0" err="1" smtClean="0"/>
              <a:t>ErrorLog</a:t>
            </a:r>
            <a:r>
              <a:rPr lang="es-ES" dirty="0" smtClean="0"/>
              <a:t> y </a:t>
            </a:r>
            <a:r>
              <a:rPr lang="es-ES" dirty="0" err="1" smtClean="0"/>
              <a:t>CustomLog</a:t>
            </a:r>
            <a:r>
              <a:rPr lang="es-ES" dirty="0" smtClean="0"/>
              <a:t> para el tratamiento de errores. 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…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251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Virtual Hosting</vt:lpstr>
      <vt:lpstr>Hosting web </vt:lpstr>
      <vt:lpstr>Hosting Virtual </vt:lpstr>
      <vt:lpstr>Hosting Virtual</vt:lpstr>
      <vt:lpstr>Name-based</vt:lpstr>
      <vt:lpstr>IP-based</vt:lpstr>
      <vt:lpstr>Apache</vt:lpstr>
      <vt:lpstr>Directivas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Hosting</dc:title>
  <dc:creator>u</dc:creator>
  <cp:lastModifiedBy>u</cp:lastModifiedBy>
  <cp:revision>14</cp:revision>
  <dcterms:created xsi:type="dcterms:W3CDTF">2015-05-01T22:56:08Z</dcterms:created>
  <dcterms:modified xsi:type="dcterms:W3CDTF">2015-05-02T22:10:07Z</dcterms:modified>
</cp:coreProperties>
</file>