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4"/>
    <p:restoredTop sz="94631"/>
  </p:normalViewPr>
  <p:slideViewPr>
    <p:cSldViewPr>
      <p:cViewPr>
        <p:scale>
          <a:sx n="33" d="100"/>
          <a:sy n="33" d="100"/>
        </p:scale>
        <p:origin x="294" y="-508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95019"/>
            <a:ext cx="30279975" cy="4113506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</a:t>
            </a:r>
            <a:r>
              <a:rPr lang="pt-BR" dirty="0" smtClean="0"/>
              <a:t>do </a:t>
            </a:r>
            <a:r>
              <a:rPr lang="pt-BR" dirty="0"/>
              <a:t>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ESMERALDO, José Carlos.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UNI7 – Centro Universitário 7 de Setembro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SISTEMAS DE INFORMAÇÃO</a:t>
            </a:r>
            <a:endParaRPr lang="pt-BR" sz="32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48556" y="10748171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Run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Dino,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Run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é um jogo para dispositivos móveis e seu objetivo é ajudar Blue(Dinossauro) a escapar do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máximo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 meteoros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possíveis,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aumentando a sua pontuação e consequentemente evitando a sua extinção.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jogo tem uma mecânica simples: um toque na tela faz com que Blue comece a correr em uma velocidade mais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rápida,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e ao soltar a tela o personagem diminui a sua velocidade.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  <a:endParaRPr lang="en-GB" sz="4400" b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64553" y="27018255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  <a:endParaRPr lang="en-GB" sz="4400" b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79194" y="28017866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jogo está em uma versão beta, possui meteoros e suas funções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básicas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implementadas conforme o esperado.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 satisfatório, baseando-se no planejamento inicial do projeto. Para melhorar cada vez mais, é preciso a implementação de novos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obstáculos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além dos meteoros e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adição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 itens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auxiliares,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como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uma estrela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que pause os meteoros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momentaneamente, aumentando assim a dificuldade e diversão do jogo.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  <a:endParaRPr lang="en-GB" sz="4400" b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7155742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270288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60713" y="28069328"/>
            <a:ext cx="116093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Documentação: https://docs.coronalabs.com/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Arte: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Gabriel Câmara e https://itch.io</a:t>
            </a:r>
            <a:endParaRPr lang="pt-BR" sz="2800" dirty="0" smtClean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Musicas: 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Youtube</a:t>
            </a:r>
            <a:endParaRPr lang="pt-BR" sz="2800" dirty="0" smtClean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 smtClean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48269" y="10937716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Começando com o aprendizado da linguagem LUA e sua plataforma Corona SDK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através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 sua documentação disponibilizada. Após isso foi feito desenhos para ajudar na elaboração e implementação da ideia inicial do jogo. O jogo foi desenvolvido com o uso do Corona SDK, e visual code; e sua parte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gráfica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com Adobe Photoshop e Adobe 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Illustrator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78" y="696652"/>
            <a:ext cx="19072149" cy="64499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451" y="18459345"/>
            <a:ext cx="9598237" cy="475297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703" y="18459344"/>
            <a:ext cx="9443079" cy="46762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6" y="18455179"/>
            <a:ext cx="9394888" cy="465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1934</TotalTime>
  <Words>243</Words>
  <Application>Microsoft Office PowerPoint</Application>
  <PresentationFormat>Personalizar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Helvetica</vt:lpstr>
      <vt:lpstr>Verdana</vt:lpstr>
      <vt:lpstr>Design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JCEsmeraldo</cp:lastModifiedBy>
  <cp:revision>71</cp:revision>
  <dcterms:created xsi:type="dcterms:W3CDTF">2010-05-03T11:44:14Z</dcterms:created>
  <dcterms:modified xsi:type="dcterms:W3CDTF">2018-11-14T20:37:04Z</dcterms:modified>
</cp:coreProperties>
</file>