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6EAEE3-9391-48E1-B30C-F90DB91A3916}" v="97" dt="2025-04-03T21:39:02.721"/>
    <p1510:client id="{A60C931E-C3C0-4C32-857D-F2E04E156C65}" v="111" dt="2025-04-03T21:34:42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Patusco" userId="2752e5464f12ada1" providerId="LiveId" clId="{A60C931E-C3C0-4C32-857D-F2E04E156C65}"/>
    <pc:docChg chg="delSld modSld">
      <pc:chgData name="Matheus Patusco" userId="2752e5464f12ada1" providerId="LiveId" clId="{A60C931E-C3C0-4C32-857D-F2E04E156C65}" dt="2025-04-03T21:35:26.196" v="113" actId="47"/>
      <pc:docMkLst>
        <pc:docMk/>
      </pc:docMkLst>
      <pc:sldChg chg="modSp">
        <pc:chgData name="Matheus Patusco" userId="2752e5464f12ada1" providerId="LiveId" clId="{A60C931E-C3C0-4C32-857D-F2E04E156C65}" dt="2025-04-03T21:34:42.764" v="110" actId="20577"/>
        <pc:sldMkLst>
          <pc:docMk/>
          <pc:sldMk cId="4058862201" sldId="257"/>
        </pc:sldMkLst>
        <pc:graphicFrameChg chg="mod">
          <ac:chgData name="Matheus Patusco" userId="2752e5464f12ada1" providerId="LiveId" clId="{A60C931E-C3C0-4C32-857D-F2E04E156C65}" dt="2025-04-03T21:34:42.764" v="110" actId="20577"/>
          <ac:graphicFrameMkLst>
            <pc:docMk/>
            <pc:sldMk cId="4058862201" sldId="257"/>
            <ac:graphicFrameMk id="5" creationId="{1BD10E3E-CB22-466B-1B38-0269F40CDEDA}"/>
          </ac:graphicFrameMkLst>
        </pc:graphicFrameChg>
      </pc:sldChg>
      <pc:sldChg chg="del">
        <pc:chgData name="Matheus Patusco" userId="2752e5464f12ada1" providerId="LiveId" clId="{A60C931E-C3C0-4C32-857D-F2E04E156C65}" dt="2025-04-03T21:34:59.457" v="111" actId="47"/>
        <pc:sldMkLst>
          <pc:docMk/>
          <pc:sldMk cId="831150441" sldId="258"/>
        </pc:sldMkLst>
      </pc:sldChg>
      <pc:sldChg chg="del">
        <pc:chgData name="Matheus Patusco" userId="2752e5464f12ada1" providerId="LiveId" clId="{A60C931E-C3C0-4C32-857D-F2E04E156C65}" dt="2025-04-03T21:35:12.501" v="112" actId="47"/>
        <pc:sldMkLst>
          <pc:docMk/>
          <pc:sldMk cId="4043684267" sldId="261"/>
        </pc:sldMkLst>
      </pc:sldChg>
      <pc:sldChg chg="del">
        <pc:chgData name="Matheus Patusco" userId="2752e5464f12ada1" providerId="LiveId" clId="{A60C931E-C3C0-4C32-857D-F2E04E156C65}" dt="2025-04-03T21:35:26.196" v="113" actId="47"/>
        <pc:sldMkLst>
          <pc:docMk/>
          <pc:sldMk cId="2996828655" sldId="263"/>
        </pc:sldMkLst>
      </pc:sldChg>
    </pc:docChg>
  </pc:docChgLst>
  <pc:docChgLst>
    <pc:chgData name="Matheus Patusco" userId="2752e5464f12ada1" providerId="LiveId" clId="{576EAEE3-9391-48E1-B30C-F90DB91A3916}"/>
    <pc:docChg chg="modSld">
      <pc:chgData name="Matheus Patusco" userId="2752e5464f12ada1" providerId="LiveId" clId="{576EAEE3-9391-48E1-B30C-F90DB91A3916}" dt="2025-04-03T21:39:02.721" v="96" actId="20577"/>
      <pc:docMkLst>
        <pc:docMk/>
      </pc:docMkLst>
      <pc:sldChg chg="modSp">
        <pc:chgData name="Matheus Patusco" userId="2752e5464f12ada1" providerId="LiveId" clId="{576EAEE3-9391-48E1-B30C-F90DB91A3916}" dt="2025-04-03T21:39:02.721" v="96" actId="20577"/>
        <pc:sldMkLst>
          <pc:docMk/>
          <pc:sldMk cId="4058862201" sldId="257"/>
        </pc:sldMkLst>
        <pc:graphicFrameChg chg="mod">
          <ac:chgData name="Matheus Patusco" userId="2752e5464f12ada1" providerId="LiveId" clId="{576EAEE3-9391-48E1-B30C-F90DB91A3916}" dt="2025-04-03T21:39:02.721" v="96" actId="20577"/>
          <ac:graphicFrameMkLst>
            <pc:docMk/>
            <pc:sldMk cId="4058862201" sldId="257"/>
            <ac:graphicFrameMk id="5" creationId="{1BD10E3E-CB22-466B-1B38-0269F40CDEDA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73A620-DC81-4A73-9E98-EC4795269371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BA97547-CB84-4A7D-A38D-8B014CFC81CC}">
      <dgm:prSet/>
      <dgm:spPr/>
      <dgm:t>
        <a:bodyPr/>
        <a:lstStyle/>
        <a:p>
          <a:r>
            <a:rPr lang="en-US" dirty="0" err="1"/>
            <a:t>Tipos</a:t>
          </a:r>
          <a:r>
            <a:rPr lang="en-US" dirty="0"/>
            <a:t> de dados</a:t>
          </a:r>
        </a:p>
      </dgm:t>
    </dgm:pt>
    <dgm:pt modelId="{C2EC5CDC-308A-46EF-9841-3BA142BA27ED}" type="parTrans" cxnId="{018FB93F-3604-4765-81E8-A580FC7A23BE}">
      <dgm:prSet/>
      <dgm:spPr/>
      <dgm:t>
        <a:bodyPr/>
        <a:lstStyle/>
        <a:p>
          <a:endParaRPr lang="en-US"/>
        </a:p>
      </dgm:t>
    </dgm:pt>
    <dgm:pt modelId="{FEF5CE53-26CE-449C-9E5C-440A830D8CF8}" type="sibTrans" cxnId="{018FB93F-3604-4765-81E8-A580FC7A23BE}">
      <dgm:prSet/>
      <dgm:spPr/>
      <dgm:t>
        <a:bodyPr/>
        <a:lstStyle/>
        <a:p>
          <a:endParaRPr lang="en-US"/>
        </a:p>
      </dgm:t>
    </dgm:pt>
    <dgm:pt modelId="{C46C90DF-7C52-4A4B-8F1F-47552E64F4EB}">
      <dgm:prSet/>
      <dgm:spPr/>
      <dgm:t>
        <a:bodyPr/>
        <a:lstStyle/>
        <a:p>
          <a:r>
            <a:rPr lang="pt-BR" dirty="0"/>
            <a:t>Origem e coleta de dados</a:t>
          </a:r>
          <a:endParaRPr lang="en-US" dirty="0"/>
        </a:p>
      </dgm:t>
    </dgm:pt>
    <dgm:pt modelId="{65B017E5-905D-4FEB-BDE6-7FCA03149AE9}" type="parTrans" cxnId="{712EB9B6-3EED-43D8-B689-455E9BD04803}">
      <dgm:prSet/>
      <dgm:spPr/>
      <dgm:t>
        <a:bodyPr/>
        <a:lstStyle/>
        <a:p>
          <a:endParaRPr lang="en-US"/>
        </a:p>
      </dgm:t>
    </dgm:pt>
    <dgm:pt modelId="{D5CF0593-9FD0-484E-BA69-C726DC70AF32}" type="sibTrans" cxnId="{712EB9B6-3EED-43D8-B689-455E9BD04803}">
      <dgm:prSet/>
      <dgm:spPr/>
      <dgm:t>
        <a:bodyPr/>
        <a:lstStyle/>
        <a:p>
          <a:endParaRPr lang="en-US"/>
        </a:p>
      </dgm:t>
    </dgm:pt>
    <dgm:pt modelId="{30DF3818-C7EB-4D6E-9B08-DC3A3C06A3B6}">
      <dgm:prSet/>
      <dgm:spPr/>
      <dgm:t>
        <a:bodyPr/>
        <a:lstStyle/>
        <a:p>
          <a:r>
            <a:rPr lang="pt-BR" dirty="0"/>
            <a:t>Qualidade e ética dos dados</a:t>
          </a:r>
          <a:endParaRPr lang="en-US" dirty="0"/>
        </a:p>
      </dgm:t>
    </dgm:pt>
    <dgm:pt modelId="{40971E7E-F7C1-4F06-9F3E-46D04C6D4A24}" type="parTrans" cxnId="{84E728D0-0CD1-4750-9041-BCB0F4D7D912}">
      <dgm:prSet/>
      <dgm:spPr/>
      <dgm:t>
        <a:bodyPr/>
        <a:lstStyle/>
        <a:p>
          <a:endParaRPr lang="en-US"/>
        </a:p>
      </dgm:t>
    </dgm:pt>
    <dgm:pt modelId="{8411BC76-873E-4A8C-828E-63C8FD11437C}" type="sibTrans" cxnId="{84E728D0-0CD1-4750-9041-BCB0F4D7D912}">
      <dgm:prSet/>
      <dgm:spPr/>
      <dgm:t>
        <a:bodyPr/>
        <a:lstStyle/>
        <a:p>
          <a:endParaRPr lang="en-US"/>
        </a:p>
      </dgm:t>
    </dgm:pt>
    <dgm:pt modelId="{CBB11505-01D5-474A-83EB-01D7590FBDAC}">
      <dgm:prSet/>
      <dgm:spPr/>
      <dgm:t>
        <a:bodyPr/>
        <a:lstStyle/>
        <a:p>
          <a:r>
            <a:rPr lang="pt-BR" dirty="0"/>
            <a:t>Big data</a:t>
          </a:r>
          <a:endParaRPr lang="en-US" dirty="0"/>
        </a:p>
      </dgm:t>
    </dgm:pt>
    <dgm:pt modelId="{15CC4F84-B9C3-4B63-B417-6E7C5B231854}" type="parTrans" cxnId="{ACB330F4-9236-44C2-A6B6-869972171A4E}">
      <dgm:prSet/>
      <dgm:spPr/>
      <dgm:t>
        <a:bodyPr/>
        <a:lstStyle/>
        <a:p>
          <a:endParaRPr lang="en-US"/>
        </a:p>
      </dgm:t>
    </dgm:pt>
    <dgm:pt modelId="{5CCD4CF1-345F-461D-84DF-84791FE366B2}" type="sibTrans" cxnId="{ACB330F4-9236-44C2-A6B6-869972171A4E}">
      <dgm:prSet/>
      <dgm:spPr/>
      <dgm:t>
        <a:bodyPr/>
        <a:lstStyle/>
        <a:p>
          <a:endParaRPr lang="en-US"/>
        </a:p>
      </dgm:t>
    </dgm:pt>
    <dgm:pt modelId="{3FF9FDCF-B249-4B73-8B90-358648A80013}">
      <dgm:prSet/>
      <dgm:spPr/>
      <dgm:t>
        <a:bodyPr/>
        <a:lstStyle/>
        <a:p>
          <a:r>
            <a:rPr lang="pt-BR" dirty="0"/>
            <a:t>Análise exploratória</a:t>
          </a:r>
          <a:endParaRPr lang="en-US" dirty="0"/>
        </a:p>
      </dgm:t>
    </dgm:pt>
    <dgm:pt modelId="{329EC7C6-2AB2-4CC0-BD10-FCC7FFD2B8B2}" type="parTrans" cxnId="{2C6A6EEC-9917-433A-ABA3-7031949F9F54}">
      <dgm:prSet/>
      <dgm:spPr/>
      <dgm:t>
        <a:bodyPr/>
        <a:lstStyle/>
        <a:p>
          <a:endParaRPr lang="en-US"/>
        </a:p>
      </dgm:t>
    </dgm:pt>
    <dgm:pt modelId="{2ECC3EFA-8C0D-450A-BC26-E383694A6E62}" type="sibTrans" cxnId="{2C6A6EEC-9917-433A-ABA3-7031949F9F54}">
      <dgm:prSet/>
      <dgm:spPr/>
      <dgm:t>
        <a:bodyPr/>
        <a:lstStyle/>
        <a:p>
          <a:endParaRPr lang="en-US"/>
        </a:p>
      </dgm:t>
    </dgm:pt>
    <dgm:pt modelId="{DB46933A-C162-48FC-9921-3C5C655F2541}">
      <dgm:prSet/>
      <dgm:spPr/>
      <dgm:t>
        <a:bodyPr/>
        <a:lstStyle/>
        <a:p>
          <a:r>
            <a:rPr lang="en-US" dirty="0" err="1"/>
            <a:t>Tratamento</a:t>
          </a:r>
          <a:r>
            <a:rPr lang="en-US" dirty="0"/>
            <a:t> de dados</a:t>
          </a:r>
        </a:p>
      </dgm:t>
    </dgm:pt>
    <dgm:pt modelId="{4FE8301A-74B5-4497-A20E-55100EAD0E83}" type="parTrans" cxnId="{5F0C38E4-9C24-45E1-8708-FD6A8D59C62E}">
      <dgm:prSet/>
      <dgm:spPr/>
      <dgm:t>
        <a:bodyPr/>
        <a:lstStyle/>
        <a:p>
          <a:endParaRPr lang="pt-BR"/>
        </a:p>
      </dgm:t>
    </dgm:pt>
    <dgm:pt modelId="{AB5254CE-42BB-432F-B8D6-00F4651B0233}" type="sibTrans" cxnId="{5F0C38E4-9C24-45E1-8708-FD6A8D59C62E}">
      <dgm:prSet/>
      <dgm:spPr/>
      <dgm:t>
        <a:bodyPr/>
        <a:lstStyle/>
        <a:p>
          <a:endParaRPr lang="pt-BR"/>
        </a:p>
      </dgm:t>
    </dgm:pt>
    <dgm:pt modelId="{32778963-0F89-48A4-90AE-2019065804D5}">
      <dgm:prSet/>
      <dgm:spPr/>
      <dgm:t>
        <a:bodyPr/>
        <a:lstStyle/>
        <a:p>
          <a:r>
            <a:rPr lang="en-US" dirty="0" err="1"/>
            <a:t>Engenharia</a:t>
          </a:r>
          <a:r>
            <a:rPr lang="en-US" dirty="0"/>
            <a:t> de features</a:t>
          </a:r>
        </a:p>
      </dgm:t>
    </dgm:pt>
    <dgm:pt modelId="{A85579D4-8238-437A-BBAD-8320E7185094}" type="parTrans" cxnId="{48A13B57-2F89-4729-8AD6-A6F2B08FDC27}">
      <dgm:prSet/>
      <dgm:spPr/>
      <dgm:t>
        <a:bodyPr/>
        <a:lstStyle/>
        <a:p>
          <a:endParaRPr lang="pt-BR"/>
        </a:p>
      </dgm:t>
    </dgm:pt>
    <dgm:pt modelId="{16AAEE74-47AC-4D42-8E5A-A375C795A0A1}" type="sibTrans" cxnId="{48A13B57-2F89-4729-8AD6-A6F2B08FDC27}">
      <dgm:prSet/>
      <dgm:spPr/>
      <dgm:t>
        <a:bodyPr/>
        <a:lstStyle/>
        <a:p>
          <a:endParaRPr lang="pt-BR"/>
        </a:p>
      </dgm:t>
    </dgm:pt>
    <dgm:pt modelId="{60A2A480-FA86-457A-921B-DBE90BD0AD4F}">
      <dgm:prSet/>
      <dgm:spPr/>
      <dgm:t>
        <a:bodyPr/>
        <a:lstStyle/>
        <a:p>
          <a:r>
            <a:rPr lang="en-US" dirty="0"/>
            <a:t>Dados de teste e </a:t>
          </a:r>
          <a:r>
            <a:rPr lang="en-US" dirty="0" err="1"/>
            <a:t>treinamento</a:t>
          </a:r>
          <a:endParaRPr lang="en-US" dirty="0"/>
        </a:p>
      </dgm:t>
    </dgm:pt>
    <dgm:pt modelId="{1811AC04-8E07-4605-91E6-350D78B242AA}" type="parTrans" cxnId="{3F59478A-B976-441F-A9DD-B2095A1307A9}">
      <dgm:prSet/>
      <dgm:spPr/>
      <dgm:t>
        <a:bodyPr/>
        <a:lstStyle/>
        <a:p>
          <a:endParaRPr lang="pt-BR"/>
        </a:p>
      </dgm:t>
    </dgm:pt>
    <dgm:pt modelId="{22776ECE-D995-48D1-83B2-F0ACCF4FAB84}" type="sibTrans" cxnId="{3F59478A-B976-441F-A9DD-B2095A1307A9}">
      <dgm:prSet/>
      <dgm:spPr/>
      <dgm:t>
        <a:bodyPr/>
        <a:lstStyle/>
        <a:p>
          <a:endParaRPr lang="pt-BR"/>
        </a:p>
      </dgm:t>
    </dgm:pt>
    <dgm:pt modelId="{EF84267B-A6E4-4798-94EF-BFFF29BE3A3D}" type="pres">
      <dgm:prSet presAssocID="{1973A620-DC81-4A73-9E98-EC4795269371}" presName="linear" presStyleCnt="0">
        <dgm:presLayoutVars>
          <dgm:animLvl val="lvl"/>
          <dgm:resizeHandles val="exact"/>
        </dgm:presLayoutVars>
      </dgm:prSet>
      <dgm:spPr/>
    </dgm:pt>
    <dgm:pt modelId="{2DDC5F80-055A-414F-AB4A-BFB0D34E6046}" type="pres">
      <dgm:prSet presAssocID="{4BA97547-CB84-4A7D-A38D-8B014CFC81C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E4F260C1-372F-46C9-ADAF-D98A2CC724F4}" type="pres">
      <dgm:prSet presAssocID="{FEF5CE53-26CE-449C-9E5C-440A830D8CF8}" presName="spacer" presStyleCnt="0"/>
      <dgm:spPr/>
    </dgm:pt>
    <dgm:pt modelId="{B7981B02-3FC4-4475-96AA-0165D64D9B94}" type="pres">
      <dgm:prSet presAssocID="{C46C90DF-7C52-4A4B-8F1F-47552E64F4EB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A9755844-35C9-43B5-AEC4-5640A657564B}" type="pres">
      <dgm:prSet presAssocID="{D5CF0593-9FD0-484E-BA69-C726DC70AF32}" presName="spacer" presStyleCnt="0"/>
      <dgm:spPr/>
    </dgm:pt>
    <dgm:pt modelId="{630047F5-CCAF-4BA8-80DC-6ECAA7143DD8}" type="pres">
      <dgm:prSet presAssocID="{30DF3818-C7EB-4D6E-9B08-DC3A3C06A3B6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90FF7FB7-203C-49C9-808C-0F95B15270EB}" type="pres">
      <dgm:prSet presAssocID="{8411BC76-873E-4A8C-828E-63C8FD11437C}" presName="spacer" presStyleCnt="0"/>
      <dgm:spPr/>
    </dgm:pt>
    <dgm:pt modelId="{13F863C1-8702-435D-B811-4347DD3C34C5}" type="pres">
      <dgm:prSet presAssocID="{CBB11505-01D5-474A-83EB-01D7590FBDA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DD3347A-DA5C-4831-A01F-94FCCD34D526}" type="pres">
      <dgm:prSet presAssocID="{5CCD4CF1-345F-461D-84DF-84791FE366B2}" presName="spacer" presStyleCnt="0"/>
      <dgm:spPr/>
    </dgm:pt>
    <dgm:pt modelId="{1D186017-C374-4128-B3A5-E5739E670BBA}" type="pres">
      <dgm:prSet presAssocID="{3FF9FDCF-B249-4B73-8B90-358648A80013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6E558E9-A219-4FC8-B720-196F85EC7553}" type="pres">
      <dgm:prSet presAssocID="{2ECC3EFA-8C0D-450A-BC26-E383694A6E62}" presName="spacer" presStyleCnt="0"/>
      <dgm:spPr/>
    </dgm:pt>
    <dgm:pt modelId="{B6CB2DEF-133F-41D0-9292-8CC970FF7F2D}" type="pres">
      <dgm:prSet presAssocID="{DB46933A-C162-48FC-9921-3C5C655F2541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68CC839-6E95-4288-AAA8-F875603BD391}" type="pres">
      <dgm:prSet presAssocID="{AB5254CE-42BB-432F-B8D6-00F4651B0233}" presName="spacer" presStyleCnt="0"/>
      <dgm:spPr/>
    </dgm:pt>
    <dgm:pt modelId="{C6462413-33D7-4974-A844-853C891E065E}" type="pres">
      <dgm:prSet presAssocID="{32778963-0F89-48A4-90AE-2019065804D5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52B37F7E-2106-4C02-BAB7-2ABFF1802F0C}" type="pres">
      <dgm:prSet presAssocID="{16AAEE74-47AC-4D42-8E5A-A375C795A0A1}" presName="spacer" presStyleCnt="0"/>
      <dgm:spPr/>
    </dgm:pt>
    <dgm:pt modelId="{D8001B6B-1AB0-44E9-A2D7-3F77F30122DA}" type="pres">
      <dgm:prSet presAssocID="{60A2A480-FA86-457A-921B-DBE90BD0AD4F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78691F10-5D63-44C6-BC65-81FE0A893145}" type="presOf" srcId="{3FF9FDCF-B249-4B73-8B90-358648A80013}" destId="{1D186017-C374-4128-B3A5-E5739E670BBA}" srcOrd="0" destOrd="0" presId="urn:microsoft.com/office/officeart/2005/8/layout/vList2"/>
    <dgm:cxn modelId="{0C8F243B-9C59-4024-B5A5-9856AA17CC08}" type="presOf" srcId="{CBB11505-01D5-474A-83EB-01D7590FBDAC}" destId="{13F863C1-8702-435D-B811-4347DD3C34C5}" srcOrd="0" destOrd="0" presId="urn:microsoft.com/office/officeart/2005/8/layout/vList2"/>
    <dgm:cxn modelId="{018FB93F-3604-4765-81E8-A580FC7A23BE}" srcId="{1973A620-DC81-4A73-9E98-EC4795269371}" destId="{4BA97547-CB84-4A7D-A38D-8B014CFC81CC}" srcOrd="0" destOrd="0" parTransId="{C2EC5CDC-308A-46EF-9841-3BA142BA27ED}" sibTransId="{FEF5CE53-26CE-449C-9E5C-440A830D8CF8}"/>
    <dgm:cxn modelId="{8C12436F-E071-445F-B151-9DA37012A2E7}" type="presOf" srcId="{C46C90DF-7C52-4A4B-8F1F-47552E64F4EB}" destId="{B7981B02-3FC4-4475-96AA-0165D64D9B94}" srcOrd="0" destOrd="0" presId="urn:microsoft.com/office/officeart/2005/8/layout/vList2"/>
    <dgm:cxn modelId="{48A13B57-2F89-4729-8AD6-A6F2B08FDC27}" srcId="{1973A620-DC81-4A73-9E98-EC4795269371}" destId="{32778963-0F89-48A4-90AE-2019065804D5}" srcOrd="6" destOrd="0" parTransId="{A85579D4-8238-437A-BBAD-8320E7185094}" sibTransId="{16AAEE74-47AC-4D42-8E5A-A375C795A0A1}"/>
    <dgm:cxn modelId="{9D694F78-CA16-452C-BFE3-9F327103AB55}" type="presOf" srcId="{60A2A480-FA86-457A-921B-DBE90BD0AD4F}" destId="{D8001B6B-1AB0-44E9-A2D7-3F77F30122DA}" srcOrd="0" destOrd="0" presId="urn:microsoft.com/office/officeart/2005/8/layout/vList2"/>
    <dgm:cxn modelId="{33104A7B-EBA7-4F31-9B2F-3258B8B982B3}" type="presOf" srcId="{4BA97547-CB84-4A7D-A38D-8B014CFC81CC}" destId="{2DDC5F80-055A-414F-AB4A-BFB0D34E6046}" srcOrd="0" destOrd="0" presId="urn:microsoft.com/office/officeart/2005/8/layout/vList2"/>
    <dgm:cxn modelId="{AC7B1A7C-CF03-49D3-BAB0-DC196AFB25D9}" type="presOf" srcId="{DB46933A-C162-48FC-9921-3C5C655F2541}" destId="{B6CB2DEF-133F-41D0-9292-8CC970FF7F2D}" srcOrd="0" destOrd="0" presId="urn:microsoft.com/office/officeart/2005/8/layout/vList2"/>
    <dgm:cxn modelId="{3F59478A-B976-441F-A9DD-B2095A1307A9}" srcId="{1973A620-DC81-4A73-9E98-EC4795269371}" destId="{60A2A480-FA86-457A-921B-DBE90BD0AD4F}" srcOrd="7" destOrd="0" parTransId="{1811AC04-8E07-4605-91E6-350D78B242AA}" sibTransId="{22776ECE-D995-48D1-83B2-F0ACCF4FAB84}"/>
    <dgm:cxn modelId="{712EB9B6-3EED-43D8-B689-455E9BD04803}" srcId="{1973A620-DC81-4A73-9E98-EC4795269371}" destId="{C46C90DF-7C52-4A4B-8F1F-47552E64F4EB}" srcOrd="1" destOrd="0" parTransId="{65B017E5-905D-4FEB-BDE6-7FCA03149AE9}" sibTransId="{D5CF0593-9FD0-484E-BA69-C726DC70AF32}"/>
    <dgm:cxn modelId="{84E728D0-0CD1-4750-9041-BCB0F4D7D912}" srcId="{1973A620-DC81-4A73-9E98-EC4795269371}" destId="{30DF3818-C7EB-4D6E-9B08-DC3A3C06A3B6}" srcOrd="2" destOrd="0" parTransId="{40971E7E-F7C1-4F06-9F3E-46D04C6D4A24}" sibTransId="{8411BC76-873E-4A8C-828E-63C8FD11437C}"/>
    <dgm:cxn modelId="{931F70DE-D200-49F6-8CCF-E221DC727764}" type="presOf" srcId="{1973A620-DC81-4A73-9E98-EC4795269371}" destId="{EF84267B-A6E4-4798-94EF-BFFF29BE3A3D}" srcOrd="0" destOrd="0" presId="urn:microsoft.com/office/officeart/2005/8/layout/vList2"/>
    <dgm:cxn modelId="{AA93C9E1-2E68-4857-BE63-0FDB7A21F293}" type="presOf" srcId="{30DF3818-C7EB-4D6E-9B08-DC3A3C06A3B6}" destId="{630047F5-CCAF-4BA8-80DC-6ECAA7143DD8}" srcOrd="0" destOrd="0" presId="urn:microsoft.com/office/officeart/2005/8/layout/vList2"/>
    <dgm:cxn modelId="{5F0C38E4-9C24-45E1-8708-FD6A8D59C62E}" srcId="{1973A620-DC81-4A73-9E98-EC4795269371}" destId="{DB46933A-C162-48FC-9921-3C5C655F2541}" srcOrd="5" destOrd="0" parTransId="{4FE8301A-74B5-4497-A20E-55100EAD0E83}" sibTransId="{AB5254CE-42BB-432F-B8D6-00F4651B0233}"/>
    <dgm:cxn modelId="{2C6A6EEC-9917-433A-ABA3-7031949F9F54}" srcId="{1973A620-DC81-4A73-9E98-EC4795269371}" destId="{3FF9FDCF-B249-4B73-8B90-358648A80013}" srcOrd="4" destOrd="0" parTransId="{329EC7C6-2AB2-4CC0-BD10-FCC7FFD2B8B2}" sibTransId="{2ECC3EFA-8C0D-450A-BC26-E383694A6E62}"/>
    <dgm:cxn modelId="{D84591F2-2086-42AB-87A3-4F4EBC37B8B4}" type="presOf" srcId="{32778963-0F89-48A4-90AE-2019065804D5}" destId="{C6462413-33D7-4974-A844-853C891E065E}" srcOrd="0" destOrd="0" presId="urn:microsoft.com/office/officeart/2005/8/layout/vList2"/>
    <dgm:cxn modelId="{ACB330F4-9236-44C2-A6B6-869972171A4E}" srcId="{1973A620-DC81-4A73-9E98-EC4795269371}" destId="{CBB11505-01D5-474A-83EB-01D7590FBDAC}" srcOrd="3" destOrd="0" parTransId="{15CC4F84-B9C3-4B63-B417-6E7C5B231854}" sibTransId="{5CCD4CF1-345F-461D-84DF-84791FE366B2}"/>
    <dgm:cxn modelId="{DC74AC80-A7F3-4AFC-9ADA-43D4C3BE79CE}" type="presParOf" srcId="{EF84267B-A6E4-4798-94EF-BFFF29BE3A3D}" destId="{2DDC5F80-055A-414F-AB4A-BFB0D34E6046}" srcOrd="0" destOrd="0" presId="urn:microsoft.com/office/officeart/2005/8/layout/vList2"/>
    <dgm:cxn modelId="{20A14F66-EAD9-46C8-972D-D55951C6B117}" type="presParOf" srcId="{EF84267B-A6E4-4798-94EF-BFFF29BE3A3D}" destId="{E4F260C1-372F-46C9-ADAF-D98A2CC724F4}" srcOrd="1" destOrd="0" presId="urn:microsoft.com/office/officeart/2005/8/layout/vList2"/>
    <dgm:cxn modelId="{ABDA680E-3311-4825-AFA0-AA8AFC0DB356}" type="presParOf" srcId="{EF84267B-A6E4-4798-94EF-BFFF29BE3A3D}" destId="{B7981B02-3FC4-4475-96AA-0165D64D9B94}" srcOrd="2" destOrd="0" presId="urn:microsoft.com/office/officeart/2005/8/layout/vList2"/>
    <dgm:cxn modelId="{DD896C5E-7F8B-48C8-86B9-2485AF9CEED7}" type="presParOf" srcId="{EF84267B-A6E4-4798-94EF-BFFF29BE3A3D}" destId="{A9755844-35C9-43B5-AEC4-5640A657564B}" srcOrd="3" destOrd="0" presId="urn:microsoft.com/office/officeart/2005/8/layout/vList2"/>
    <dgm:cxn modelId="{61C57A96-319B-4C4E-A0CF-7F8020ED520E}" type="presParOf" srcId="{EF84267B-A6E4-4798-94EF-BFFF29BE3A3D}" destId="{630047F5-CCAF-4BA8-80DC-6ECAA7143DD8}" srcOrd="4" destOrd="0" presId="urn:microsoft.com/office/officeart/2005/8/layout/vList2"/>
    <dgm:cxn modelId="{66BEF029-E849-43E4-A3C9-561682CCBCCC}" type="presParOf" srcId="{EF84267B-A6E4-4798-94EF-BFFF29BE3A3D}" destId="{90FF7FB7-203C-49C9-808C-0F95B15270EB}" srcOrd="5" destOrd="0" presId="urn:microsoft.com/office/officeart/2005/8/layout/vList2"/>
    <dgm:cxn modelId="{9FC0E625-057C-462E-805E-87217D515CED}" type="presParOf" srcId="{EF84267B-A6E4-4798-94EF-BFFF29BE3A3D}" destId="{13F863C1-8702-435D-B811-4347DD3C34C5}" srcOrd="6" destOrd="0" presId="urn:microsoft.com/office/officeart/2005/8/layout/vList2"/>
    <dgm:cxn modelId="{24B5B240-2796-4996-8477-107599B527AB}" type="presParOf" srcId="{EF84267B-A6E4-4798-94EF-BFFF29BE3A3D}" destId="{0DD3347A-DA5C-4831-A01F-94FCCD34D526}" srcOrd="7" destOrd="0" presId="urn:microsoft.com/office/officeart/2005/8/layout/vList2"/>
    <dgm:cxn modelId="{B57DECA0-95C2-4D4F-A975-3FDB8372977C}" type="presParOf" srcId="{EF84267B-A6E4-4798-94EF-BFFF29BE3A3D}" destId="{1D186017-C374-4128-B3A5-E5739E670BBA}" srcOrd="8" destOrd="0" presId="urn:microsoft.com/office/officeart/2005/8/layout/vList2"/>
    <dgm:cxn modelId="{576A33A8-8C99-464C-BC67-50CE3A7BA9B1}" type="presParOf" srcId="{EF84267B-A6E4-4798-94EF-BFFF29BE3A3D}" destId="{66E558E9-A219-4FC8-B720-196F85EC7553}" srcOrd="9" destOrd="0" presId="urn:microsoft.com/office/officeart/2005/8/layout/vList2"/>
    <dgm:cxn modelId="{421EFDFD-E9AB-4C38-A857-95E1A1FDFDE6}" type="presParOf" srcId="{EF84267B-A6E4-4798-94EF-BFFF29BE3A3D}" destId="{B6CB2DEF-133F-41D0-9292-8CC970FF7F2D}" srcOrd="10" destOrd="0" presId="urn:microsoft.com/office/officeart/2005/8/layout/vList2"/>
    <dgm:cxn modelId="{161544E8-52A8-4089-B125-3F3054B60419}" type="presParOf" srcId="{EF84267B-A6E4-4798-94EF-BFFF29BE3A3D}" destId="{E68CC839-6E95-4288-AAA8-F875603BD391}" srcOrd="11" destOrd="0" presId="urn:microsoft.com/office/officeart/2005/8/layout/vList2"/>
    <dgm:cxn modelId="{B131951C-A159-44C4-873D-B0B3588D4323}" type="presParOf" srcId="{EF84267B-A6E4-4798-94EF-BFFF29BE3A3D}" destId="{C6462413-33D7-4974-A844-853C891E065E}" srcOrd="12" destOrd="0" presId="urn:microsoft.com/office/officeart/2005/8/layout/vList2"/>
    <dgm:cxn modelId="{286E8953-BCDA-4BA1-867A-9F2D5B66F7EA}" type="presParOf" srcId="{EF84267B-A6E4-4798-94EF-BFFF29BE3A3D}" destId="{52B37F7E-2106-4C02-BAB7-2ABFF1802F0C}" srcOrd="13" destOrd="0" presId="urn:microsoft.com/office/officeart/2005/8/layout/vList2"/>
    <dgm:cxn modelId="{2F29913E-A88F-499F-AD6A-F61E61F50857}" type="presParOf" srcId="{EF84267B-A6E4-4798-94EF-BFFF29BE3A3D}" destId="{D8001B6B-1AB0-44E9-A2D7-3F77F30122D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C5F80-055A-414F-AB4A-BFB0D34E6046}">
      <dsp:nvSpPr>
        <dsp:cNvPr id="0" name=""/>
        <dsp:cNvSpPr/>
      </dsp:nvSpPr>
      <dsp:spPr>
        <a:xfrm>
          <a:off x="0" y="59638"/>
          <a:ext cx="6184153" cy="5405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Tipos</a:t>
          </a:r>
          <a:r>
            <a:rPr lang="en-US" sz="2200" kern="1200" dirty="0"/>
            <a:t> de dados</a:t>
          </a:r>
        </a:p>
      </dsp:txBody>
      <dsp:txXfrm>
        <a:off x="26387" y="86025"/>
        <a:ext cx="6131379" cy="487766"/>
      </dsp:txXfrm>
    </dsp:sp>
    <dsp:sp modelId="{B7981B02-3FC4-4475-96AA-0165D64D9B94}">
      <dsp:nvSpPr>
        <dsp:cNvPr id="0" name=""/>
        <dsp:cNvSpPr/>
      </dsp:nvSpPr>
      <dsp:spPr>
        <a:xfrm>
          <a:off x="0" y="663538"/>
          <a:ext cx="6184153" cy="5405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Origem e coleta de dados</a:t>
          </a:r>
          <a:endParaRPr lang="en-US" sz="2200" kern="1200" dirty="0"/>
        </a:p>
      </dsp:txBody>
      <dsp:txXfrm>
        <a:off x="26387" y="689925"/>
        <a:ext cx="6131379" cy="487766"/>
      </dsp:txXfrm>
    </dsp:sp>
    <dsp:sp modelId="{630047F5-CCAF-4BA8-80DC-6ECAA7143DD8}">
      <dsp:nvSpPr>
        <dsp:cNvPr id="0" name=""/>
        <dsp:cNvSpPr/>
      </dsp:nvSpPr>
      <dsp:spPr>
        <a:xfrm>
          <a:off x="0" y="1267438"/>
          <a:ext cx="6184153" cy="5405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Qualidade e ética dos dados</a:t>
          </a:r>
          <a:endParaRPr lang="en-US" sz="2200" kern="1200" dirty="0"/>
        </a:p>
      </dsp:txBody>
      <dsp:txXfrm>
        <a:off x="26387" y="1293825"/>
        <a:ext cx="6131379" cy="487766"/>
      </dsp:txXfrm>
    </dsp:sp>
    <dsp:sp modelId="{13F863C1-8702-435D-B811-4347DD3C34C5}">
      <dsp:nvSpPr>
        <dsp:cNvPr id="0" name=""/>
        <dsp:cNvSpPr/>
      </dsp:nvSpPr>
      <dsp:spPr>
        <a:xfrm>
          <a:off x="0" y="1871338"/>
          <a:ext cx="6184153" cy="5405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Big data</a:t>
          </a:r>
          <a:endParaRPr lang="en-US" sz="2200" kern="1200" dirty="0"/>
        </a:p>
      </dsp:txBody>
      <dsp:txXfrm>
        <a:off x="26387" y="1897725"/>
        <a:ext cx="6131379" cy="487766"/>
      </dsp:txXfrm>
    </dsp:sp>
    <dsp:sp modelId="{1D186017-C374-4128-B3A5-E5739E670BBA}">
      <dsp:nvSpPr>
        <dsp:cNvPr id="0" name=""/>
        <dsp:cNvSpPr/>
      </dsp:nvSpPr>
      <dsp:spPr>
        <a:xfrm>
          <a:off x="0" y="2475238"/>
          <a:ext cx="6184153" cy="5405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Análise exploratória</a:t>
          </a:r>
          <a:endParaRPr lang="en-US" sz="2200" kern="1200" dirty="0"/>
        </a:p>
      </dsp:txBody>
      <dsp:txXfrm>
        <a:off x="26387" y="2501625"/>
        <a:ext cx="6131379" cy="487766"/>
      </dsp:txXfrm>
    </dsp:sp>
    <dsp:sp modelId="{B6CB2DEF-133F-41D0-9292-8CC970FF7F2D}">
      <dsp:nvSpPr>
        <dsp:cNvPr id="0" name=""/>
        <dsp:cNvSpPr/>
      </dsp:nvSpPr>
      <dsp:spPr>
        <a:xfrm>
          <a:off x="0" y="3079138"/>
          <a:ext cx="6184153" cy="5405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Tratamento</a:t>
          </a:r>
          <a:r>
            <a:rPr lang="en-US" sz="2200" kern="1200" dirty="0"/>
            <a:t> de dados</a:t>
          </a:r>
        </a:p>
      </dsp:txBody>
      <dsp:txXfrm>
        <a:off x="26387" y="3105525"/>
        <a:ext cx="6131379" cy="487766"/>
      </dsp:txXfrm>
    </dsp:sp>
    <dsp:sp modelId="{C6462413-33D7-4974-A844-853C891E065E}">
      <dsp:nvSpPr>
        <dsp:cNvPr id="0" name=""/>
        <dsp:cNvSpPr/>
      </dsp:nvSpPr>
      <dsp:spPr>
        <a:xfrm>
          <a:off x="0" y="3683038"/>
          <a:ext cx="6184153" cy="5405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Engenharia</a:t>
          </a:r>
          <a:r>
            <a:rPr lang="en-US" sz="2200" kern="1200" dirty="0"/>
            <a:t> de features</a:t>
          </a:r>
        </a:p>
      </dsp:txBody>
      <dsp:txXfrm>
        <a:off x="26387" y="3709425"/>
        <a:ext cx="6131379" cy="487766"/>
      </dsp:txXfrm>
    </dsp:sp>
    <dsp:sp modelId="{D8001B6B-1AB0-44E9-A2D7-3F77F30122DA}">
      <dsp:nvSpPr>
        <dsp:cNvPr id="0" name=""/>
        <dsp:cNvSpPr/>
      </dsp:nvSpPr>
      <dsp:spPr>
        <a:xfrm>
          <a:off x="0" y="4286938"/>
          <a:ext cx="6184153" cy="5405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Dados de teste e </a:t>
          </a:r>
          <a:r>
            <a:rPr lang="en-US" sz="2200" kern="1200" dirty="0" err="1"/>
            <a:t>treinamento</a:t>
          </a:r>
          <a:endParaRPr lang="en-US" sz="2200" kern="1200" dirty="0"/>
        </a:p>
      </dsp:txBody>
      <dsp:txXfrm>
        <a:off x="26387" y="4313325"/>
        <a:ext cx="6131379" cy="487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41058-4D71-3A16-E080-DDD3DD1EB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1D459C-0CE6-D329-E326-FB7E796BF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4DDA6D-CBBC-09C2-1FFB-1CCBBC38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A082-59BE-49D0-8ABB-47A05C0CD9C4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04A199-44E1-89E9-B20B-E9BE116B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771C97-9B70-6C7D-FD9C-51218503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4439-11D2-4C39-A76F-2D070BDD83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19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30295-DA4D-1224-89F1-AF15A8FA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C7EFB9-4436-CBC2-BB22-0781E1694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0DABC2-29D3-8543-66D2-3CA5E501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A082-59BE-49D0-8ABB-47A05C0CD9C4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DCBEDB-21D9-1DD7-6DA9-B8881BA6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9B29C7-8A2C-217F-A174-CF89E547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4439-11D2-4C39-A76F-2D070BDD83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46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ED064F-245B-4E41-0B11-9341BF72F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50E7C4-7CCF-AC38-4CC7-B0BF8CCD1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2CF9B4-77C3-154E-0FE9-F96115A2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A082-59BE-49D0-8ABB-47A05C0CD9C4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DE4FE9-2C29-E08B-C1EC-E509E083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E8C76D-14D8-15C9-AAF5-7324CE2D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4439-11D2-4C39-A76F-2D070BDD83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12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3F63C-72EA-5973-9B84-9DDF384C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598ECF-27B4-6156-D1F2-EC2F82C1C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3F0AFC-DC22-30D6-D0CD-81ACD7C8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A082-59BE-49D0-8ABB-47A05C0CD9C4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E947BD-B65A-1FE2-78AD-AEB86347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F36E78-D300-ECF1-0DB1-0F725553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4439-11D2-4C39-A76F-2D070BDD83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02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CD961-1408-5DA2-0C81-249D4201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23967B-DDA3-224F-5608-435491CC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9EB8C-19C9-FFA4-4055-14EC3A9B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A082-59BE-49D0-8ABB-47A05C0CD9C4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2884CD-F60C-C79B-47F2-D8D51072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708495-83E9-791D-0248-8A769C42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4439-11D2-4C39-A76F-2D070BDD83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04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F8EB0-AA4B-FCE0-2C76-00DFD72E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8909D3-D20A-865B-51FF-CCB5E7ED1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D38F2B-B4AF-F9BF-47C4-C9B5EC4E2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5D5051-B5D3-B565-AC21-72837A4D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A082-59BE-49D0-8ABB-47A05C0CD9C4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8FDCA4-B1B2-F0E2-5A7F-62E50F7D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BFF341-1482-6AAC-2B1D-16F97842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4439-11D2-4C39-A76F-2D070BDD83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54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B8DEC-EBCA-31D4-09A2-76FB9762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036348-1975-BA07-7AB2-17C4D1F69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7F529E-92D6-7FF9-5E8F-237F6D1CC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3950FB-E330-B414-5E61-2A38FCFAF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907C1B-B940-EC3E-9235-019D6B3C6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463712E-B67D-C06B-8E3B-905DC283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A082-59BE-49D0-8ABB-47A05C0CD9C4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08FC241-E35E-923B-9160-B0FF6372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5D2B0F-456B-E80C-A259-EAD05255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4439-11D2-4C39-A76F-2D070BDD83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3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ADF73-7ED3-BF92-BAAA-B6BEE787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FFFFEB-AD42-47B3-7290-9C5B4176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A082-59BE-49D0-8ABB-47A05C0CD9C4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188CD5-9153-298F-5BB9-C66B2903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A37759-3DDC-1C29-F67F-82AF1A58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4439-11D2-4C39-A76F-2D070BDD83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68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2F07E7-FED9-9584-B588-AD22EF87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A082-59BE-49D0-8ABB-47A05C0CD9C4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BF7562-8FC4-5686-E42E-DEC70E4C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DFCA2B-DBDD-14A9-37D9-E8E60768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4439-11D2-4C39-A76F-2D070BDD83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84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DDEE3-DB03-ED5D-2386-60B90138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6DA79B-6261-3DC0-7983-BEC4190F2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27BBEA-54BE-6162-AC44-69BF0E3DF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7328A4-8AC3-6016-3125-FC47851A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A082-59BE-49D0-8ABB-47A05C0CD9C4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0C1E81-4640-62CF-1BBC-10D5256D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B46274-A5D6-9050-FEAF-51A65402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4439-11D2-4C39-A76F-2D070BDD83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374D5-5616-BC8D-B7DD-ECF3D5685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1BCDD03-3FB9-F3A9-B484-4F55B2E8B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D309CB-2AE9-5DA9-247F-69910AEC1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A1E2F8-810C-9AE3-2E0E-3DE7DFFE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A082-59BE-49D0-8ABB-47A05C0CD9C4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66C762-D03D-CABA-B348-23E09C87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090735-D151-A0B6-4A1E-3DA9EB30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4439-11D2-4C39-A76F-2D070BDD83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97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D7FB0F9-E831-7315-0853-377AF28D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01ED0B-503B-0B61-D3BB-6117A50AB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1730B3-B6F3-9269-FA38-C48CCA564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50A082-59BE-49D0-8ABB-47A05C0CD9C4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200721-EDC8-3A37-5C02-10BEE745E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D87D52-C66C-583A-A1B0-CECA1CF8F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A04439-11D2-4C39-A76F-2D070BDD83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19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CCA69EF-E8B5-4598-BEAD-258F15765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685D65ED-8248-4E7D-AF41-C2685CAE7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Graphic 212">
            <a:extLst>
              <a:ext uri="{FF2B5EF4-FFF2-40B4-BE49-F238E27FC236}">
                <a16:creationId xmlns:a16="http://schemas.microsoft.com/office/drawing/2014/main" id="{76A8F9C6-ED35-4E0A-AC66-5241CA206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6189" y="412979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0" name="Graphic 212">
            <a:extLst>
              <a:ext uri="{FF2B5EF4-FFF2-40B4-BE49-F238E27FC236}">
                <a16:creationId xmlns:a16="http://schemas.microsoft.com/office/drawing/2014/main" id="{4F71A736-42D6-4F11-8A7B-633C40624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6189" y="412979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7C9C81-E395-0B39-D499-4CE576087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95697"/>
            <a:ext cx="3200400" cy="40192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Jornada </a:t>
            </a:r>
            <a:r>
              <a:rPr lang="en-US" sz="4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prática</a:t>
            </a: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Machine Learning – do zero </a:t>
            </a:r>
            <a:r>
              <a:rPr lang="en-US" sz="4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Deploy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B73D287-48F0-41E2-8B0B-DE4C7D17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41903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BC3C2F6-A83E-46F7-89F9-C282A9234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D78D60A-D765-47AF-BF8C-DD38B6749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B61CBF5-5283-4C6A-9049-AA88E175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7A00BB8-8401-4CFA-A40C-8A60D39A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2F6FC59-F5F7-4ED5-8DCD-CF10608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124749C-25FB-43F3-97CC-16D3738B1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3CAAC4D-89A7-40FC-A14D-14E7137A5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9F8FFC8-0941-4853-894E-6FBB72564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84F021A-2C9B-422B-8408-BB819B314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53138C4-3227-4945-9CE8-AF90A759D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C4482-176D-49FB-BFC0-2DCD9283E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37D9F02-FC5F-4AA6-83BD-AE4EC012D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23DF942-E0FC-4481-99E4-5EDE1F76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82571B16-D62A-4B37-A469-E72C79D69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8223" y="444870"/>
            <a:ext cx="6924769" cy="5665806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E0A0BC-3EE4-4453-9522-08FF2DE30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8246" y="436482"/>
            <a:ext cx="6934746" cy="566580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FBE36BD-9903-4FB5-BBE7-1023D7F73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7522" y="305936"/>
            <a:ext cx="6943810" cy="56852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D123C2A-E540-CA64-3403-B27CEEAA92F5}"/>
              </a:ext>
            </a:extLst>
          </p:cNvPr>
          <p:cNvGrpSpPr/>
          <p:nvPr/>
        </p:nvGrpSpPr>
        <p:grpSpPr>
          <a:xfrm>
            <a:off x="5324093" y="693271"/>
            <a:ext cx="5875257" cy="4887118"/>
            <a:chOff x="6709387" y="1154416"/>
            <a:chExt cx="4938997" cy="4062368"/>
          </a:xfrm>
        </p:grpSpPr>
        <p:pic>
          <p:nvPicPr>
            <p:cNvPr id="7" name="Imagem 6" descr="Desenho de um cachorro&#10;&#10;O conteúdo gerado por IA pode estar incorreto.">
              <a:extLst>
                <a:ext uri="{FF2B5EF4-FFF2-40B4-BE49-F238E27FC236}">
                  <a16:creationId xmlns:a16="http://schemas.microsoft.com/office/drawing/2014/main" id="{319247B1-2F7C-A2DB-B460-C7BE25640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387" y="1154416"/>
              <a:ext cx="2412135" cy="2695123"/>
            </a:xfrm>
            <a:prstGeom prst="rect">
              <a:avLst/>
            </a:prstGeom>
          </p:spPr>
        </p:pic>
        <p:pic>
          <p:nvPicPr>
            <p:cNvPr id="5" name="Imagem 4" descr="Desenho de um cachorro&#10;&#10;O conteúdo gerado por IA pode estar incorreto.">
              <a:extLst>
                <a:ext uri="{FF2B5EF4-FFF2-40B4-BE49-F238E27FC236}">
                  <a16:creationId xmlns:a16="http://schemas.microsoft.com/office/drawing/2014/main" id="{C1E41D49-58FB-FC35-2769-DF79597EF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4243" y="1154416"/>
              <a:ext cx="2544140" cy="2654755"/>
            </a:xfrm>
            <a:prstGeom prst="rect">
              <a:avLst/>
            </a:prstGeom>
          </p:spPr>
        </p:pic>
        <p:pic>
          <p:nvPicPr>
            <p:cNvPr id="9" name="Imagem 8" descr="Logotipo, nome da empresa&#10;&#10;O conteúdo gerado por IA pode estar incorreto.">
              <a:extLst>
                <a:ext uri="{FF2B5EF4-FFF2-40B4-BE49-F238E27FC236}">
                  <a16:creationId xmlns:a16="http://schemas.microsoft.com/office/drawing/2014/main" id="{9F0110A7-21A5-DBFA-84A5-8DF5E71C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388" y="3809171"/>
              <a:ext cx="4938996" cy="1407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622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CA69EF-E8B5-4598-BEAD-258F15765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5D65ED-8248-4E7D-AF41-C2685CAE7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76A8F9C6-ED35-4E0A-AC66-5241CA206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6189" y="412979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4F71A736-42D6-4F11-8A7B-633C40624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6189" y="412979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02BE5-870D-DD5B-AD1B-598F32E1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019251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Agenda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73D287-48F0-41E2-8B0B-DE4C7D17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41903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BC3C2F6-A83E-46F7-89F9-C282A9234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D78D60A-D765-47AF-BF8C-DD38B6749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61CBF5-5283-4C6A-9049-AA88E175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7A00BB8-8401-4CFA-A40C-8A60D39A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2F6FC59-F5F7-4ED5-8DCD-CF10608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124749C-25FB-43F3-97CC-16D3738B1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CAAC4D-89A7-40FC-A14D-14E7137A5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9F8FFC8-0941-4853-894E-6FBB72564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84F021A-2C9B-422B-8408-BB819B314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53138C4-3227-4945-9CE8-AF90A759D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9C4482-176D-49FB-BFC0-2DCD9283E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37D9F02-FC5F-4AA6-83BD-AE4EC012D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23DF942-E0FC-4481-99E4-5EDE1F76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2571B16-D62A-4B37-A469-E72C79D69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8223" y="444870"/>
            <a:ext cx="6924769" cy="5665806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E0A0BC-3EE4-4453-9522-08FF2DE30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8246" y="436482"/>
            <a:ext cx="6934746" cy="566580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BE36BD-9903-4FB5-BBE7-1023D7F73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7522" y="305936"/>
            <a:ext cx="6943810" cy="56852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BD10E3E-CB22-466B-1B38-0269F40CDE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165133"/>
              </p:ext>
            </p:extLst>
          </p:nvPr>
        </p:nvGraphicFramePr>
        <p:xfrm>
          <a:off x="5169647" y="693271"/>
          <a:ext cx="6184153" cy="4887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886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DAC0A0-AC3E-23ED-24D3-DB8DD89F4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43C073C9-875F-AAE6-B8C9-FCE29A8C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90B5B36-62B0-23F9-7FC4-417CA687B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0E5BB37F-10FE-96CA-7592-71C57009E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Graphic 212">
            <a:extLst>
              <a:ext uri="{FF2B5EF4-FFF2-40B4-BE49-F238E27FC236}">
                <a16:creationId xmlns:a16="http://schemas.microsoft.com/office/drawing/2014/main" id="{0F4C99B3-08C1-39E8-DE39-B2F7B9A36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6189" y="412979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0" name="Graphic 212">
            <a:extLst>
              <a:ext uri="{FF2B5EF4-FFF2-40B4-BE49-F238E27FC236}">
                <a16:creationId xmlns:a16="http://schemas.microsoft.com/office/drawing/2014/main" id="{416EFE26-76CA-3447-02BF-2AFCE457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6189" y="412979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6FC98E-191A-84F9-C178-03CD95DC0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95697"/>
            <a:ext cx="3200400" cy="40192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Muito</a:t>
            </a: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obrigado</a:t>
            </a: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199DC0D-11F6-CE36-2457-E0266D62F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41903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5799556-ECC2-CC6C-6594-257B78C0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3AB9C72-ADEF-C3C6-0B76-B7BC79FD3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F29E249-A2A4-E230-30D6-762AADA7D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E8644E1-D3BA-847C-677F-EFAA32D52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BCB65E3-3D2E-233A-263F-7C76226DB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CAC8B2A-BE9D-8B00-8342-FDF589859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07949BA-74C7-9E7E-6906-0C4B362FC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099550C-5BD3-94AE-5D06-1CE717BBB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F26E9E4-8ABA-AE41-D7C5-4ED82E9BC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51B10CB-25D1-E90C-8F9A-E8C48D3E6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6C56A2E-A395-5590-35DC-4D6CAF11B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28A4FF6-D4B3-C435-604D-32AE9F825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EAD5850-F0B7-5BCF-9DA5-42CC7905A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DFF71E93-ED23-63A5-1BEA-9CBFC3238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8223" y="444870"/>
            <a:ext cx="6924769" cy="5665806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E27A43F-86BF-07E1-F89A-85944C102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8246" y="436482"/>
            <a:ext cx="6934746" cy="566580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7B654AF-4DFF-1065-5139-D9310B548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7522" y="305936"/>
            <a:ext cx="6943810" cy="56852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45B87F9-3D2D-E78F-D487-F9EFA2F02EFF}"/>
              </a:ext>
            </a:extLst>
          </p:cNvPr>
          <p:cNvGrpSpPr/>
          <p:nvPr/>
        </p:nvGrpSpPr>
        <p:grpSpPr>
          <a:xfrm>
            <a:off x="5324093" y="693271"/>
            <a:ext cx="5875257" cy="4887118"/>
            <a:chOff x="6709387" y="1154416"/>
            <a:chExt cx="4938997" cy="4062368"/>
          </a:xfrm>
        </p:grpSpPr>
        <p:pic>
          <p:nvPicPr>
            <p:cNvPr id="7" name="Imagem 6" descr="Desenho de um cachorro&#10;&#10;O conteúdo gerado por IA pode estar incorreto.">
              <a:extLst>
                <a:ext uri="{FF2B5EF4-FFF2-40B4-BE49-F238E27FC236}">
                  <a16:creationId xmlns:a16="http://schemas.microsoft.com/office/drawing/2014/main" id="{FBCA6921-EC1D-7F5A-0303-81259438F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387" y="1154416"/>
              <a:ext cx="2412135" cy="2695123"/>
            </a:xfrm>
            <a:prstGeom prst="rect">
              <a:avLst/>
            </a:prstGeom>
          </p:spPr>
        </p:pic>
        <p:pic>
          <p:nvPicPr>
            <p:cNvPr id="5" name="Imagem 4" descr="Desenho de um cachorro&#10;&#10;O conteúdo gerado por IA pode estar incorreto.">
              <a:extLst>
                <a:ext uri="{FF2B5EF4-FFF2-40B4-BE49-F238E27FC236}">
                  <a16:creationId xmlns:a16="http://schemas.microsoft.com/office/drawing/2014/main" id="{69ECFE93-9FDA-F217-195F-B25292AFF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4243" y="1154416"/>
              <a:ext cx="2544140" cy="2654755"/>
            </a:xfrm>
            <a:prstGeom prst="rect">
              <a:avLst/>
            </a:prstGeom>
          </p:spPr>
        </p:pic>
        <p:pic>
          <p:nvPicPr>
            <p:cNvPr id="9" name="Imagem 8" descr="Logotipo, nome da empresa&#10;&#10;O conteúdo gerado por IA pode estar incorreto.">
              <a:extLst>
                <a:ext uri="{FF2B5EF4-FFF2-40B4-BE49-F238E27FC236}">
                  <a16:creationId xmlns:a16="http://schemas.microsoft.com/office/drawing/2014/main" id="{6A662CEE-7517-6069-17CC-AD1354A42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388" y="3809171"/>
              <a:ext cx="4938996" cy="1407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67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42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Jornada prática em Machine Learning – do zero ao Deploy</vt:lpstr>
      <vt:lpstr>Agenda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Patusco</dc:creator>
  <cp:lastModifiedBy>Matheus Patusco</cp:lastModifiedBy>
  <cp:revision>2</cp:revision>
  <dcterms:created xsi:type="dcterms:W3CDTF">2025-03-29T08:47:36Z</dcterms:created>
  <dcterms:modified xsi:type="dcterms:W3CDTF">2025-05-10T01:19:06Z</dcterms:modified>
</cp:coreProperties>
</file>