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10"/>
  </p:normalViewPr>
  <p:slideViewPr>
    <p:cSldViewPr snapToGrid="0" snapToObjects="1">
      <p:cViewPr varScale="1">
        <p:scale>
          <a:sx n="113" d="100"/>
          <a:sy n="113" d="100"/>
        </p:scale>
        <p:origin x="17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65603-0D4A-8A45-8DFF-4F5C56B89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13E2EA-3437-624D-807F-7D5D076E3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042731-D204-9249-A53F-8351213C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2378-2358-064B-9906-CEE2589629C2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264727-2089-A342-9C97-F4A95BB2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7B0713-9883-7842-9F11-8FCADBE9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7D7F-A8FF-A345-9D8F-264A04D3CB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735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57ED8-54F5-CD4E-BDA3-B986B5C7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88C0FA-E13D-104D-A0E2-287A045C8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F77406-DF16-F849-B860-AAD10614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2378-2358-064B-9906-CEE2589629C2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E91C69-659B-724F-B599-A2332A66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68A71E-4E06-DC46-A955-34D578A9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7D7F-A8FF-A345-9D8F-264A04D3CB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39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174E174-A535-4C44-94FA-9BE77EA18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EAC6B6-7E14-F34F-985C-A00C3FF89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EE11E4-0ABD-5E40-91FB-F1F9A85D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2378-2358-064B-9906-CEE2589629C2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E9969A-CB3B-4842-8CC8-417F2DD8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1313C0-2D26-1E4C-B607-1CD3E39E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7D7F-A8FF-A345-9D8F-264A04D3CB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F724D-C160-3540-B33A-64A35DD4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2C539F-0FCF-F24B-BF6E-48BFF46F8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AF177F-B8D4-E64D-8901-27B5695E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2378-2358-064B-9906-CEE2589629C2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3B67E2-55EF-4546-A8FA-45C82954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E55EF6-C233-754B-A985-3E4E0EDC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7D7F-A8FF-A345-9D8F-264A04D3CB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06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DC393-CAD0-844F-9057-63F00C15C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5D6CBD-125D-C94B-B70B-427D236D4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F9CE7B-FBF0-274A-A60F-E978FA76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2378-2358-064B-9906-CEE2589629C2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33D8C3-2B1E-0A43-9493-5B02976A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74FC71-4E00-4647-B2E3-F70BFDC5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7D7F-A8FF-A345-9D8F-264A04D3CB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8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66DC2-C545-244D-9E60-475BC2A4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0EA8EC-5A4A-6E40-B883-C5DE201FB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DA9668-6579-E241-B903-1FFB1A514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D75179-A3EC-7548-B4CB-1AFA6EAB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2378-2358-064B-9906-CEE2589629C2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384E3-C1F1-334F-9C67-4660617A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EC6BE0-0C9B-C34C-931A-145030D5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7D7F-A8FF-A345-9D8F-264A04D3CB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98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FBE99-83B9-544F-AE2E-A34EFCE9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1107A2-794D-CF42-A9E0-E9C7C3B79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5BF2E0-202B-2C4B-90C6-9E6898F78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788249-04E5-2942-AD53-AC8B0C26C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605F2D-1155-7348-AE38-4046BD3D8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9053D1-8C5D-5A4E-A5FC-F08CCE1A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2378-2358-064B-9906-CEE2589629C2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1CB207-5113-3B49-973C-CB10D40C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3A1385-117B-B842-9252-DFE6819F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7D7F-A8FF-A345-9D8F-264A04D3CB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91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DDFBF4-E182-7C44-846A-7BA56548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5F723C-A918-5949-90FE-69DB5B2D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2378-2358-064B-9906-CEE2589629C2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726146-7DF9-444E-831C-D900F848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CA1226-D544-B946-A507-FB3AA263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7D7F-A8FF-A345-9D8F-264A04D3CB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24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160D57-B3B9-704A-9FBD-901DB211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2378-2358-064B-9906-CEE2589629C2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132AF6E-0F95-0C44-B71A-31669E48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D3A4E0-BAA6-D84E-A74B-EC5BD136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7D7F-A8FF-A345-9D8F-264A04D3CB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5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48BBE-FDBF-FF4E-837F-708598F4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71B437-2BDA-3D42-B7B4-62284F0E5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222FF1-B8F5-1A41-BB82-C881A8CAB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5A3F45-8FC7-C449-BEAD-1DB11408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2378-2358-064B-9906-CEE2589629C2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E990CA-F778-6B41-BC09-5D887586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6B63C3-FD23-9B48-A825-5F2ADA82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7D7F-A8FF-A345-9D8F-264A04D3CB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64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E3724-DA36-8046-AB1C-D2CB6CE4B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55B9-AEE6-AC48-A2AD-8C4518E53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7D08DF-AE94-C649-B793-CA1AC2357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F7C7BE-8FEF-2A48-AAB3-1CA876D2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2378-2358-064B-9906-CEE2589629C2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75A20E-E176-4841-9AA1-D1F761FD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A3B8E7-E8B8-D74C-B901-24AC5131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7D7F-A8FF-A345-9D8F-264A04D3CB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69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703056E-ECBA-2B49-9CC0-AFB5E94F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9845FA-94B8-E249-8993-A00E152B2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A564BF-1B6D-A64E-937E-A18839406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C2378-2358-064B-9906-CEE2589629C2}" type="datetimeFigureOut">
              <a:rPr lang="de-DE" smtClean="0"/>
              <a:t>24.10.19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32874F-FACE-9043-9DA6-9A8F19A17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5B4370-CB72-6B46-8CF3-2C823E427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7D7F-A8FF-A345-9D8F-264A04D3CB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91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Legende 4">
            <a:extLst>
              <a:ext uri="{FF2B5EF4-FFF2-40B4-BE49-F238E27FC236}">
                <a16:creationId xmlns:a16="http://schemas.microsoft.com/office/drawing/2014/main" id="{E323CD4D-4C69-8D48-9280-D1F7E0B03DD3}"/>
              </a:ext>
            </a:extLst>
          </p:cNvPr>
          <p:cNvSpPr/>
          <p:nvPr/>
        </p:nvSpPr>
        <p:spPr>
          <a:xfrm>
            <a:off x="8345214" y="1429407"/>
            <a:ext cx="1975944" cy="1755227"/>
          </a:xfrm>
          <a:prstGeom prst="wedgeEllipseCallou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Don‘t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worry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be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healthy</a:t>
            </a:r>
            <a:r>
              <a:rPr lang="de-DE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Ovale Legende 5">
            <a:extLst>
              <a:ext uri="{FF2B5EF4-FFF2-40B4-BE49-F238E27FC236}">
                <a16:creationId xmlns:a16="http://schemas.microsoft.com/office/drawing/2014/main" id="{790A5A46-89BE-FB44-BA7F-8EF15372A2C5}"/>
              </a:ext>
            </a:extLst>
          </p:cNvPr>
          <p:cNvSpPr/>
          <p:nvPr/>
        </p:nvSpPr>
        <p:spPr>
          <a:xfrm>
            <a:off x="882870" y="893378"/>
            <a:ext cx="1975944" cy="1755227"/>
          </a:xfrm>
          <a:prstGeom prst="wedgeEllipseCallout">
            <a:avLst>
              <a:gd name="adj1" fmla="val 40337"/>
              <a:gd name="adj2" fmla="val 52320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Check </a:t>
            </a:r>
            <a:r>
              <a:rPr lang="de-DE" dirty="0" err="1">
                <a:solidFill>
                  <a:schemeClr val="tx1"/>
                </a:solidFill>
              </a:rPr>
              <a:t>your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health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Bro</a:t>
            </a:r>
            <a:r>
              <a:rPr lang="de-DE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34D234-9FE8-F144-8C32-5C7C9D9F2903}"/>
              </a:ext>
            </a:extLst>
          </p:cNvPr>
          <p:cNvSpPr/>
          <p:nvPr/>
        </p:nvSpPr>
        <p:spPr>
          <a:xfrm>
            <a:off x="4199138" y="1748901"/>
            <a:ext cx="3622089" cy="3187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e Legende 7">
            <a:extLst>
              <a:ext uri="{FF2B5EF4-FFF2-40B4-BE49-F238E27FC236}">
                <a16:creationId xmlns:a16="http://schemas.microsoft.com/office/drawing/2014/main" id="{F55542AC-12BC-664D-BA03-B88114D895E0}"/>
              </a:ext>
            </a:extLst>
          </p:cNvPr>
          <p:cNvSpPr/>
          <p:nvPr/>
        </p:nvSpPr>
        <p:spPr>
          <a:xfrm>
            <a:off x="1017514" y="3700201"/>
            <a:ext cx="1975944" cy="1755227"/>
          </a:xfrm>
          <a:prstGeom prst="wedgeEllipseCallout">
            <a:avLst>
              <a:gd name="adj1" fmla="val 40337"/>
              <a:gd name="adj2" fmla="val 52320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I‘m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healthy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and</a:t>
            </a:r>
            <a:r>
              <a:rPr lang="de-DE" dirty="0">
                <a:solidFill>
                  <a:schemeClr val="tx1"/>
                </a:solidFill>
              </a:rPr>
              <a:t> I </a:t>
            </a:r>
            <a:r>
              <a:rPr lang="de-DE" dirty="0" err="1">
                <a:solidFill>
                  <a:schemeClr val="tx1"/>
                </a:solidFill>
              </a:rPr>
              <a:t>know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it!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39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D165059D-D280-BB47-845B-D846372B8F5A}"/>
              </a:ext>
            </a:extLst>
          </p:cNvPr>
          <p:cNvSpPr/>
          <p:nvPr/>
        </p:nvSpPr>
        <p:spPr>
          <a:xfrm>
            <a:off x="5088939" y="808153"/>
            <a:ext cx="2471755" cy="14069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34D234-9FE8-F144-8C32-5C7C9D9F2903}"/>
              </a:ext>
            </a:extLst>
          </p:cNvPr>
          <p:cNvSpPr/>
          <p:nvPr/>
        </p:nvSpPr>
        <p:spPr>
          <a:xfrm>
            <a:off x="4163627" y="2596719"/>
            <a:ext cx="4403324" cy="39905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Verbindungsstelle 2">
            <a:extLst>
              <a:ext uri="{FF2B5EF4-FFF2-40B4-BE49-F238E27FC236}">
                <a16:creationId xmlns:a16="http://schemas.microsoft.com/office/drawing/2014/main" id="{0015A142-A1D9-F242-A5C6-F9C2C5828252}"/>
              </a:ext>
            </a:extLst>
          </p:cNvPr>
          <p:cNvSpPr/>
          <p:nvPr/>
        </p:nvSpPr>
        <p:spPr>
          <a:xfrm>
            <a:off x="4834631" y="3673137"/>
            <a:ext cx="1127464" cy="82562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Verbindungsstelle 8">
            <a:extLst>
              <a:ext uri="{FF2B5EF4-FFF2-40B4-BE49-F238E27FC236}">
                <a16:creationId xmlns:a16="http://schemas.microsoft.com/office/drawing/2014/main" id="{C656BE2C-69C9-CC44-A362-93F596E851E4}"/>
              </a:ext>
            </a:extLst>
          </p:cNvPr>
          <p:cNvSpPr/>
          <p:nvPr/>
        </p:nvSpPr>
        <p:spPr>
          <a:xfrm>
            <a:off x="6700791" y="3704208"/>
            <a:ext cx="1127464" cy="82562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59A58D-7BAE-EC48-8535-91D9B764FD0C}"/>
              </a:ext>
            </a:extLst>
          </p:cNvPr>
          <p:cNvSpPr/>
          <p:nvPr/>
        </p:nvSpPr>
        <p:spPr>
          <a:xfrm>
            <a:off x="5234496" y="3842921"/>
            <a:ext cx="327734" cy="4860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72E11D-27A3-5845-BB66-413B4AB40E90}"/>
              </a:ext>
            </a:extLst>
          </p:cNvPr>
          <p:cNvSpPr/>
          <p:nvPr/>
        </p:nvSpPr>
        <p:spPr>
          <a:xfrm>
            <a:off x="7105465" y="3873992"/>
            <a:ext cx="327734" cy="4860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BCAB1D-F4FD-C44A-A455-8EDC8632C4C5}"/>
              </a:ext>
            </a:extLst>
          </p:cNvPr>
          <p:cNvSpPr/>
          <p:nvPr/>
        </p:nvSpPr>
        <p:spPr>
          <a:xfrm>
            <a:off x="5088939" y="3690522"/>
            <a:ext cx="618847" cy="808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C6BBBF5-F65F-5448-B791-2271FE22A3A3}"/>
              </a:ext>
            </a:extLst>
          </p:cNvPr>
          <p:cNvSpPr/>
          <p:nvPr/>
        </p:nvSpPr>
        <p:spPr>
          <a:xfrm>
            <a:off x="6955099" y="3721593"/>
            <a:ext cx="618847" cy="808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Kreuz 13">
            <a:extLst>
              <a:ext uri="{FF2B5EF4-FFF2-40B4-BE49-F238E27FC236}">
                <a16:creationId xmlns:a16="http://schemas.microsoft.com/office/drawing/2014/main" id="{F730CB19-DF11-BA44-B29B-A199C0E1A5D0}"/>
              </a:ext>
            </a:extLst>
          </p:cNvPr>
          <p:cNvSpPr/>
          <p:nvPr/>
        </p:nvSpPr>
        <p:spPr>
          <a:xfrm>
            <a:off x="5946609" y="1006034"/>
            <a:ext cx="833816" cy="891822"/>
          </a:xfrm>
          <a:prstGeom prst="plus">
            <a:avLst>
              <a:gd name="adj" fmla="val 2906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Verbindungsstelle 15">
            <a:extLst>
              <a:ext uri="{FF2B5EF4-FFF2-40B4-BE49-F238E27FC236}">
                <a16:creationId xmlns:a16="http://schemas.microsoft.com/office/drawing/2014/main" id="{C796284E-82D2-3B4E-A0B6-817FBE6400D7}"/>
              </a:ext>
            </a:extLst>
          </p:cNvPr>
          <p:cNvSpPr/>
          <p:nvPr/>
        </p:nvSpPr>
        <p:spPr>
          <a:xfrm>
            <a:off x="5981487" y="4494807"/>
            <a:ext cx="699911" cy="81591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Mond 16">
            <a:extLst>
              <a:ext uri="{FF2B5EF4-FFF2-40B4-BE49-F238E27FC236}">
                <a16:creationId xmlns:a16="http://schemas.microsoft.com/office/drawing/2014/main" id="{C41D053E-A356-4748-BCED-9942C8F46C0D}"/>
              </a:ext>
            </a:extLst>
          </p:cNvPr>
          <p:cNvSpPr/>
          <p:nvPr/>
        </p:nvSpPr>
        <p:spPr>
          <a:xfrm rot="16200000">
            <a:off x="5864902" y="4658394"/>
            <a:ext cx="933080" cy="2161299"/>
          </a:xfrm>
          <a:prstGeom prst="mo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Verbindungsstelle 17">
            <a:extLst>
              <a:ext uri="{FF2B5EF4-FFF2-40B4-BE49-F238E27FC236}">
                <a16:creationId xmlns:a16="http://schemas.microsoft.com/office/drawing/2014/main" id="{34E13B17-0DF6-9F40-83F5-24A7BB780526}"/>
              </a:ext>
            </a:extLst>
          </p:cNvPr>
          <p:cNvSpPr/>
          <p:nvPr/>
        </p:nvSpPr>
        <p:spPr>
          <a:xfrm>
            <a:off x="6096000" y="4809067"/>
            <a:ext cx="124178" cy="18062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Verbindungsstelle 18">
            <a:extLst>
              <a:ext uri="{FF2B5EF4-FFF2-40B4-BE49-F238E27FC236}">
                <a16:creationId xmlns:a16="http://schemas.microsoft.com/office/drawing/2014/main" id="{DA874E36-F504-1F44-8EE4-B61170B587EF}"/>
              </a:ext>
            </a:extLst>
          </p:cNvPr>
          <p:cNvSpPr/>
          <p:nvPr/>
        </p:nvSpPr>
        <p:spPr>
          <a:xfrm>
            <a:off x="6431790" y="4800545"/>
            <a:ext cx="124178" cy="18062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D940BBBD-DA64-3740-8998-177813820F05}"/>
              </a:ext>
            </a:extLst>
          </p:cNvPr>
          <p:cNvSpPr/>
          <p:nvPr/>
        </p:nvSpPr>
        <p:spPr>
          <a:xfrm>
            <a:off x="3975424" y="2090814"/>
            <a:ext cx="4776186" cy="12006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70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Macintosh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Jacqueline Franssen</dc:creator>
  <cp:lastModifiedBy>Jacqueline Franssen</cp:lastModifiedBy>
  <cp:revision>5</cp:revision>
  <dcterms:created xsi:type="dcterms:W3CDTF">2019-10-24T12:26:11Z</dcterms:created>
  <dcterms:modified xsi:type="dcterms:W3CDTF">2019-10-24T13:12:54Z</dcterms:modified>
</cp:coreProperties>
</file>