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57" r:id="rId4"/>
    <p:sldId id="335" r:id="rId5"/>
    <p:sldId id="410" r:id="rId6"/>
    <p:sldId id="372" r:id="rId7"/>
    <p:sldId id="330" r:id="rId8"/>
    <p:sldId id="409" r:id="rId9"/>
    <p:sldId id="290" r:id="rId10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8525-98B0-4921-97EF-8906D961DAA9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BC96F-DC81-4F58-9CA7-16DAB0BD87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BC96F-DC81-4F58-9CA7-16DAB0BD8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BC96F-DC81-4F58-9CA7-16DAB0BD8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9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284" y="1799081"/>
            <a:ext cx="81934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981837"/>
            <a:ext cx="8304987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1640" y="4232363"/>
            <a:ext cx="33769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  <a:t>AFORO255 TRAINING CENTER</a:t>
            </a:r>
            <a:b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</a:br>
            <a:endParaRPr lang="en-US" sz="1600" spc="-5" dirty="0">
              <a:solidFill>
                <a:srgbClr val="999A97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572325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ADMINISTRADOR DE APLICACIONES</a:t>
            </a:r>
            <a:br>
              <a:rPr lang="en-US" spc="-10" dirty="0"/>
            </a:br>
            <a:endParaRPr spc="-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74360A1-F057-478E-9643-86605B05AA7C}"/>
              </a:ext>
            </a:extLst>
          </p:cNvPr>
          <p:cNvSpPr txBox="1"/>
          <p:nvPr/>
        </p:nvSpPr>
        <p:spPr>
          <a:xfrm>
            <a:off x="566724" y="2571750"/>
            <a:ext cx="4767276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419" sz="1400" b="1" spc="-5" dirty="0">
                <a:solidFill>
                  <a:srgbClr val="4D4D4B"/>
                </a:solidFill>
                <a:latin typeface="Arial"/>
                <a:cs typeface="Arial"/>
              </a:rPr>
              <a:t>RANCHER</a:t>
            </a:r>
            <a:endParaRPr lang="en-US" sz="1400" b="1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4D4D4B"/>
                </a:solidFill>
                <a:latin typeface="Arial"/>
                <a:cs typeface="Arial"/>
              </a:rPr>
              <a:t>SESION XI</a:t>
            </a:r>
            <a:endParaRPr lang="en-US" sz="1400" spc="-10" dirty="0">
              <a:solidFill>
                <a:srgbClr val="4D4D4B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FCD194D5-CB94-4600-A2F5-D5A2A7456DF8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360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ES" sz="2800" kern="0" dirty="0"/>
              <a:t>Instructor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6BC1265-34B2-4E0C-9F2B-E9E24BABE103}"/>
              </a:ext>
            </a:extLst>
          </p:cNvPr>
          <p:cNvSpPr txBox="1"/>
          <p:nvPr/>
        </p:nvSpPr>
        <p:spPr>
          <a:xfrm>
            <a:off x="4724400" y="2419350"/>
            <a:ext cx="2664600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PE" sz="1600" spc="-5" dirty="0">
                <a:solidFill>
                  <a:srgbClr val="4D4D4B"/>
                </a:solidFill>
                <a:latin typeface="Arial"/>
                <a:cs typeface="Arial"/>
              </a:rPr>
              <a:t>Ivan Cuadros Altamirano</a:t>
            </a:r>
          </a:p>
          <a:p>
            <a:pPr marL="12700" algn="ctr">
              <a:spcBef>
                <a:spcPts val="95"/>
              </a:spcBef>
            </a:pPr>
            <a:r>
              <a:rPr lang="en-US" sz="1400" spc="-5" dirty="0">
                <a:solidFill>
                  <a:srgbClr val="4D4D4B"/>
                </a:solidFill>
                <a:latin typeface="Arial"/>
                <a:cs typeface="Arial"/>
              </a:rPr>
              <a:t>Lead Software Architect</a:t>
            </a:r>
            <a:endParaRPr sz="14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52C55-DC4E-415B-AD7F-8295D00ED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2664600" cy="27404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0A30FC-7330-4B22-ACED-8484EE1408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t="79057" r="30741" b="5556"/>
          <a:stretch/>
        </p:blipFill>
        <p:spPr>
          <a:xfrm>
            <a:off x="7924800" y="261928"/>
            <a:ext cx="864810" cy="8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5D15C0-0B44-47B3-8A4C-3AACAE67C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EA36652B-7B6E-4DF3-9D1C-C3905323BF4E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132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10" dirty="0"/>
              <a:t>Agenda</a:t>
            </a:r>
            <a:endParaRPr lang="en-US" sz="280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7323F21-E93E-4EEA-8F81-04CBE5A21A81}"/>
              </a:ext>
            </a:extLst>
          </p:cNvPr>
          <p:cNvSpPr txBox="1"/>
          <p:nvPr/>
        </p:nvSpPr>
        <p:spPr>
          <a:xfrm>
            <a:off x="419506" y="981837"/>
            <a:ext cx="7161530" cy="170944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D4D4B"/>
                </a:solidFill>
                <a:latin typeface="Arial"/>
                <a:cs typeface="Arial"/>
              </a:rPr>
              <a:t>Rancher</a:t>
            </a: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028094"/>
            <a:ext cx="79248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Rancher</a:t>
            </a: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es un software para administrar </a:t>
            </a:r>
            <a:r>
              <a:rPr lang="es-PE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clusters</a:t>
            </a: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s-PE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Kubernetes</a:t>
            </a: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, eso incluye no solo la gestión de </a:t>
            </a:r>
            <a:r>
              <a:rPr lang="es-PE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clusters</a:t>
            </a: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existentes, si no que también la posibilidad de crear nuevos clústeres.</a:t>
            </a:r>
          </a:p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s-PE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285750"/>
            <a:ext cx="4613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 err="1"/>
              <a:t>Rancher</a:t>
            </a:r>
            <a:endParaRPr lang="es-PE" sz="2800"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2B7BC-4534-417A-9FF7-E0E485E7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38550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028094"/>
            <a:ext cx="7924800" cy="14497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Es fácil de usar</a:t>
            </a:r>
          </a:p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Se puede desplegar fácilmente en cualquier infraestructura de nube</a:t>
            </a:r>
          </a:p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Simplifica la gestión de los clústeres</a:t>
            </a:r>
          </a:p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Incluye balanceo de recursos y monitorización automáticas</a:t>
            </a:r>
          </a:p>
          <a:p>
            <a:pPr marL="297815" indent="-285750">
              <a:spcBef>
                <a:spcPts val="105"/>
              </a:spcBef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Es de código abierto y totalmente gratuito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285750"/>
            <a:ext cx="4613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¿Por qué utilizar </a:t>
            </a:r>
            <a:r>
              <a:rPr lang="es-PE" sz="2800" spc="-5" dirty="0" err="1"/>
              <a:t>Rancher</a:t>
            </a:r>
            <a:r>
              <a:rPr lang="es-PE" sz="2800" spc="-5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2B7BC-4534-417A-9FF7-E0E485E7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38550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lyca es Partner de Rancher - Aplyca">
            <a:extLst>
              <a:ext uri="{FF2B5EF4-FFF2-40B4-BE49-F238E27FC236}">
                <a16:creationId xmlns:a16="http://schemas.microsoft.com/office/drawing/2014/main" id="{DDCE176C-35F4-A3E2-3245-2332CD18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9144000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2B7BC-4534-417A-9FF7-E0E485E7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38550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EB981-B941-42BA-8438-863F209C0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ABB71C1-6FC8-4E8D-BC5B-2B540D83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08217"/>
            <a:ext cx="20229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AAC5E-64A1-44A4-BB43-9119338DA20D}"/>
              </a:ext>
            </a:extLst>
          </p:cNvPr>
          <p:cNvSpPr/>
          <p:nvPr/>
        </p:nvSpPr>
        <p:spPr>
          <a:xfrm>
            <a:off x="507099" y="742949"/>
            <a:ext cx="3988701" cy="443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B1DA-9B45-4410-AA0B-E61D82B4C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769FC68-ACAD-418A-842F-6FF7E36A0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24" y="0"/>
            <a:ext cx="6923151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EB981-B941-42BA-8438-863F209C0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ABB71C1-6FC8-4E8D-BC5B-2B540D83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08217"/>
            <a:ext cx="20229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94792F-1FA0-4766-80E0-1457FD86BBF1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spc="-5" dirty="0"/>
              <a:t>Laboratorio</a:t>
            </a:r>
            <a:endParaRPr lang="en-US" sz="2800" spc="-5" dirty="0"/>
          </a:p>
        </p:txBody>
      </p:sp>
    </p:spTree>
    <p:extLst>
      <p:ext uri="{BB962C8B-B14F-4D97-AF65-F5344CB8AC3E}">
        <p14:creationId xmlns:p14="http://schemas.microsoft.com/office/powerpoint/2010/main" val="126270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D8E274F-29D8-45F2-850C-216FC77BE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2733" y="2219705"/>
            <a:ext cx="417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¡Muchas</a:t>
            </a:r>
            <a:r>
              <a:rPr spc="-30" dirty="0"/>
              <a:t> </a:t>
            </a:r>
            <a:r>
              <a:rPr spc="-5" dirty="0"/>
              <a:t>gracias!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100</Words>
  <Application>Microsoft Office PowerPoint</Application>
  <PresentationFormat>Presentación en pantalla (16:9)</PresentationFormat>
  <Paragraphs>25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Wingdings</vt:lpstr>
      <vt:lpstr>Office Theme</vt:lpstr>
      <vt:lpstr>ADMINISTRADOR DE APLICACIONES </vt:lpstr>
      <vt:lpstr>Presentación de PowerPoint</vt:lpstr>
      <vt:lpstr>Presentación de PowerPoint</vt:lpstr>
      <vt:lpstr>Rancher</vt:lpstr>
      <vt:lpstr>¿Por qué utilizar Rancher?</vt:lpstr>
      <vt:lpstr>Presentación de PowerPoint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Comenzando a usar los  servicios de AWS</dc:title>
  <dc:creator>Mayron Frank Curay Alvarado</dc:creator>
  <cp:lastModifiedBy>Ivan Cuadros Altamirano</cp:lastModifiedBy>
  <cp:revision>94</cp:revision>
  <dcterms:created xsi:type="dcterms:W3CDTF">2020-08-13T20:32:40Z</dcterms:created>
  <dcterms:modified xsi:type="dcterms:W3CDTF">2023-02-11T02:51:45Z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2020-08-13T00:00:00Z</vt:filetime>
  </property>
</Properties>
</file>