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57" r:id="rId7"/>
    <p:sldId id="262" r:id="rId8"/>
    <p:sldId id="267" r:id="rId9"/>
    <p:sldId id="266" r:id="rId10"/>
    <p:sldId id="260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580F-55CE-453B-81F6-F755AB89E661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AB0C-F3D8-4826-B82F-56E69589B9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508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580F-55CE-453B-81F6-F755AB89E661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AB0C-F3D8-4826-B82F-56E69589B9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771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580F-55CE-453B-81F6-F755AB89E661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AB0C-F3D8-4826-B82F-56E69589B9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414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580F-55CE-453B-81F6-F755AB89E661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AB0C-F3D8-4826-B82F-56E69589B9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20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580F-55CE-453B-81F6-F755AB89E661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AB0C-F3D8-4826-B82F-56E69589B9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580F-55CE-453B-81F6-F755AB89E661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AB0C-F3D8-4826-B82F-56E69589B9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744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580F-55CE-453B-81F6-F755AB89E661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AB0C-F3D8-4826-B82F-56E69589B9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918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580F-55CE-453B-81F6-F755AB89E661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AB0C-F3D8-4826-B82F-56E69589B9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965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580F-55CE-453B-81F6-F755AB89E661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AB0C-F3D8-4826-B82F-56E69589B9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089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580F-55CE-453B-81F6-F755AB89E661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AB0C-F3D8-4826-B82F-56E69589B9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40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580F-55CE-453B-81F6-F755AB89E661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AB0C-F3D8-4826-B82F-56E69589B9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429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580F-55CE-453B-81F6-F755AB89E661}" type="datetimeFigureOut">
              <a:rPr lang="es-PE" smtClean="0"/>
              <a:t>21/10/2018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2AB0C-F3D8-4826-B82F-56E69589B9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932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CTIC UNI</a:t>
            </a:r>
            <a:br>
              <a:rPr lang="es-PE" dirty="0" smtClean="0"/>
            </a:br>
            <a:r>
              <a:rPr lang="es-PE" dirty="0"/>
              <a:t/>
            </a:r>
            <a:br>
              <a:rPr lang="es-PE" dirty="0"/>
            </a:br>
            <a:r>
              <a:rPr lang="es-PE" dirty="0" smtClean="0"/>
              <a:t>Conceptos Básicos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PE" dirty="0" smtClean="0"/>
          </a:p>
          <a:p>
            <a:r>
              <a:rPr lang="es-PE" dirty="0" smtClean="0"/>
              <a:t>José W. Araujo B.</a:t>
            </a:r>
          </a:p>
          <a:p>
            <a:endParaRPr lang="es-PE" dirty="0"/>
          </a:p>
          <a:p>
            <a:r>
              <a:rPr lang="es-PE" dirty="0" smtClean="0"/>
              <a:t>Marzo 2018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386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Big Data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" t="36995" b="23568"/>
          <a:stretch/>
        </p:blipFill>
        <p:spPr>
          <a:xfrm>
            <a:off x="6955663" y="1517658"/>
            <a:ext cx="3847616" cy="487037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47730" y="1690688"/>
            <a:ext cx="50485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PE" dirty="0" smtClean="0"/>
          </a:p>
          <a:p>
            <a:pPr algn="just"/>
            <a:r>
              <a:rPr lang="es-PE" dirty="0" smtClean="0"/>
              <a:t>Es un término utilizado para describir un gran volumen de información (estructurada y no estructurada).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La importancia de Big Data radica no en la gran cantidad de información sino en como utilizar y sacar provecho de esta información.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Algunas consideraciones:</a:t>
            </a:r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Volumen</a:t>
            </a:r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Velocidad</a:t>
            </a:r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Variedad</a:t>
            </a:r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Variabilidad</a:t>
            </a:r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Complejidad</a:t>
            </a:r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069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Machine </a:t>
            </a:r>
            <a:r>
              <a:rPr lang="es-PE" dirty="0" err="1" smtClean="0"/>
              <a:t>Learning</a:t>
            </a:r>
            <a:r>
              <a:rPr lang="es-PE" dirty="0" smtClean="0"/>
              <a:t>: </a:t>
            </a:r>
            <a:r>
              <a:rPr lang="es-PE" dirty="0" err="1" smtClean="0"/>
              <a:t>Inceptions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t="9247" r="15931"/>
          <a:stretch/>
        </p:blipFill>
        <p:spPr>
          <a:xfrm>
            <a:off x="6240886" y="1690688"/>
            <a:ext cx="5112914" cy="462465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7730" y="1690688"/>
            <a:ext cx="50485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Artificial </a:t>
            </a:r>
            <a:r>
              <a:rPr lang="es-PE" dirty="0" err="1" smtClean="0"/>
              <a:t>Intelligence</a:t>
            </a:r>
            <a:r>
              <a:rPr lang="es-PE" dirty="0" smtClean="0"/>
              <a:t> contiene diferentes niveles de avance o especialización, dentro de estas se encuentra Machine </a:t>
            </a:r>
            <a:r>
              <a:rPr lang="es-PE" dirty="0" err="1" smtClean="0"/>
              <a:t>Learning</a:t>
            </a:r>
            <a:r>
              <a:rPr lang="es-PE" dirty="0" smtClean="0"/>
              <a:t>, que a su vez contiene a </a:t>
            </a:r>
            <a:r>
              <a:rPr lang="es-PE" dirty="0" err="1" smtClean="0"/>
              <a:t>Deep</a:t>
            </a:r>
            <a:r>
              <a:rPr lang="es-PE" dirty="0" smtClean="0"/>
              <a:t> </a:t>
            </a:r>
            <a:r>
              <a:rPr lang="es-PE" dirty="0" err="1" smtClean="0"/>
              <a:t>Learning</a:t>
            </a:r>
            <a:r>
              <a:rPr lang="es-PE" dirty="0" smtClean="0"/>
              <a:t>.</a:t>
            </a:r>
          </a:p>
          <a:p>
            <a:pPr algn="just"/>
            <a:endParaRPr lang="es-PE" dirty="0" smtClean="0"/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r>
              <a:rPr lang="es-PE" dirty="0"/>
              <a:t>El perfil de un Data </a:t>
            </a:r>
            <a:r>
              <a:rPr lang="es-PE" dirty="0" err="1"/>
              <a:t>Scientist</a:t>
            </a:r>
            <a:r>
              <a:rPr lang="es-PE" dirty="0"/>
              <a:t> es </a:t>
            </a:r>
            <a:r>
              <a:rPr lang="es-PE" dirty="0" err="1"/>
              <a:t>multidiciplinario</a:t>
            </a:r>
            <a:r>
              <a:rPr lang="es-PE" dirty="0"/>
              <a:t> e incorpora una serie de </a:t>
            </a:r>
            <a:r>
              <a:rPr lang="es-PE" dirty="0" smtClean="0"/>
              <a:t>habilidades, por ello, usualmente los data </a:t>
            </a:r>
            <a:r>
              <a:rPr lang="es-PE" dirty="0" err="1"/>
              <a:t>scientist</a:t>
            </a:r>
            <a:r>
              <a:rPr lang="es-PE" dirty="0"/>
              <a:t> </a:t>
            </a:r>
            <a:r>
              <a:rPr lang="es-PE" dirty="0" smtClean="0"/>
              <a:t>se especializan en </a:t>
            </a:r>
            <a:r>
              <a:rPr lang="es-PE" dirty="0" smtClean="0"/>
              <a:t>una rama </a:t>
            </a:r>
            <a:r>
              <a:rPr lang="es-PE" smtClean="0"/>
              <a:t>en particular</a:t>
            </a:r>
            <a:r>
              <a:rPr lang="es-PE" dirty="0" smtClean="0"/>
              <a:t>.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42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Artificial </a:t>
            </a:r>
            <a:r>
              <a:rPr lang="es-PE" dirty="0" err="1" smtClean="0"/>
              <a:t>Intelligence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109" y="1377730"/>
            <a:ext cx="6325588" cy="534956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7730" y="1690688"/>
            <a:ext cx="50485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Existe gran expectativa en cuanto a la evolución de la inteligencia artificial.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Muchas organizaciones vienen aplicando AI en sus operaciones:</a:t>
            </a:r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Machine </a:t>
            </a:r>
            <a:r>
              <a:rPr lang="es-PE" dirty="0" err="1" smtClean="0"/>
              <a:t>Learning</a:t>
            </a:r>
            <a:endParaRPr lang="es-PE" dirty="0" smtClean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err="1" smtClean="0"/>
              <a:t>Deep</a:t>
            </a:r>
            <a:r>
              <a:rPr lang="es-PE" dirty="0" smtClean="0"/>
              <a:t> </a:t>
            </a:r>
            <a:r>
              <a:rPr lang="es-PE" dirty="0" err="1" smtClean="0"/>
              <a:t>Learning</a:t>
            </a:r>
            <a:endParaRPr lang="es-PE" dirty="0" smtClean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err="1" smtClean="0"/>
              <a:t>Chatbots</a:t>
            </a:r>
            <a:endParaRPr lang="es-PE" dirty="0" smtClean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Autos autónomos</a:t>
            </a:r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Robótica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094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dirty="0" smtClean="0"/>
              <a:t>Artificial </a:t>
            </a:r>
            <a:r>
              <a:rPr lang="es-PE" dirty="0" err="1" smtClean="0"/>
              <a:t>Intelligence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23" y="1690688"/>
            <a:ext cx="4671525" cy="485788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47730" y="1690688"/>
            <a:ext cx="50485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Machine </a:t>
            </a:r>
            <a:r>
              <a:rPr lang="es-PE" dirty="0" err="1"/>
              <a:t>Learning</a:t>
            </a:r>
            <a:r>
              <a:rPr lang="es-PE" dirty="0"/>
              <a:t> es una aproximación particular de Artificial </a:t>
            </a:r>
            <a:r>
              <a:rPr lang="es-PE" dirty="0" err="1"/>
              <a:t>Intelligence</a:t>
            </a:r>
            <a:r>
              <a:rPr lang="es-PE" dirty="0"/>
              <a:t> (AI</a:t>
            </a:r>
            <a:r>
              <a:rPr lang="es-PE" dirty="0" smtClean="0"/>
              <a:t>).</a:t>
            </a:r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AI es un concepto que nos dice que las maquinas pueden realizar nuestras actividades en una manera que puede ser considerada inteligente.</a:t>
            </a:r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Muchas veces se confunde un set de instrucciones bien detallados con AI.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147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Machine </a:t>
            </a:r>
            <a:r>
              <a:rPr lang="es-PE" dirty="0" err="1" smtClean="0"/>
              <a:t>Learning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347730" y="1690688"/>
            <a:ext cx="50485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PE" dirty="0" smtClean="0"/>
          </a:p>
          <a:p>
            <a:pPr algn="just"/>
            <a:r>
              <a:rPr lang="es-PE" dirty="0" smtClean="0"/>
              <a:t>Machine </a:t>
            </a:r>
            <a:r>
              <a:rPr lang="es-PE" dirty="0" err="1" smtClean="0"/>
              <a:t>Learning</a:t>
            </a:r>
            <a:r>
              <a:rPr lang="es-PE" dirty="0" smtClean="0"/>
              <a:t> es una aplicación de AI basada en la idea de que nosotros damos acceso a una maquina a una base de datos y la máquina aprenderá por si sola.</a:t>
            </a:r>
          </a:p>
          <a:p>
            <a:pPr algn="just"/>
            <a:endParaRPr lang="es-PE" dirty="0" smtClean="0"/>
          </a:p>
          <a:p>
            <a:pPr algn="just"/>
            <a:endParaRPr lang="es-PE" dirty="0"/>
          </a:p>
          <a:p>
            <a:pPr algn="just"/>
            <a:r>
              <a:rPr lang="es-PE" dirty="0"/>
              <a:t>Machine </a:t>
            </a:r>
            <a:r>
              <a:rPr lang="es-PE" dirty="0" err="1"/>
              <a:t>Learning</a:t>
            </a:r>
            <a:r>
              <a:rPr lang="es-PE" dirty="0"/>
              <a:t> tiene sus bases en el reconocimiento de patrones basado en redes </a:t>
            </a:r>
            <a:r>
              <a:rPr lang="es-PE" dirty="0" smtClean="0"/>
              <a:t>neuronales (</a:t>
            </a:r>
            <a:r>
              <a:rPr lang="es-PE" dirty="0" err="1" smtClean="0"/>
              <a:t>Deep</a:t>
            </a:r>
            <a:r>
              <a:rPr lang="es-PE" dirty="0" smtClean="0"/>
              <a:t> </a:t>
            </a:r>
            <a:r>
              <a:rPr lang="es-PE" dirty="0" err="1" smtClean="0"/>
              <a:t>Learning</a:t>
            </a:r>
            <a:r>
              <a:rPr lang="es-PE" dirty="0" smtClean="0"/>
              <a:t>), </a:t>
            </a:r>
            <a:r>
              <a:rPr lang="es-PE" dirty="0"/>
              <a:t>es decir trata de simular el comportamiento </a:t>
            </a:r>
            <a:r>
              <a:rPr lang="es-PE" dirty="0" smtClean="0"/>
              <a:t>y la forma de aprendizaje del cerebro, </a:t>
            </a:r>
            <a:r>
              <a:rPr lang="es-PE" dirty="0"/>
              <a:t>por ello es parte de AI.</a:t>
            </a:r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810" y="2129039"/>
            <a:ext cx="4038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Machine </a:t>
            </a:r>
            <a:r>
              <a:rPr lang="es-PE" dirty="0" err="1" smtClean="0"/>
              <a:t>Learning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11409"/>
            <a:ext cx="8077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Deep</a:t>
            </a:r>
            <a:r>
              <a:rPr lang="es-PE" dirty="0" smtClean="0"/>
              <a:t> </a:t>
            </a:r>
            <a:r>
              <a:rPr lang="es-PE" dirty="0" err="1" smtClean="0"/>
              <a:t>Learning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794" y="2322223"/>
            <a:ext cx="3419475" cy="28575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7730" y="1690688"/>
            <a:ext cx="50485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PE" dirty="0" smtClean="0"/>
          </a:p>
          <a:p>
            <a:pPr algn="just"/>
            <a:r>
              <a:rPr lang="es-PE" dirty="0" err="1" smtClean="0"/>
              <a:t>Deep</a:t>
            </a:r>
            <a:r>
              <a:rPr lang="es-PE" dirty="0" smtClean="0"/>
              <a:t> </a:t>
            </a:r>
            <a:r>
              <a:rPr lang="es-PE" dirty="0" err="1" smtClean="0"/>
              <a:t>Learning</a:t>
            </a:r>
            <a:r>
              <a:rPr lang="es-PE" dirty="0" smtClean="0"/>
              <a:t> es una forma compleja de Machine </a:t>
            </a:r>
            <a:r>
              <a:rPr lang="es-PE" dirty="0" err="1" smtClean="0"/>
              <a:t>Learning</a:t>
            </a:r>
            <a:r>
              <a:rPr lang="es-PE" dirty="0" smtClean="0"/>
              <a:t>. </a:t>
            </a:r>
            <a:r>
              <a:rPr lang="es-PE" dirty="0" err="1" smtClean="0"/>
              <a:t>Deep</a:t>
            </a:r>
            <a:r>
              <a:rPr lang="es-PE" dirty="0" smtClean="0"/>
              <a:t> </a:t>
            </a:r>
            <a:r>
              <a:rPr lang="es-PE" dirty="0" err="1" smtClean="0"/>
              <a:t>Learning</a:t>
            </a:r>
            <a:r>
              <a:rPr lang="es-PE" dirty="0" smtClean="0"/>
              <a:t> se inspira en la estructura y el funcionamiento del cerebro (Artificial Neural Networks).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Artificial Neural Networks (ANN) son algoritmos que tratan de replicar la forma de aprendizaje del cerebro.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En ANN existen capas de “neuronas” conectadas con “otras neuronas”. Cada capa contiene una característica específica de aprendizaje: curvas, imágenes, etc.</a:t>
            </a:r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581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Data </a:t>
            </a:r>
            <a:r>
              <a:rPr lang="es-PE" dirty="0" err="1" smtClean="0"/>
              <a:t>Science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6" t="-1104" r="13860" b="1104"/>
          <a:stretch/>
        </p:blipFill>
        <p:spPr>
          <a:xfrm>
            <a:off x="5886717" y="1342222"/>
            <a:ext cx="5937160" cy="46672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47730" y="1690688"/>
            <a:ext cx="50485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PE" dirty="0" smtClean="0"/>
          </a:p>
          <a:p>
            <a:pPr algn="just"/>
            <a:r>
              <a:rPr lang="es-PE" dirty="0" smtClean="0"/>
              <a:t>El concepto de Data </a:t>
            </a:r>
            <a:r>
              <a:rPr lang="es-PE" dirty="0" err="1" smtClean="0"/>
              <a:t>Science</a:t>
            </a:r>
            <a:r>
              <a:rPr lang="es-PE" dirty="0" smtClean="0"/>
              <a:t> es un concepto holístico. 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Data </a:t>
            </a:r>
            <a:r>
              <a:rPr lang="es-PE" dirty="0" err="1" smtClean="0"/>
              <a:t>Science</a:t>
            </a:r>
            <a:r>
              <a:rPr lang="es-PE" dirty="0" smtClean="0"/>
              <a:t> incorpora múltiples disciplinas como por ejemplo:</a:t>
            </a:r>
          </a:p>
          <a:p>
            <a:pPr algn="just"/>
            <a:endParaRPr lang="es-PE" dirty="0" smtClean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Data </a:t>
            </a:r>
            <a:r>
              <a:rPr lang="es-PE" dirty="0" err="1" smtClean="0"/>
              <a:t>Analytics</a:t>
            </a:r>
            <a:endParaRPr lang="es-PE" dirty="0" smtClean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Software </a:t>
            </a:r>
            <a:r>
              <a:rPr lang="es-PE" dirty="0" err="1" smtClean="0"/>
              <a:t>Engineering</a:t>
            </a:r>
            <a:endParaRPr lang="es-PE" dirty="0" smtClean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Data </a:t>
            </a:r>
            <a:r>
              <a:rPr lang="es-PE" dirty="0" err="1" smtClean="0"/>
              <a:t>Engineering</a:t>
            </a:r>
            <a:endParaRPr lang="es-PE" dirty="0" smtClean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Machine </a:t>
            </a:r>
            <a:r>
              <a:rPr lang="es-PE" dirty="0" err="1" smtClean="0"/>
              <a:t>Learning</a:t>
            </a:r>
            <a:endParaRPr lang="es-PE" dirty="0" smtClean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err="1" smtClean="0"/>
              <a:t>Predictive</a:t>
            </a:r>
            <a:r>
              <a:rPr lang="es-PE" dirty="0" smtClean="0"/>
              <a:t> </a:t>
            </a:r>
            <a:r>
              <a:rPr lang="es-PE" dirty="0" err="1" smtClean="0"/>
              <a:t>Analysis</a:t>
            </a:r>
            <a:endParaRPr lang="es-PE" dirty="0" smtClean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Business </a:t>
            </a:r>
            <a:r>
              <a:rPr lang="es-PE" dirty="0" err="1" smtClean="0"/>
              <a:t>Analytics</a:t>
            </a:r>
            <a:endParaRPr lang="es-PE" dirty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Big Data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257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Data </a:t>
            </a:r>
            <a:r>
              <a:rPr lang="es-PE" dirty="0" err="1" smtClean="0"/>
              <a:t>Science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347730" y="1690688"/>
            <a:ext cx="774020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Las especializaciones de los Data </a:t>
            </a:r>
            <a:r>
              <a:rPr lang="es-PE" dirty="0" err="1" smtClean="0"/>
              <a:t>Scientist</a:t>
            </a:r>
            <a:r>
              <a:rPr lang="es-PE" dirty="0" smtClean="0"/>
              <a:t> se pueden agrupar en:</a:t>
            </a:r>
          </a:p>
          <a:p>
            <a:pPr algn="just"/>
            <a:endParaRPr lang="es-PE" sz="1400" dirty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Estadística: Expertos en muestreo, diseño experimental, data </a:t>
            </a:r>
            <a:r>
              <a:rPr lang="es-PE" dirty="0" err="1" smtClean="0"/>
              <a:t>reduction</a:t>
            </a:r>
            <a:r>
              <a:rPr lang="es-PE" dirty="0" smtClean="0"/>
              <a:t>, etc.</a:t>
            </a:r>
          </a:p>
          <a:p>
            <a:pPr marL="285750" indent="-285750" algn="just">
              <a:buFont typeface="Calibri" panose="020F0502020204030204" pitchFamily="34" charset="0"/>
              <a:buChar char="–"/>
            </a:pPr>
            <a:endParaRPr lang="es-PE" sz="1400" dirty="0" smtClean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Matemática: Business </a:t>
            </a:r>
            <a:r>
              <a:rPr lang="es-PE" dirty="0" err="1" smtClean="0"/>
              <a:t>Analytics</a:t>
            </a:r>
            <a:r>
              <a:rPr lang="es-PE" dirty="0" smtClean="0"/>
              <a:t> </a:t>
            </a:r>
            <a:r>
              <a:rPr lang="es-PE" dirty="0" err="1" smtClean="0"/>
              <a:t>Optimization</a:t>
            </a:r>
            <a:r>
              <a:rPr lang="es-PE" dirty="0" smtClean="0"/>
              <a:t>.</a:t>
            </a:r>
          </a:p>
          <a:p>
            <a:pPr marL="285750" indent="-285750" algn="just">
              <a:buFont typeface="Calibri" panose="020F0502020204030204" pitchFamily="34" charset="0"/>
              <a:buChar char="–"/>
            </a:pPr>
            <a:endParaRPr lang="es-PE" sz="1400" dirty="0" smtClean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Data </a:t>
            </a:r>
            <a:r>
              <a:rPr lang="es-PE" dirty="0" err="1" smtClean="0"/>
              <a:t>Engineering</a:t>
            </a:r>
            <a:r>
              <a:rPr lang="es-PE" dirty="0" smtClean="0"/>
              <a:t>: </a:t>
            </a:r>
            <a:r>
              <a:rPr lang="es-PE" dirty="0" err="1" smtClean="0"/>
              <a:t>Systems</a:t>
            </a:r>
            <a:r>
              <a:rPr lang="es-PE" dirty="0" smtClean="0"/>
              <a:t> </a:t>
            </a:r>
            <a:r>
              <a:rPr lang="es-PE" dirty="0" err="1" smtClean="0"/>
              <a:t>organizations</a:t>
            </a:r>
            <a:r>
              <a:rPr lang="es-PE" dirty="0" smtClean="0"/>
              <a:t> and </a:t>
            </a:r>
            <a:r>
              <a:rPr lang="es-PE" dirty="0" err="1" smtClean="0"/>
              <a:t>architecture</a:t>
            </a:r>
            <a:r>
              <a:rPr lang="es-PE" dirty="0" smtClean="0"/>
              <a:t>.</a:t>
            </a:r>
          </a:p>
          <a:p>
            <a:pPr marL="285750" indent="-285750" algn="just">
              <a:buFont typeface="Calibri" panose="020F0502020204030204" pitchFamily="34" charset="0"/>
              <a:buChar char="–"/>
            </a:pPr>
            <a:endParaRPr lang="es-PE" sz="1400" dirty="0" smtClean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Machine </a:t>
            </a:r>
            <a:r>
              <a:rPr lang="es-PE" dirty="0" err="1" smtClean="0"/>
              <a:t>Learning</a:t>
            </a:r>
            <a:r>
              <a:rPr lang="es-PE" dirty="0" smtClean="0"/>
              <a:t>: </a:t>
            </a:r>
            <a:r>
              <a:rPr lang="es-PE" dirty="0" err="1" smtClean="0"/>
              <a:t>Algorítmos</a:t>
            </a:r>
            <a:r>
              <a:rPr lang="es-PE" dirty="0" smtClean="0"/>
              <a:t> computacionalmente complejos.</a:t>
            </a:r>
          </a:p>
          <a:p>
            <a:pPr marL="285750" indent="-285750" algn="just">
              <a:buFont typeface="Calibri" panose="020F0502020204030204" pitchFamily="34" charset="0"/>
              <a:buChar char="–"/>
            </a:pPr>
            <a:endParaRPr lang="es-PE" sz="1400" dirty="0" smtClean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Business: Diseño de </a:t>
            </a:r>
            <a:r>
              <a:rPr lang="es-PE" dirty="0" err="1" smtClean="0"/>
              <a:t>Dashboards</a:t>
            </a:r>
            <a:r>
              <a:rPr lang="es-PE" dirty="0" smtClean="0"/>
              <a:t> y métricas.</a:t>
            </a:r>
          </a:p>
          <a:p>
            <a:pPr marL="285750" indent="-285750" algn="just">
              <a:buFont typeface="Calibri" panose="020F0502020204030204" pitchFamily="34" charset="0"/>
              <a:buChar char="–"/>
            </a:pPr>
            <a:endParaRPr lang="es-PE" sz="1400" dirty="0" smtClean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Software </a:t>
            </a:r>
            <a:r>
              <a:rPr lang="es-PE" dirty="0" err="1" smtClean="0"/>
              <a:t>Engineering</a:t>
            </a:r>
            <a:r>
              <a:rPr lang="es-PE" dirty="0" smtClean="0"/>
              <a:t>: Desarrolladores de códigos.</a:t>
            </a:r>
          </a:p>
          <a:p>
            <a:pPr marL="285750" indent="-285750" algn="just">
              <a:buFont typeface="Calibri" panose="020F0502020204030204" pitchFamily="34" charset="0"/>
              <a:buChar char="–"/>
            </a:pPr>
            <a:endParaRPr lang="es-PE" sz="1400" dirty="0" smtClean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err="1" smtClean="0"/>
              <a:t>Visualization</a:t>
            </a:r>
            <a:endParaRPr lang="es-PE" dirty="0" smtClean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endParaRPr lang="es-PE" sz="1400" dirty="0" smtClean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err="1" smtClean="0"/>
              <a:t>Spatial</a:t>
            </a:r>
            <a:r>
              <a:rPr lang="es-PE" dirty="0" smtClean="0"/>
              <a:t> Data: </a:t>
            </a:r>
            <a:r>
              <a:rPr lang="es-PE" dirty="0" err="1" smtClean="0"/>
              <a:t>Georeferenciación</a:t>
            </a:r>
            <a:r>
              <a:rPr lang="es-PE" dirty="0" smtClean="0"/>
              <a:t>.</a:t>
            </a:r>
          </a:p>
          <a:p>
            <a:pPr marL="285750" indent="-285750" algn="just">
              <a:buFont typeface="Calibri" panose="020F0502020204030204" pitchFamily="34" charset="0"/>
              <a:buChar char="–"/>
            </a:pPr>
            <a:endParaRPr lang="es-PE" sz="1400" dirty="0" smtClean="0"/>
          </a:p>
          <a:p>
            <a:pPr marL="285750" indent="-285750" algn="just">
              <a:buFont typeface="Calibri" panose="020F0502020204030204" pitchFamily="34" charset="0"/>
              <a:buChar char="–"/>
            </a:pPr>
            <a:r>
              <a:rPr lang="es-PE" dirty="0" smtClean="0"/>
              <a:t>Un poco de todo lo anterior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803" y="5130861"/>
            <a:ext cx="3381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9870</TotalTime>
  <Words>467</Words>
  <Application>Microsoft Office PowerPoint</Application>
  <PresentationFormat>Panorámica</PresentationFormat>
  <Paragraphs>97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CTIC UNI  Conceptos Básicos</vt:lpstr>
      <vt:lpstr>Machine Learning: Inceptions</vt:lpstr>
      <vt:lpstr>Artificial Intelligence</vt:lpstr>
      <vt:lpstr>Artificial Intelligence</vt:lpstr>
      <vt:lpstr>Machine Learning</vt:lpstr>
      <vt:lpstr>Machine Learning</vt:lpstr>
      <vt:lpstr>Deep Learning</vt:lpstr>
      <vt:lpstr>Data Science</vt:lpstr>
      <vt:lpstr>Data Science</vt:lpstr>
      <vt:lpstr>Big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CTIC UNI  Conceptos Básicos</dc:title>
  <dc:creator>Usuario</dc:creator>
  <cp:lastModifiedBy>Usuario</cp:lastModifiedBy>
  <cp:revision>16</cp:revision>
  <dcterms:created xsi:type="dcterms:W3CDTF">2018-03-25T09:13:02Z</dcterms:created>
  <dcterms:modified xsi:type="dcterms:W3CDTF">2018-10-22T00:13:02Z</dcterms:modified>
</cp:coreProperties>
</file>