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 id="2147483882" r:id="rId2"/>
  </p:sldMasterIdLst>
  <p:notesMasterIdLst>
    <p:notesMasterId r:id="rId13"/>
  </p:notesMasterIdLst>
  <p:handoutMasterIdLst>
    <p:handoutMasterId r:id="rId14"/>
  </p:handoutMasterIdLst>
  <p:sldIdLst>
    <p:sldId id="256" r:id="rId3"/>
    <p:sldId id="258" r:id="rId4"/>
    <p:sldId id="260" r:id="rId5"/>
    <p:sldId id="261" r:id="rId6"/>
    <p:sldId id="262" r:id="rId7"/>
    <p:sldId id="263" r:id="rId8"/>
    <p:sldId id="264" r:id="rId9"/>
    <p:sldId id="265" r:id="rId10"/>
    <p:sldId id="266" r:id="rId11"/>
    <p:sldId id="259" r:id="rId12"/>
  </p:sldIdLst>
  <p:sldSz cx="9144000" cy="5143500" type="screen16x9"/>
  <p:notesSz cx="6802438" cy="9934575"/>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7783" autoAdjust="0"/>
    <p:restoredTop sz="99128" autoAdjust="0"/>
  </p:normalViewPr>
  <p:slideViewPr>
    <p:cSldViewPr>
      <p:cViewPr varScale="1">
        <p:scale>
          <a:sx n="120" d="100"/>
          <a:sy n="120" d="100"/>
        </p:scale>
        <p:origin x="-658" y="-6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24"/>
    </p:cViewPr>
  </p:sorterViewPr>
  <p:notesViewPr>
    <p:cSldViewPr>
      <p:cViewPr varScale="1">
        <p:scale>
          <a:sx n="93" d="100"/>
          <a:sy n="93" d="100"/>
        </p:scale>
        <p:origin x="-2364" y="-114"/>
      </p:cViewPr>
      <p:guideLst>
        <p:guide orient="horz" pos="3129"/>
        <p:guide pos="214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7988" cy="496888"/>
          </a:xfrm>
          <a:prstGeom prst="rect">
            <a:avLst/>
          </a:prstGeom>
        </p:spPr>
        <p:txBody>
          <a:bodyPr vert="horz" lIns="91440" tIns="45720" rIns="91440" bIns="45720" rtlCol="0"/>
          <a:lstStyle>
            <a:lvl1pPr algn="l" eaLnBrk="1" hangingPunct="1">
              <a:defRPr sz="1200">
                <a:latin typeface="Arial" charset="0"/>
                <a:ea typeface="ＭＳ Ｐゴシック" charset="-128"/>
              </a:defRPr>
            </a:lvl1pPr>
          </a:lstStyle>
          <a:p>
            <a:pPr>
              <a:defRPr/>
            </a:pPr>
            <a:endParaRPr lang="ja-JP" altLang="en-US"/>
          </a:p>
        </p:txBody>
      </p:sp>
      <p:sp>
        <p:nvSpPr>
          <p:cNvPr id="3" name="日付プレースホルダ 2"/>
          <p:cNvSpPr>
            <a:spLocks noGrp="1"/>
          </p:cNvSpPr>
          <p:nvPr>
            <p:ph type="dt" sz="quarter" idx="1"/>
          </p:nvPr>
        </p:nvSpPr>
        <p:spPr>
          <a:xfrm>
            <a:off x="3852863" y="0"/>
            <a:ext cx="2947987" cy="496888"/>
          </a:xfrm>
          <a:prstGeom prst="rect">
            <a:avLst/>
          </a:prstGeom>
        </p:spPr>
        <p:txBody>
          <a:bodyPr vert="horz" lIns="91440" tIns="45720" rIns="91440" bIns="45720" rtlCol="0"/>
          <a:lstStyle>
            <a:lvl1pPr algn="r" eaLnBrk="1" hangingPunct="1">
              <a:defRPr sz="1200">
                <a:latin typeface="Arial" charset="0"/>
                <a:ea typeface="ＭＳ Ｐゴシック" charset="-128"/>
              </a:defRPr>
            </a:lvl1pPr>
          </a:lstStyle>
          <a:p>
            <a:pPr>
              <a:defRPr/>
            </a:pPr>
            <a:fld id="{CA86DAA3-F1D4-4E2B-9FBD-61A5521347B2}" type="datetimeFigureOut">
              <a:rPr lang="ja-JP" altLang="en-US"/>
              <a:pPr>
                <a:defRPr/>
              </a:pPr>
              <a:t>2014/8/16</a:t>
            </a:fld>
            <a:endParaRPr lang="ja-JP" altLang="en-US"/>
          </a:p>
        </p:txBody>
      </p:sp>
      <p:sp>
        <p:nvSpPr>
          <p:cNvPr id="4" name="フッター プレースホルダ 3"/>
          <p:cNvSpPr>
            <a:spLocks noGrp="1"/>
          </p:cNvSpPr>
          <p:nvPr>
            <p:ph type="ftr" sz="quarter" idx="2"/>
          </p:nvPr>
        </p:nvSpPr>
        <p:spPr>
          <a:xfrm>
            <a:off x="0" y="9436100"/>
            <a:ext cx="2947988" cy="496888"/>
          </a:xfrm>
          <a:prstGeom prst="rect">
            <a:avLst/>
          </a:prstGeom>
        </p:spPr>
        <p:txBody>
          <a:bodyPr vert="horz" lIns="91440" tIns="45720" rIns="91440" bIns="45720" rtlCol="0" anchor="b"/>
          <a:lstStyle>
            <a:lvl1pPr algn="l" eaLnBrk="1" hangingPunct="1">
              <a:defRPr sz="1200">
                <a:latin typeface="Arial" charset="0"/>
                <a:ea typeface="ＭＳ Ｐゴシック" charset="-128"/>
              </a:defRPr>
            </a:lvl1pPr>
          </a:lstStyle>
          <a:p>
            <a:pPr>
              <a:defRPr/>
            </a:pPr>
            <a:endParaRPr lang="ja-JP" altLang="en-US"/>
          </a:p>
        </p:txBody>
      </p:sp>
      <p:sp>
        <p:nvSpPr>
          <p:cNvPr id="5" name="スライド番号プレースホルダ 4"/>
          <p:cNvSpPr>
            <a:spLocks noGrp="1"/>
          </p:cNvSpPr>
          <p:nvPr>
            <p:ph type="sldNum" sz="quarter" idx="3"/>
          </p:nvPr>
        </p:nvSpPr>
        <p:spPr>
          <a:xfrm>
            <a:off x="3852863" y="9436100"/>
            <a:ext cx="2947987"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AAA6A7D-3567-4F7C-9F8F-3F3327BD64C1}" type="slidenum">
              <a:rPr lang="ja-JP" altLang="en-US"/>
              <a:pPr>
                <a:defRPr/>
              </a:pPr>
              <a:t>&lt;#&gt;</a:t>
            </a:fld>
            <a:endParaRPr lang="ja-JP" altLang="en-US"/>
          </a:p>
        </p:txBody>
      </p:sp>
    </p:spTree>
    <p:extLst>
      <p:ext uri="{BB962C8B-B14F-4D97-AF65-F5344CB8AC3E}">
        <p14:creationId xmlns:p14="http://schemas.microsoft.com/office/powerpoint/2010/main" xmlns="" val="11984202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7988"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52863" y="0"/>
            <a:ext cx="2947987"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B6E91369-F495-4B4A-85BD-7D438503F46F}" type="datetimeFigureOut">
              <a:rPr lang="ja-JP" altLang="en-US"/>
              <a:pPr>
                <a:defRPr/>
              </a:pPr>
              <a:t>2014/8/16</a:t>
            </a:fld>
            <a:endParaRPr lang="ja-JP" altLang="en-US"/>
          </a:p>
        </p:txBody>
      </p:sp>
      <p:sp>
        <p:nvSpPr>
          <p:cNvPr id="4" name="スライド イメージ プレースホルダ 3"/>
          <p:cNvSpPr>
            <a:spLocks noGrp="1" noRot="1" noChangeAspect="1"/>
          </p:cNvSpPr>
          <p:nvPr>
            <p:ph type="sldImg" idx="2"/>
          </p:nvPr>
        </p:nvSpPr>
        <p:spPr>
          <a:xfrm>
            <a:off x="90488" y="744538"/>
            <a:ext cx="6621462" cy="3725862"/>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1038" y="4719638"/>
            <a:ext cx="5441950" cy="4470400"/>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36100"/>
            <a:ext cx="2947988"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52863" y="9436100"/>
            <a:ext cx="2947987"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2E0D5171-8B02-4564-8A30-ABEC52B8CA91}" type="slidenum">
              <a:rPr lang="ja-JP" altLang="en-US"/>
              <a:pPr>
                <a:defRPr/>
              </a:pPr>
              <a:t>&lt;#&gt;</a:t>
            </a:fld>
            <a:endParaRPr lang="ja-JP" altLang="en-US"/>
          </a:p>
        </p:txBody>
      </p:sp>
    </p:spTree>
    <p:extLst>
      <p:ext uri="{BB962C8B-B14F-4D97-AF65-F5344CB8AC3E}">
        <p14:creationId xmlns:p14="http://schemas.microsoft.com/office/powerpoint/2010/main" xmlns="" val="25602998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a:prstGeom prst="rect">
            <a:avLst/>
          </a:prstGeom>
        </p:spPr>
        <p:txBody>
          <a:bodyPr/>
          <a:lstStyle>
            <a:lvl1pPr algn="ctr">
              <a:defRPr>
                <a:solidFill>
                  <a:schemeClr val="tx1"/>
                </a:solidFill>
                <a:effectLst/>
              </a:defRPr>
            </a:lvl1pPr>
          </a:lstStyle>
          <a:p>
            <a:r>
              <a:rPr lang="ja-JP" altLang="en-US" dirty="0" smtClean="0"/>
              <a:t>マスタ タイトルの書式設定</a:t>
            </a:r>
            <a:endParaRPr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5" name="フッター プレースホルダ 4"/>
          <p:cNvSpPr>
            <a:spLocks noGrp="1"/>
          </p:cNvSpPr>
          <p:nvPr>
            <p:ph type="ftr" sz="quarter" idx="10"/>
          </p:nvPr>
        </p:nvSpPr>
        <p:spPr>
          <a:xfrm>
            <a:off x="3124200" y="4702970"/>
            <a:ext cx="2895600" cy="273844"/>
          </a:xfrm>
        </p:spPr>
        <p:txBody>
          <a:bodyPr/>
          <a:lstStyle>
            <a:lvl1pPr>
              <a:defRPr/>
            </a:lvl1pPr>
          </a:lstStyle>
          <a:p>
            <a:pPr>
              <a:defRPr/>
            </a:pPr>
            <a:r>
              <a:rPr lang="en-US" altLang="ja-JP"/>
              <a:t>CESA Confidential</a:t>
            </a:r>
            <a:endParaRPr lang="ja-JP" altLang="en-US"/>
          </a:p>
        </p:txBody>
      </p:sp>
      <p:pic>
        <p:nvPicPr>
          <p:cNvPr id="4" name="図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942977"/>
            <a:ext cx="8229600" cy="359449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058B8C1A-5EE2-436B-B3E1-6BC6AD7DBCB3}" type="datetime5">
              <a:rPr lang="ja-JP" altLang="en-US"/>
              <a:pPr>
                <a:defRPr/>
              </a:pPr>
              <a:t>2014/08/16</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0956B07A-BA06-4F23-8F54-5280FE20A151}" type="slidenum">
              <a:rPr lang="ja-JP" altLang="en-US"/>
              <a:pPr>
                <a:defRPr/>
              </a:pPr>
              <a:t>&lt;#&gt;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942977"/>
            <a:ext cx="2057400" cy="3651647"/>
          </a:xfrm>
          <a:prstGeom prst="rect">
            <a:avLst/>
          </a:prstGeom>
        </p:spPr>
        <p:txBody>
          <a:bodyPr vert="eaVert"/>
          <a:lstStyle>
            <a:lvl1pPr>
              <a:defRPr>
                <a:solidFill>
                  <a:schemeClr val="tx1"/>
                </a:solidFill>
                <a:effectLst/>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942977"/>
            <a:ext cx="6019800" cy="365164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76C9CF4-1F96-4494-BD80-D12FEA1BE88A}" type="datetime5">
              <a:rPr lang="ja-JP" altLang="en-US"/>
              <a:pPr>
                <a:defRPr/>
              </a:pPr>
              <a:t>2014/08/16</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EA6E2756-6FF8-49ED-98AD-60B27023F72E}" type="slidenum">
              <a:rPr lang="ja-JP" altLang="en-US"/>
              <a:pPr>
                <a:defRPr/>
              </a:pPr>
              <a:t>&lt;#&gt;</a:t>
            </a:fld>
            <a:endParaRPr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AD131637-1EE6-4E96-9CE1-5735B3CA715E}" type="datetime5">
              <a:rPr lang="ja-JP" altLang="en-US"/>
              <a:pPr>
                <a:defRPr/>
              </a:pPr>
              <a:t>2014/08/16</a:t>
            </a:fld>
            <a:endParaRPr lang="ja-JP" altLang="en-US" dirty="0"/>
          </a:p>
        </p:txBody>
      </p:sp>
      <p:sp>
        <p:nvSpPr>
          <p:cNvPr id="5" name="スライド番号プレースホルダ 5"/>
          <p:cNvSpPr>
            <a:spLocks noGrp="1"/>
          </p:cNvSpPr>
          <p:nvPr>
            <p:ph type="sldNum" sz="quarter" idx="12"/>
          </p:nvPr>
        </p:nvSpPr>
        <p:spPr/>
        <p:txBody>
          <a:bodyPr/>
          <a:lstStyle>
            <a:lvl1pPr>
              <a:defRPr/>
            </a:lvl1pPr>
          </a:lstStyle>
          <a:p>
            <a:pPr>
              <a:defRPr/>
            </a:pPr>
            <a:fld id="{1D79E475-46CB-4FC6-958D-A22D41E32FD0}" type="slidenum">
              <a:rPr lang="ja-JP" altLang="en-US"/>
              <a:pPr>
                <a:defRPr/>
              </a:pPr>
              <a:t>&lt;#&gt;</a:t>
            </a:fld>
            <a:endParaRPr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38BDB23-7568-42D1-80CE-B1D6F09FB8F6}" type="slidenum">
              <a:rPr lang="ja-JP" altLang="en-US"/>
              <a:pPr>
                <a:defRPr/>
              </a:pPr>
              <a:t>&lt;#&gt;</a:t>
            </a:fld>
            <a:endParaRPr lang="ja-JP"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A95E8070-9FBB-428C-ADFA-A54C7C80164F}" type="slidenum">
              <a:rPr lang="ja-JP" altLang="en-US"/>
              <a:pPr>
                <a:defRPr/>
              </a:pPr>
              <a:t>&lt;#&gt;</a:t>
            </a:fld>
            <a:endParaRPr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8E0D8F75-8681-4720-B86D-CC558BACD721}" type="slidenum">
              <a:rPr lang="ja-JP" altLang="en-US"/>
              <a:pPr>
                <a:defRPr/>
              </a:pPr>
              <a:t>&lt;#&gt;</a:t>
            </a:fld>
            <a:endParaRPr lang="ja-JP"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25C1E21E-3C2E-4F63-A679-475BEED2C945}" type="slidenum">
              <a:rPr lang="ja-JP" altLang="en-US"/>
              <a:pPr>
                <a:defRPr/>
              </a:pPr>
              <a:t>&lt;#&gt;</a:t>
            </a:fld>
            <a:endParaRPr lang="ja-JP"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F7D01208-B635-439C-B0D7-CE63CF20861E}" type="slidenum">
              <a:rPr lang="ja-JP" altLang="en-US"/>
              <a:pPr>
                <a:defRPr/>
              </a:pPr>
              <a:t>&lt;#&gt;</a:t>
            </a:fld>
            <a:endParaRPr lang="ja-JP"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04E00811-8948-4D4F-B9A4-5C3B43C7031B}" type="slidenum">
              <a:rPr lang="ja-JP" altLang="en-US"/>
              <a:pPr>
                <a:defRPr/>
              </a:pPr>
              <a:t>&lt;#&gt;</a:t>
            </a:fld>
            <a:endParaRPr lang="ja-JP"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CDC3BC86-3EBE-423B-9324-96F9D928F392}" type="slidenum">
              <a:rPr lang="ja-JP" altLang="en-US"/>
              <a:pPr>
                <a:defRPr/>
              </a:pPr>
              <a:t>&lt;#&gt;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457200" y="942977"/>
            <a:ext cx="8229600" cy="3594497"/>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9259AFE-7AC7-4F49-85B9-5B069C761CE3}" type="datetime5">
              <a:rPr lang="ja-JP" altLang="en-US"/>
              <a:pPr>
                <a:defRPr/>
              </a:pPr>
              <a:t>2014/08/16</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29799127-F303-4AE7-A969-D0F8A278DEB3}" type="slidenum">
              <a:rPr lang="ja-JP" altLang="en-US"/>
              <a:pPr>
                <a:defRPr/>
              </a:pPr>
              <a:t>&lt;#&gt;</a:t>
            </a:fld>
            <a:endParaRPr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3" y="204787"/>
            <a:ext cx="3008313" cy="871538"/>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F987AE5E-1F5A-4E40-9E4F-A6C7EC21FF51}" type="slidenum">
              <a:rPr lang="ja-JP" altLang="en-US"/>
              <a:pPr>
                <a:defRPr/>
              </a:pPr>
              <a:t>&lt;#&gt;</a:t>
            </a:fld>
            <a:endParaRPr lang="ja-JP"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B9333912-09A1-405D-B996-686CC8E3C8FC}" type="slidenum">
              <a:rPr lang="ja-JP" altLang="en-US"/>
              <a:pPr>
                <a:defRPr/>
              </a:pPr>
              <a:t>&lt;#&gt;</a:t>
            </a:fld>
            <a:endParaRPr lang="ja-JP"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C431E230-1AA1-4843-9CD4-EE32DD9E28B2}" type="slidenum">
              <a:rPr lang="ja-JP" altLang="en-US"/>
              <a:pPr>
                <a:defRPr/>
              </a:pPr>
              <a:t>&lt;#&gt;</a:t>
            </a:fld>
            <a:endParaRPr lang="ja-JP"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80"/>
            <a:ext cx="2057400" cy="438864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05980"/>
            <a:ext cx="6019800" cy="438864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24ECA663-E26D-4864-B031-A5EE69E06873}" type="slidenum">
              <a:rPr lang="ja-JP" altLang="en-US"/>
              <a:pPr>
                <a:defRPr/>
              </a:pPr>
              <a:t>&lt;#&gt;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a:prstGeom prst="rect">
            <a:avLst/>
          </a:prstGeom>
        </p:spPr>
        <p:txBody>
          <a:bodyPr anchor="t"/>
          <a:lstStyle>
            <a:lvl1pPr algn="l">
              <a:defRPr sz="4000" b="1" cap="all">
                <a:solidFill>
                  <a:schemeClr val="tx1"/>
                </a:solidFill>
                <a:effectLst/>
              </a:defRPr>
            </a:lvl1pPr>
          </a:lstStyle>
          <a:p>
            <a:r>
              <a:rPr lang="ja-JP" altLang="en-US" dirty="0" smtClean="0"/>
              <a:t>マスタ タイトルの書式設定</a:t>
            </a:r>
            <a:endParaRPr lang="ja-JP" altLang="en-US" dirty="0"/>
          </a:p>
        </p:txBody>
      </p:sp>
      <p:sp>
        <p:nvSpPr>
          <p:cNvPr id="3" name="テキスト プレースホル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6B41A85F-B56E-468D-B1CD-6D93D9B5D5CD}" type="datetime5">
              <a:rPr lang="ja-JP" altLang="en-US"/>
              <a:pPr>
                <a:defRPr/>
              </a:pPr>
              <a:t>2014/08/16</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D2BE911D-E393-423D-9BEB-D104881661BB}" type="slidenum">
              <a:rPr lang="ja-JP" altLang="en-US"/>
              <a:pPr>
                <a:defRPr/>
              </a:pPr>
              <a:t>&lt;#&gt;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942977"/>
            <a:ext cx="4038600" cy="36516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942977"/>
            <a:ext cx="4038600" cy="36516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B54292E8-E00F-4ADA-BD15-4F2A3D638A4D}" type="datetime5">
              <a:rPr lang="ja-JP" altLang="en-US"/>
              <a:pPr>
                <a:defRPr/>
              </a:pPr>
              <a:t>2014/08/16</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C9FCFF0E-DCBE-40A5-8F6E-B1AF81196266}" type="slidenum">
              <a:rPr lang="ja-JP" altLang="en-US"/>
              <a:pPr>
                <a:defRPr/>
              </a:pPr>
              <a:t>&lt;#&gt;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944167"/>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1421606"/>
            <a:ext cx="4040188" cy="31730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8" y="944167"/>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8" y="1421606"/>
            <a:ext cx="4041775" cy="31730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9F893D6C-8EF6-4582-AF68-1DCB003A177F}" type="datetime5">
              <a:rPr lang="ja-JP" altLang="en-US"/>
              <a:pPr>
                <a:defRPr/>
              </a:pPr>
              <a:t>2014/08/16</a:t>
            </a:fld>
            <a:endParaRPr lang="ja-JP" altLang="en-US" dirty="0"/>
          </a:p>
        </p:txBody>
      </p:sp>
      <p:sp>
        <p:nvSpPr>
          <p:cNvPr id="9" name="スライド番号プレースホルダ 5"/>
          <p:cNvSpPr>
            <a:spLocks noGrp="1"/>
          </p:cNvSpPr>
          <p:nvPr>
            <p:ph type="sldNum" sz="quarter" idx="12"/>
          </p:nvPr>
        </p:nvSpPr>
        <p:spPr/>
        <p:txBody>
          <a:bodyPr/>
          <a:lstStyle>
            <a:lvl1pPr>
              <a:defRPr/>
            </a:lvl1pPr>
          </a:lstStyle>
          <a:p>
            <a:pPr>
              <a:defRPr/>
            </a:pPr>
            <a:fld id="{F88FC5C1-E261-48D2-BD14-81AC9FBA872B}" type="slidenum">
              <a:rPr lang="ja-JP" altLang="en-US"/>
              <a:pPr>
                <a:defRPr/>
              </a:pPr>
              <a:t>&lt;#&gt;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B60F22C4-FC53-44C1-88D2-46F6CB53D0DF}" type="datetime5">
              <a:rPr lang="ja-JP" altLang="en-US"/>
              <a:pPr>
                <a:defRPr/>
              </a:pPr>
              <a:t>2014/08/16</a:t>
            </a:fld>
            <a:endParaRPr lang="ja-JP" altLang="en-US" dirty="0"/>
          </a:p>
        </p:txBody>
      </p:sp>
      <p:sp>
        <p:nvSpPr>
          <p:cNvPr id="5" name="スライド番号プレースホルダ 5"/>
          <p:cNvSpPr>
            <a:spLocks noGrp="1"/>
          </p:cNvSpPr>
          <p:nvPr>
            <p:ph type="sldNum" sz="quarter" idx="12"/>
          </p:nvPr>
        </p:nvSpPr>
        <p:spPr/>
        <p:txBody>
          <a:bodyPr/>
          <a:lstStyle>
            <a:lvl1pPr>
              <a:defRPr/>
            </a:lvl1pPr>
          </a:lstStyle>
          <a:p>
            <a:pPr>
              <a:defRPr/>
            </a:pPr>
            <a:fld id="{996DE6F3-B20F-4340-8E0C-EBAC11C52704}" type="slidenum">
              <a:rPr lang="ja-JP" altLang="en-US"/>
              <a:pPr>
                <a:defRPr/>
              </a:pPr>
              <a:t>&lt;#&gt;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0E5A73EE-488E-4860-B405-384FCAA3C542}" type="datetime5">
              <a:rPr lang="ja-JP" altLang="en-US"/>
              <a:pPr>
                <a:defRPr/>
              </a:pPr>
              <a:t>2014/08/16</a:t>
            </a:fld>
            <a:endParaRPr lang="ja-JP" altLang="en-US" dirty="0"/>
          </a:p>
        </p:txBody>
      </p:sp>
      <p:sp>
        <p:nvSpPr>
          <p:cNvPr id="4" name="スライド番号プレースホルダ 5"/>
          <p:cNvSpPr>
            <a:spLocks noGrp="1"/>
          </p:cNvSpPr>
          <p:nvPr>
            <p:ph type="sldNum" sz="quarter" idx="12"/>
          </p:nvPr>
        </p:nvSpPr>
        <p:spPr/>
        <p:txBody>
          <a:bodyPr/>
          <a:lstStyle>
            <a:lvl1pPr>
              <a:defRPr/>
            </a:lvl1pPr>
          </a:lstStyle>
          <a:p>
            <a:pPr>
              <a:defRPr/>
            </a:pPr>
            <a:fld id="{48331827-64C4-486B-BF83-D345FC70A936}" type="slidenum">
              <a:rPr lang="ja-JP" altLang="en-US"/>
              <a:pPr>
                <a:defRPr/>
              </a:pPr>
              <a:t>&lt;#&gt;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3" y="947737"/>
            <a:ext cx="3008313" cy="871538"/>
          </a:xfrm>
          <a:prstGeom prst="rect">
            <a:avLst/>
          </a:prstGeom>
        </p:spPr>
        <p:txBody>
          <a:bodyPr anchor="b"/>
          <a:lstStyle>
            <a:lvl1pPr algn="l">
              <a:defRPr sz="2000" b="1">
                <a:solidFill>
                  <a:schemeClr val="tx1"/>
                </a:solidFill>
                <a:effectLst/>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942977"/>
            <a:ext cx="5111750" cy="36516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3" y="1821657"/>
            <a:ext cx="3008313" cy="277296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20023843-BA01-4E5A-BE94-B8C1EA94B3DE}" type="datetime5">
              <a:rPr lang="ja-JP" altLang="en-US"/>
              <a:pPr>
                <a:defRPr/>
              </a:pPr>
              <a:t>2014/08/16</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41EFF0DC-1569-424A-91A8-AE3859BDA9B7}" type="slidenum">
              <a:rPr lang="ja-JP" altLang="en-US"/>
              <a:pPr>
                <a:defRPr/>
              </a:pPr>
              <a:t>&lt;#&gt;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a:prstGeom prst="rect">
            <a:avLst/>
          </a:prstGeom>
        </p:spPr>
        <p:txBody>
          <a:bodyPr anchor="b"/>
          <a:lstStyle>
            <a:lvl1pPr algn="l">
              <a:defRPr sz="2000" b="1">
                <a:solidFill>
                  <a:schemeClr val="tx1"/>
                </a:solidFill>
                <a:effectLst/>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942976"/>
            <a:ext cx="5486400" cy="2602706"/>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40FE0776-8F3D-4EB7-A8EC-5D9AF9D0BDBF}" type="datetime5">
              <a:rPr lang="ja-JP" altLang="en-US"/>
              <a:pPr>
                <a:defRPr/>
              </a:pPr>
              <a:t>2014/08/16</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300C9734-6779-4377-9C63-4F4FD01D9D48}" type="slidenum">
              <a:rPr lang="ja-JP" altLang="en-US"/>
              <a:pPr>
                <a:defRPr/>
              </a:pPr>
              <a:t>&lt;#&gt;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テキスト プレースホルダ 2"/>
          <p:cNvSpPr>
            <a:spLocks noGrp="1"/>
          </p:cNvSpPr>
          <p:nvPr>
            <p:ph type="body" idx="1"/>
          </p:nvPr>
        </p:nvSpPr>
        <p:spPr bwMode="auto">
          <a:xfrm>
            <a:off x="457200" y="942977"/>
            <a:ext cx="8229600" cy="35944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7" name="日付プレースホルダ 3"/>
          <p:cNvSpPr>
            <a:spLocks noGrp="1"/>
          </p:cNvSpPr>
          <p:nvPr>
            <p:ph type="dt" sz="half" idx="2"/>
          </p:nvPr>
        </p:nvSpPr>
        <p:spPr>
          <a:xfrm>
            <a:off x="1331913" y="4767264"/>
            <a:ext cx="2049462" cy="273844"/>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128"/>
              </a:defRPr>
            </a:lvl1pPr>
          </a:lstStyle>
          <a:p>
            <a:pPr>
              <a:defRPr/>
            </a:pPr>
            <a:fld id="{C05C48C5-B401-4CEB-AA1C-F88B4AF9610B}" type="datetime5">
              <a:rPr lang="ja-JP" altLang="en-US"/>
              <a:pPr>
                <a:defRPr/>
              </a:pPr>
              <a:t>2014/08/16</a:t>
            </a:fld>
            <a:endParaRPr lang="ja-JP" altLang="en-US" dirty="0"/>
          </a:p>
        </p:txBody>
      </p:sp>
      <p:sp>
        <p:nvSpPr>
          <p:cNvPr id="18" name="フッター プレースホルダ 4"/>
          <p:cNvSpPr>
            <a:spLocks noGrp="1"/>
          </p:cNvSpPr>
          <p:nvPr>
            <p:ph type="ftr" sz="quarter" idx="3"/>
          </p:nvPr>
        </p:nvSpPr>
        <p:spPr>
          <a:xfrm>
            <a:off x="3505200" y="4767264"/>
            <a:ext cx="2895600" cy="273844"/>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128"/>
              </a:defRPr>
            </a:lvl1pPr>
          </a:lstStyle>
          <a:p>
            <a:pPr>
              <a:defRPr/>
            </a:pPr>
            <a:r>
              <a:rPr lang="en-US" altLang="ja-JP"/>
              <a:t>CESA Confidential</a:t>
            </a:r>
            <a:endParaRPr lang="ja-JP" altLang="en-US" dirty="0"/>
          </a:p>
        </p:txBody>
      </p:sp>
      <p:sp>
        <p:nvSpPr>
          <p:cNvPr id="19" name="スライド番号プレースホルダ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BF2C2C70-5525-4F17-A132-F1BAAA4A6E88}" type="slidenum">
              <a:rPr lang="ja-JP" altLang="en-US"/>
              <a:pPr>
                <a:defRPr/>
              </a:pPr>
              <a:t>&lt;#&gt;</a:t>
            </a:fld>
            <a:endParaRPr lang="ja-JP" altLang="en-US"/>
          </a:p>
        </p:txBody>
      </p:sp>
      <p:pic>
        <p:nvPicPr>
          <p:cNvPr id="3" name="図 2"/>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4181" r:id="rId1"/>
    <p:sldLayoutId id="2147484159" r:id="rId2"/>
    <p:sldLayoutId id="2147484160" r:id="rId3"/>
    <p:sldLayoutId id="2147484161" r:id="rId4"/>
    <p:sldLayoutId id="2147484162" r:id="rId5"/>
    <p:sldLayoutId id="2147484163" r:id="rId6"/>
    <p:sldLayoutId id="2147484164" r:id="rId7"/>
    <p:sldLayoutId id="2147484165" r:id="rId8"/>
    <p:sldLayoutId id="2147484166" r:id="rId9"/>
    <p:sldLayoutId id="2147484167" r:id="rId10"/>
    <p:sldLayoutId id="2147484168" r:id="rId11"/>
    <p:sldLayoutId id="2147484169" r:id="rId12"/>
  </p:sldLayoutIdLst>
  <p:timing>
    <p:tnLst>
      <p:par>
        <p:cTn id="1" dur="indefinite" restart="never" nodeType="tmRoot"/>
      </p:par>
    </p:tnLst>
  </p:timing>
  <p:hf hdr="0"/>
  <p:txStyles>
    <p:titleStyle>
      <a:lvl1pPr algn="l" rtl="0" eaLnBrk="0" fontAlgn="base" hangingPunct="0">
        <a:spcBef>
          <a:spcPct val="0"/>
        </a:spcBef>
        <a:spcAft>
          <a:spcPct val="0"/>
        </a:spcAft>
        <a:defRPr kumimoji="1" sz="4400" kern="120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kumimoji="1" sz="4400">
          <a:solidFill>
            <a:schemeClr val="bg1"/>
          </a:solidFill>
          <a:latin typeface="Calibri" pitchFamily="34" charset="0"/>
          <a:ea typeface="ＭＳ Ｐゴシック" charset="-128"/>
        </a:defRPr>
      </a:lvl2pPr>
      <a:lvl3pPr algn="l" rtl="0" eaLnBrk="0" fontAlgn="base" hangingPunct="0">
        <a:spcBef>
          <a:spcPct val="0"/>
        </a:spcBef>
        <a:spcAft>
          <a:spcPct val="0"/>
        </a:spcAft>
        <a:defRPr kumimoji="1" sz="4400">
          <a:solidFill>
            <a:schemeClr val="bg1"/>
          </a:solidFill>
          <a:latin typeface="Calibri" pitchFamily="34" charset="0"/>
          <a:ea typeface="ＭＳ Ｐゴシック" charset="-128"/>
        </a:defRPr>
      </a:lvl3pPr>
      <a:lvl4pPr algn="l" rtl="0" eaLnBrk="0" fontAlgn="base" hangingPunct="0">
        <a:spcBef>
          <a:spcPct val="0"/>
        </a:spcBef>
        <a:spcAft>
          <a:spcPct val="0"/>
        </a:spcAft>
        <a:defRPr kumimoji="1" sz="4400">
          <a:solidFill>
            <a:schemeClr val="bg1"/>
          </a:solidFill>
          <a:latin typeface="Calibri" pitchFamily="34" charset="0"/>
          <a:ea typeface="ＭＳ Ｐゴシック" charset="-128"/>
        </a:defRPr>
      </a:lvl4pPr>
      <a:lvl5pPr algn="l" rtl="0" eaLnBrk="0" fontAlgn="base" hangingPunct="0">
        <a:spcBef>
          <a:spcPct val="0"/>
        </a:spcBef>
        <a:spcAft>
          <a:spcPct val="0"/>
        </a:spcAft>
        <a:defRPr kumimoji="1" sz="4400">
          <a:solidFill>
            <a:schemeClr val="bg1"/>
          </a:solidFill>
          <a:latin typeface="Calibri" pitchFamily="34" charset="0"/>
          <a:ea typeface="ＭＳ Ｐゴシック" charset="-128"/>
        </a:defRPr>
      </a:lvl5pPr>
      <a:lvl6pPr marL="457200" algn="l" rtl="0" fontAlgn="base">
        <a:spcBef>
          <a:spcPct val="0"/>
        </a:spcBef>
        <a:spcAft>
          <a:spcPct val="0"/>
        </a:spcAft>
        <a:defRPr kumimoji="1" sz="4400">
          <a:solidFill>
            <a:schemeClr val="tx1"/>
          </a:solidFill>
          <a:latin typeface="Calibri" pitchFamily="34" charset="0"/>
          <a:ea typeface="ＭＳ Ｐゴシック" charset="-128"/>
        </a:defRPr>
      </a:lvl6pPr>
      <a:lvl7pPr marL="914400" algn="l" rtl="0" fontAlgn="base">
        <a:spcBef>
          <a:spcPct val="0"/>
        </a:spcBef>
        <a:spcAft>
          <a:spcPct val="0"/>
        </a:spcAft>
        <a:defRPr kumimoji="1" sz="4400">
          <a:solidFill>
            <a:schemeClr val="tx1"/>
          </a:solidFill>
          <a:latin typeface="Calibri" pitchFamily="34" charset="0"/>
          <a:ea typeface="ＭＳ Ｐゴシック" charset="-128"/>
        </a:defRPr>
      </a:lvl7pPr>
      <a:lvl8pPr marL="1371600" algn="l" rtl="0" fontAlgn="base">
        <a:spcBef>
          <a:spcPct val="0"/>
        </a:spcBef>
        <a:spcAft>
          <a:spcPct val="0"/>
        </a:spcAft>
        <a:defRPr kumimoji="1" sz="4400">
          <a:solidFill>
            <a:schemeClr val="tx1"/>
          </a:solidFill>
          <a:latin typeface="Calibri" pitchFamily="34" charset="0"/>
          <a:ea typeface="ＭＳ Ｐゴシック" charset="-128"/>
        </a:defRPr>
      </a:lvl8pPr>
      <a:lvl9pPr marL="1828800" algn="l"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図 7"/>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3324" y="0"/>
            <a:ext cx="9144000" cy="5143500"/>
          </a:xfrm>
          <a:prstGeom prst="rect">
            <a:avLst/>
          </a:prstGeom>
        </p:spPr>
      </p:pic>
      <p:sp>
        <p:nvSpPr>
          <p:cNvPr id="2050" name="タイトル プレースホルダ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テキスト プレースホルダ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128"/>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128"/>
              </a:defRPr>
            </a:lvl1pPr>
          </a:lstStyle>
          <a:p>
            <a:pPr>
              <a:defRPr/>
            </a:pPr>
            <a:endParaRPr lang="ja-JP" altLang="en-US"/>
          </a:p>
        </p:txBody>
      </p:sp>
      <p:sp>
        <p:nvSpPr>
          <p:cNvPr id="6" name="スライド番号プレースホルダ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2812D98C-E57D-4240-8465-0D34E2B9234E}" type="slidenum">
              <a:rPr lang="ja-JP" altLang="en-US"/>
              <a:pPr>
                <a:defRPr/>
              </a:pPr>
              <a:t>&lt;#&gt;</a:t>
            </a:fld>
            <a:endParaRPr lang="ja-JP" altLang="en-US"/>
          </a:p>
        </p:txBody>
      </p:sp>
    </p:spTree>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ctrTitle"/>
          </p:nvPr>
        </p:nvSpPr>
        <p:spPr/>
        <p:txBody>
          <a:bodyPr/>
          <a:lstStyle/>
          <a:p>
            <a:r>
              <a:rPr lang="ja-JP" altLang="en-US" sz="3200" dirty="0" smtClean="0"/>
              <a:t>一度作ったものは二度と作らない。効率的なプログラミングをおこなうための技術</a:t>
            </a:r>
            <a:endParaRPr kumimoji="1" lang="ja-JP" altLang="en-US" sz="3200" dirty="0"/>
          </a:p>
        </p:txBody>
      </p:sp>
      <p:sp>
        <p:nvSpPr>
          <p:cNvPr id="12" name="サブタイトル 11"/>
          <p:cNvSpPr>
            <a:spLocks noGrp="1"/>
          </p:cNvSpPr>
          <p:nvPr>
            <p:ph type="subTitle" idx="1"/>
          </p:nvPr>
        </p:nvSpPr>
        <p:spPr/>
        <p:txBody>
          <a:bodyPr/>
          <a:lstStyle/>
          <a:p>
            <a:r>
              <a:rPr kumimoji="1" lang="en-US" altLang="ja-JP" dirty="0" smtClean="0"/>
              <a:t>JCGS </a:t>
            </a:r>
            <a:r>
              <a:rPr kumimoji="1" lang="ja-JP" altLang="en-US" dirty="0" smtClean="0"/>
              <a:t>痴山紘史</a:t>
            </a:r>
            <a:endParaRPr kumimoji="1" lang="ja-JP" altLang="en-US" dirty="0"/>
          </a:p>
        </p:txBody>
      </p:sp>
    </p:spTree>
    <p:extLst>
      <p:ext uri="{BB962C8B-B14F-4D97-AF65-F5344CB8AC3E}">
        <p14:creationId xmlns:p14="http://schemas.microsoft.com/office/powerpoint/2010/main" xmlns="" val="1067862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デバッガの活用</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pPr>
                <a:defRPr/>
              </a:pPr>
              <a:t>2014/08/16</a:t>
            </a:fld>
            <a:endParaRPr lang="ja-JP" altLang="en-US" dirty="0"/>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pPr>
                <a:defRPr/>
              </a:pPr>
              <a:t>10</a:t>
            </a:fld>
            <a:endParaRPr lang="ja-JP" altLang="en-US"/>
          </a:p>
        </p:txBody>
      </p:sp>
    </p:spTree>
    <p:extLst>
      <p:ext uri="{BB962C8B-B14F-4D97-AF65-F5344CB8AC3E}">
        <p14:creationId xmlns:p14="http://schemas.microsoft.com/office/powerpoint/2010/main" xmlns="" val="189074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コードに対して意味を持たせる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3286116" y="942977"/>
            <a:ext cx="785818" cy="3594497"/>
          </a:xfrm>
        </p:spPr>
        <p:txBody>
          <a:bodyPr vert="eaVert"/>
          <a:lstStyle/>
          <a:p>
            <a:pPr marL="0" indent="0">
              <a:buNone/>
            </a:pPr>
            <a:r>
              <a:rPr kumimoji="1" lang="ja-JP" altLang="en-US" sz="2000" dirty="0" smtClean="0"/>
              <a:t>おねえちゃん</a:t>
            </a:r>
            <a:r>
              <a:rPr lang="ja-JP" altLang="en-US" sz="2000" dirty="0" smtClean="0"/>
              <a:t>の髪はとても黒くて綺麗です</a:t>
            </a:r>
            <a:endParaRPr lang="en-US" altLang="ja-JP" sz="2000" dirty="0" smtClean="0"/>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pPr>
                <a:defRPr/>
              </a:pPr>
              <a:t>2014/08/16</a:t>
            </a:fld>
            <a:endParaRPr lang="ja-JP" altLang="en-US" dirty="0"/>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pPr>
                <a:defRPr/>
              </a:pPr>
              <a:t>2</a:t>
            </a:fld>
            <a:endParaRPr lang="ja-JP" altLang="en-US"/>
          </a:p>
        </p:txBody>
      </p:sp>
      <p:sp>
        <p:nvSpPr>
          <p:cNvPr id="7" name="コンテンツ プレースホルダー 2"/>
          <p:cNvSpPr txBox="1">
            <a:spLocks/>
          </p:cNvSpPr>
          <p:nvPr/>
        </p:nvSpPr>
        <p:spPr bwMode="auto">
          <a:xfrm>
            <a:off x="5072066" y="942977"/>
            <a:ext cx="1214446" cy="3594497"/>
          </a:xfrm>
          <a:prstGeom prst="rect">
            <a:avLst/>
          </a:prstGeom>
          <a:noFill/>
          <a:ln w="9525">
            <a:noFill/>
            <a:miter lim="800000"/>
            <a:headEnd/>
            <a:tailEnd/>
          </a:ln>
        </p:spPr>
        <p:txBody>
          <a:bodyPr vert="eaVert" wrap="square" lIns="91440" tIns="45720" rIns="91440" bIns="45720" numCol="1" anchor="t" anchorCtr="0" compatLnSpc="1">
            <a:prstTxWarp prst="textNoShape">
              <a:avLst/>
            </a:prstTxWarp>
          </a:bodyPr>
          <a:lstStyle/>
          <a:p>
            <a:r>
              <a:rPr lang="ja-JP" altLang="en-US" sz="2000" dirty="0" smtClean="0">
                <a:latin typeface="メイリオ" pitchFamily="50" charset="-128"/>
                <a:ea typeface="メイリオ" pitchFamily="50" charset="-128"/>
                <a:cs typeface="メイリオ" pitchFamily="50" charset="-128"/>
              </a:rPr>
              <a:t>その子二十</a:t>
            </a:r>
            <a:endParaRPr lang="en-US" altLang="ja-JP" sz="2000" dirty="0" smtClean="0">
              <a:latin typeface="メイリオ" pitchFamily="50" charset="-128"/>
              <a:ea typeface="メイリオ" pitchFamily="50" charset="-128"/>
              <a:cs typeface="メイリオ" pitchFamily="50" charset="-128"/>
            </a:endParaRPr>
          </a:p>
          <a:p>
            <a:r>
              <a:rPr lang="ja-JP" altLang="en-US" sz="2000" dirty="0" smtClean="0">
                <a:latin typeface="メイリオ" pitchFamily="50" charset="-128"/>
                <a:ea typeface="メイリオ" pitchFamily="50" charset="-128"/>
                <a:cs typeface="メイリオ" pitchFamily="50" charset="-128"/>
              </a:rPr>
              <a:t>櫛に</a:t>
            </a:r>
            <a:r>
              <a:rPr lang="ja-JP" altLang="en-US" sz="2000" dirty="0" err="1" smtClean="0">
                <a:latin typeface="メイリオ" pitchFamily="50" charset="-128"/>
                <a:ea typeface="メイリオ" pitchFamily="50" charset="-128"/>
                <a:cs typeface="メイリオ" pitchFamily="50" charset="-128"/>
              </a:rPr>
              <a:t>ながるる黒髪の</a:t>
            </a:r>
            <a:endParaRPr lang="en-US" altLang="ja-JP" sz="2000" dirty="0" smtClean="0">
              <a:latin typeface="メイリオ" pitchFamily="50" charset="-128"/>
              <a:ea typeface="メイリオ" pitchFamily="50" charset="-128"/>
              <a:cs typeface="メイリオ" pitchFamily="50" charset="-128"/>
            </a:endParaRPr>
          </a:p>
          <a:p>
            <a:r>
              <a:rPr lang="ja-JP" altLang="en-US" sz="2000" dirty="0" smtClean="0">
                <a:latin typeface="メイリオ" pitchFamily="50" charset="-128"/>
                <a:ea typeface="メイリオ" pitchFamily="50" charset="-128"/>
                <a:cs typeface="メイリオ" pitchFamily="50" charset="-128"/>
              </a:rPr>
              <a:t>おごりの春のうつくしきかな</a:t>
            </a:r>
            <a:endParaRPr lang="en-US" altLang="ja-JP" sz="2000" dirty="0" smtClean="0">
              <a:latin typeface="メイリオ" pitchFamily="50" charset="-128"/>
              <a:ea typeface="メイリオ" pitchFamily="50" charset="-128"/>
              <a:cs typeface="メイリオ" pitchFamily="50" charset="-128"/>
            </a:endParaRPr>
          </a:p>
          <a:p>
            <a:pPr algn="r"/>
            <a:r>
              <a:rPr lang="ja-JP" altLang="en-US" sz="1200" dirty="0" smtClean="0">
                <a:latin typeface="メイリオ" pitchFamily="50" charset="-128"/>
                <a:ea typeface="メイリオ" pitchFamily="50" charset="-128"/>
                <a:cs typeface="メイリオ" pitchFamily="50" charset="-128"/>
              </a:rPr>
              <a:t>与謝野晶子</a:t>
            </a:r>
          </a:p>
          <a:p>
            <a:endParaRPr lang="ja-JP" altLang="en-US" sz="20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パフォーマンスチェック</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t>ユーザーから作成したツールが遅いという報告が上がった場合の対応方法</a:t>
            </a:r>
            <a:endParaRPr kumimoji="1" lang="en-US" altLang="ja-JP" dirty="0" smtClean="0"/>
          </a:p>
          <a:p>
            <a:r>
              <a:rPr lang="ja-JP" altLang="en-US" dirty="0" smtClean="0"/>
              <a:t>無暗にコードを改変していませんか</a:t>
            </a:r>
            <a:r>
              <a:rPr lang="en-US" altLang="ja-JP" dirty="0" smtClean="0"/>
              <a:t>?</a:t>
            </a:r>
          </a:p>
          <a:p>
            <a:pPr lvl="1"/>
            <a:r>
              <a:rPr kumimoji="1" lang="ja-JP" altLang="en-US" dirty="0" smtClean="0"/>
              <a:t>ファイルアクセスが遅い→メモリにキャッシュ</a:t>
            </a:r>
            <a:endParaRPr kumimoji="1" lang="en-US" altLang="ja-JP" dirty="0" smtClean="0"/>
          </a:p>
          <a:p>
            <a:pPr lvl="1"/>
            <a:r>
              <a:rPr kumimoji="1" lang="ja-JP" altLang="en-US" dirty="0" smtClean="0"/>
              <a:t>小手先のテクニックでコードの</a:t>
            </a:r>
            <a:r>
              <a:rPr kumimoji="1" lang="ja-JP" altLang="en-US" dirty="0" smtClean="0"/>
              <a:t>最適化</a:t>
            </a:r>
            <a:endParaRPr kumimoji="1" lang="en-US" altLang="ja-JP" dirty="0" smtClean="0"/>
          </a:p>
          <a:p>
            <a:r>
              <a:rPr kumimoji="1" lang="ja-JP" altLang="en-US" dirty="0" smtClean="0"/>
              <a:t>その改編、本当に意味ありますか</a:t>
            </a:r>
            <a:r>
              <a:rPr kumimoji="1" lang="en-US" altLang="ja-JP" dirty="0" smtClean="0"/>
              <a:t>?</a:t>
            </a:r>
            <a:endParaRPr kumimoji="1" lang="ja-JP" altLang="en-US" dirty="0"/>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pPr>
                <a:defRPr/>
              </a:pPr>
              <a:t>2014/08/16</a:t>
            </a:fld>
            <a:endParaRPr lang="ja-JP" altLang="en-US" dirty="0"/>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pPr>
                <a:defRPr/>
              </a:pPr>
              <a:t>3</a:t>
            </a:fld>
            <a:endParaRPr lang="ja-JP" altLang="en-US"/>
          </a:p>
        </p:txBody>
      </p:sp>
    </p:spTree>
    <p:extLst>
      <p:ext uri="{BB962C8B-B14F-4D97-AF65-F5344CB8AC3E}">
        <p14:creationId xmlns:p14="http://schemas.microsoft.com/office/powerpoint/2010/main" xmlns="" val="189074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その変更、効果ありますか</a:t>
            </a:r>
            <a:r>
              <a:rPr kumimoji="1" lang="en-US" altLang="ja-JP" sz="4000" dirty="0"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t>ボトルネックを把握しましょう</a:t>
            </a:r>
            <a:endParaRPr kumimoji="1" lang="en-US" altLang="ja-JP" dirty="0" smtClean="0"/>
          </a:p>
          <a:p>
            <a:r>
              <a:rPr lang="ja-JP" altLang="en-US" dirty="0" smtClean="0"/>
              <a:t>どうやって</a:t>
            </a:r>
            <a:r>
              <a:rPr lang="en-US" altLang="ja-JP" dirty="0" smtClean="0"/>
              <a:t>?</a:t>
            </a:r>
          </a:p>
          <a:p>
            <a:r>
              <a:rPr kumimoji="1" lang="ja-JP" altLang="en-US" dirty="0" smtClean="0"/>
              <a:t>プロファイラを使用する</a:t>
            </a:r>
            <a:endParaRPr kumimoji="1" lang="ja-JP" altLang="en-US" dirty="0"/>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pPr>
                <a:defRPr/>
              </a:pPr>
              <a:t>2014/08/16</a:t>
            </a:fld>
            <a:endParaRPr lang="ja-JP" altLang="en-US" dirty="0"/>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pPr>
                <a:defRPr/>
              </a:pPr>
              <a:t>4</a:t>
            </a:fld>
            <a:endParaRPr lang="ja-JP" altLang="en-US"/>
          </a:p>
        </p:txBody>
      </p:sp>
    </p:spTree>
    <p:extLst>
      <p:ext uri="{BB962C8B-B14F-4D97-AF65-F5344CB8AC3E}">
        <p14:creationId xmlns:p14="http://schemas.microsoft.com/office/powerpoint/2010/main" xmlns="" val="189074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sz="4000" dirty="0" smtClean="0">
                <a:solidFill>
                  <a:schemeClr val="tx1"/>
                </a:solidFill>
                <a:latin typeface="メイリオ" pitchFamily="50" charset="-128"/>
                <a:ea typeface="メイリオ" pitchFamily="50" charset="-128"/>
                <a:cs typeface="メイリオ" pitchFamily="50" charset="-128"/>
              </a:rPr>
              <a:t>Python </a:t>
            </a:r>
            <a:r>
              <a:rPr lang="ja-JP" altLang="en-US" sz="4000" dirty="0" err="1" smtClean="0">
                <a:solidFill>
                  <a:schemeClr val="tx1"/>
                </a:solidFill>
                <a:latin typeface="メイリオ" pitchFamily="50" charset="-128"/>
                <a:ea typeface="メイリオ" pitchFamily="50" charset="-128"/>
                <a:cs typeface="メイリオ" pitchFamily="50" charset="-128"/>
              </a:rPr>
              <a:t>での</a:t>
            </a:r>
            <a:r>
              <a:rPr lang="ja-JP" altLang="en-US" sz="4000" dirty="0" smtClean="0">
                <a:solidFill>
                  <a:schemeClr val="tx1"/>
                </a:solidFill>
                <a:latin typeface="メイリオ" pitchFamily="50" charset="-128"/>
                <a:ea typeface="メイリオ" pitchFamily="50" charset="-128"/>
                <a:cs typeface="メイリオ" pitchFamily="50" charset="-128"/>
              </a:rPr>
              <a:t>プロファイリング</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942977"/>
            <a:ext cx="8229600" cy="628641"/>
          </a:xfrm>
        </p:spPr>
        <p:txBody>
          <a:bodyPr/>
          <a:lstStyle/>
          <a:p>
            <a:r>
              <a:rPr lang="en-US" altLang="ja-JP" dirty="0" smtClean="0"/>
              <a:t>Python </a:t>
            </a:r>
            <a:r>
              <a:rPr lang="ja-JP" altLang="en-US" dirty="0" smtClean="0"/>
              <a:t>では、 </a:t>
            </a:r>
            <a:r>
              <a:rPr lang="en-US" altLang="ja-JP" dirty="0" err="1" smtClean="0"/>
              <a:t>cProfile</a:t>
            </a:r>
            <a:r>
              <a:rPr lang="en-US" altLang="ja-JP" dirty="0" smtClean="0"/>
              <a:t> </a:t>
            </a:r>
            <a:r>
              <a:rPr lang="ja-JP" altLang="en-US" dirty="0" smtClean="0"/>
              <a:t>を使用する</a:t>
            </a:r>
            <a:endParaRPr lang="en-US" altLang="ja-JP" dirty="0" smtClean="0"/>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pPr>
                <a:defRPr/>
              </a:pPr>
              <a:t>2014/08/16</a:t>
            </a:fld>
            <a:endParaRPr lang="ja-JP" altLang="en-US" dirty="0"/>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pPr>
                <a:defRPr/>
              </a:pPr>
              <a:t>5</a:t>
            </a:fld>
            <a:endParaRPr lang="ja-JP" altLang="en-US"/>
          </a:p>
        </p:txBody>
      </p:sp>
      <p:sp>
        <p:nvSpPr>
          <p:cNvPr id="7" name="テキスト ボックス 6"/>
          <p:cNvSpPr txBox="1"/>
          <p:nvPr/>
        </p:nvSpPr>
        <p:spPr>
          <a:xfrm>
            <a:off x="785786" y="1824333"/>
            <a:ext cx="7143800" cy="461665"/>
          </a:xfrm>
          <a:prstGeom prst="rect">
            <a:avLst/>
          </a:prstGeom>
          <a:solidFill>
            <a:schemeClr val="bg1">
              <a:lumMod val="85000"/>
            </a:schemeClr>
          </a:solidFill>
          <a:ln>
            <a:solidFill>
              <a:schemeClr val="tx1"/>
            </a:solidFill>
          </a:ln>
        </p:spPr>
        <p:txBody>
          <a:bodyPr wrap="square" rtlCol="0">
            <a:spAutoFit/>
          </a:bodyPr>
          <a:lstStyle/>
          <a:p>
            <a:r>
              <a:rPr lang="en-US" sz="1200" dirty="0" smtClean="0">
                <a:latin typeface="メイリオ" pitchFamily="50" charset="-128"/>
                <a:ea typeface="メイリオ" pitchFamily="50" charset="-128"/>
                <a:cs typeface="メイリオ" pitchFamily="50" charset="-128"/>
              </a:rPr>
              <a:t>import </a:t>
            </a:r>
            <a:r>
              <a:rPr lang="en-US" sz="1200" dirty="0" err="1" smtClean="0">
                <a:latin typeface="メイリオ" pitchFamily="50" charset="-128"/>
                <a:ea typeface="メイリオ" pitchFamily="50" charset="-128"/>
                <a:cs typeface="メイリオ" pitchFamily="50" charset="-128"/>
              </a:rPr>
              <a:t>cProfile</a:t>
            </a:r>
            <a:r>
              <a:rPr lang="en-US" sz="1200" dirty="0" smtClean="0">
                <a:latin typeface="メイリオ" pitchFamily="50" charset="-128"/>
                <a:ea typeface="メイリオ" pitchFamily="50" charset="-128"/>
                <a:cs typeface="メイリオ" pitchFamily="50" charset="-128"/>
              </a:rPr>
              <a:t/>
            </a:r>
            <a:br>
              <a:rPr lang="en-US" sz="1200" dirty="0" smtClean="0">
                <a:latin typeface="メイリオ" pitchFamily="50" charset="-128"/>
                <a:ea typeface="メイリオ" pitchFamily="50" charset="-128"/>
                <a:cs typeface="メイリオ" pitchFamily="50" charset="-128"/>
              </a:rPr>
            </a:br>
            <a:r>
              <a:rPr lang="en-US" sz="1200" dirty="0" err="1" smtClean="0">
                <a:latin typeface="メイリオ" pitchFamily="50" charset="-128"/>
                <a:ea typeface="メイリオ" pitchFamily="50" charset="-128"/>
                <a:cs typeface="メイリオ" pitchFamily="50" charset="-128"/>
              </a:rPr>
              <a:t>cProfile.run</a:t>
            </a:r>
            <a:r>
              <a:rPr lang="en-US" sz="1200" dirty="0" smtClean="0">
                <a:latin typeface="メイリオ" pitchFamily="50" charset="-128"/>
                <a:ea typeface="メイリオ" pitchFamily="50" charset="-128"/>
                <a:cs typeface="メイリオ" pitchFamily="50" charset="-128"/>
              </a:rPr>
              <a:t>(‘</a:t>
            </a:r>
            <a:r>
              <a:rPr lang="en-US" sz="1200" dirty="0" err="1" smtClean="0">
                <a:latin typeface="メイリオ" pitchFamily="50" charset="-128"/>
                <a:ea typeface="メイリオ" pitchFamily="50" charset="-128"/>
                <a:cs typeface="メイリオ" pitchFamily="50" charset="-128"/>
              </a:rPr>
              <a:t>someHeavyOperation</a:t>
            </a:r>
            <a:r>
              <a:rPr lang="en-US" sz="1200" dirty="0" smtClean="0">
                <a:latin typeface="メイリオ" pitchFamily="50" charset="-128"/>
                <a:ea typeface="メイリオ" pitchFamily="50" charset="-128"/>
                <a:cs typeface="メイリオ" pitchFamily="50" charset="-128"/>
              </a:rPr>
              <a:t>()')　#</a:t>
            </a:r>
            <a:r>
              <a:rPr lang="ja-JP" altLang="en-US" sz="1200" dirty="0" smtClean="0">
                <a:latin typeface="メイリオ" pitchFamily="50" charset="-128"/>
                <a:ea typeface="メイリオ" pitchFamily="50" charset="-128"/>
                <a:cs typeface="メイリオ" pitchFamily="50" charset="-128"/>
              </a:rPr>
              <a:t>処理時間を計測</a:t>
            </a:r>
            <a:endParaRPr kumimoji="1" lang="ja-JP" altLang="en-US" sz="1200" dirty="0">
              <a:latin typeface="メイリオ" pitchFamily="50" charset="-128"/>
              <a:ea typeface="メイリオ" pitchFamily="50" charset="-128"/>
              <a:cs typeface="メイリオ" pitchFamily="50" charset="-128"/>
            </a:endParaRPr>
          </a:p>
        </p:txBody>
      </p:sp>
      <p:sp>
        <p:nvSpPr>
          <p:cNvPr id="9" name="コンテンツ プレースホルダー 2"/>
          <p:cNvSpPr txBox="1">
            <a:spLocks/>
          </p:cNvSpPr>
          <p:nvPr/>
        </p:nvSpPr>
        <p:spPr bwMode="auto">
          <a:xfrm>
            <a:off x="457200" y="2500312"/>
            <a:ext cx="8229600" cy="20717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Font typeface="Arial" charset="0"/>
              <a:buChar char="•"/>
            </a:pPr>
            <a:r>
              <a:rPr lang="en-US" altLang="ja-JP" sz="3200" dirty="0" err="1" smtClean="0"/>
              <a:t>someHeavyOperation</a:t>
            </a:r>
            <a:r>
              <a:rPr lang="en-US" altLang="ja-JP" sz="3200" dirty="0" smtClean="0"/>
              <a:t>() </a:t>
            </a:r>
            <a:r>
              <a:rPr lang="ja-JP" altLang="en-US" sz="3200" dirty="0" smtClean="0"/>
              <a:t>を行った際にどの関数でどれだけ処理に時間がかかったかを把握することができる</a:t>
            </a:r>
            <a:endParaRPr kumimoji="1" lang="en-US" altLang="ja-JP" sz="3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189074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プロファイリング結果の活用</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4071948"/>
            <a:ext cx="8229600" cy="500066"/>
          </a:xfrm>
        </p:spPr>
        <p:txBody>
          <a:bodyPr/>
          <a:lstStyle/>
          <a:p>
            <a:r>
              <a:rPr lang="ja-JP" altLang="en-US" sz="2000" dirty="0" smtClean="0"/>
              <a:t>処理全体で </a:t>
            </a:r>
            <a:r>
              <a:rPr lang="en-US" altLang="ja-JP" sz="2000" dirty="0" smtClean="0"/>
              <a:t>28 </a:t>
            </a:r>
            <a:r>
              <a:rPr lang="ja-JP" altLang="en-US" sz="2000" dirty="0" smtClean="0"/>
              <a:t>秒かかっていて</a:t>
            </a:r>
            <a:r>
              <a:rPr lang="ja-JP" altLang="en-US" sz="2000" dirty="0" smtClean="0"/>
              <a:t>、 </a:t>
            </a:r>
            <a:r>
              <a:rPr lang="en-US" altLang="ja-JP" sz="2000" dirty="0" err="1" smtClean="0"/>
              <a:t>getInfo</a:t>
            </a:r>
            <a:r>
              <a:rPr lang="en-US" altLang="ja-JP" sz="2000" dirty="0" smtClean="0"/>
              <a:t>() </a:t>
            </a:r>
            <a:r>
              <a:rPr lang="ja-JP" altLang="en-US" sz="2000" dirty="0" smtClean="0"/>
              <a:t>で </a:t>
            </a:r>
            <a:r>
              <a:rPr lang="en-US" altLang="ja-JP" sz="2000" dirty="0" smtClean="0"/>
              <a:t>22 </a:t>
            </a:r>
            <a:r>
              <a:rPr lang="ja-JP" altLang="en-US" sz="2000" dirty="0" smtClean="0"/>
              <a:t>秒も費やしている</a:t>
            </a:r>
            <a:endParaRPr lang="en-US" altLang="ja-JP" sz="2000" dirty="0" smtClean="0"/>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pPr>
                <a:defRPr/>
              </a:pPr>
              <a:t>2014/08/16</a:t>
            </a:fld>
            <a:endParaRPr lang="ja-JP" altLang="en-US" dirty="0"/>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pPr>
                <a:defRPr/>
              </a:pPr>
              <a:t>6</a:t>
            </a:fld>
            <a:endParaRPr lang="ja-JP" altLang="en-US"/>
          </a:p>
        </p:txBody>
      </p:sp>
      <p:sp>
        <p:nvSpPr>
          <p:cNvPr id="7" name="テキスト ボックス 6"/>
          <p:cNvSpPr txBox="1"/>
          <p:nvPr/>
        </p:nvSpPr>
        <p:spPr>
          <a:xfrm>
            <a:off x="785786" y="768856"/>
            <a:ext cx="7143800" cy="3277820"/>
          </a:xfrm>
          <a:prstGeom prst="rect">
            <a:avLst/>
          </a:prstGeom>
          <a:solidFill>
            <a:schemeClr val="bg1">
              <a:lumMod val="85000"/>
            </a:schemeClr>
          </a:solidFill>
          <a:ln>
            <a:solidFill>
              <a:schemeClr val="tx1"/>
            </a:solidFill>
          </a:ln>
        </p:spPr>
        <p:txBody>
          <a:bodyPr wrap="square" rtlCol="0">
            <a:spAutoFit/>
          </a:bodyPr>
          <a:lstStyle/>
          <a:p>
            <a:r>
              <a:rPr lang="en-US" sz="900" dirty="0" smtClean="0"/>
              <a:t>D:\chiyama\&gt;python testDirectoryDefs.py</a:t>
            </a:r>
          </a:p>
          <a:p>
            <a:r>
              <a:rPr lang="en-US" sz="900" dirty="0" smtClean="0"/>
              <a:t>         11190417 function calls (11057225 primitive calls) in </a:t>
            </a:r>
            <a:r>
              <a:rPr lang="en-US" sz="900" b="1" dirty="0" smtClean="0">
                <a:solidFill>
                  <a:srgbClr val="FF0000"/>
                </a:solidFill>
              </a:rPr>
              <a:t>28.010 CPU seconds</a:t>
            </a:r>
          </a:p>
          <a:p>
            <a:endParaRPr lang="en-US" sz="900" dirty="0" smtClean="0"/>
          </a:p>
          <a:p>
            <a:r>
              <a:rPr lang="en-US" sz="900" dirty="0" smtClean="0"/>
              <a:t>   Ordered by: standard name</a:t>
            </a:r>
          </a:p>
          <a:p>
            <a:endParaRPr lang="en-US" sz="900" dirty="0" smtClean="0"/>
          </a:p>
          <a:p>
            <a:r>
              <a:rPr lang="en-US" sz="900" dirty="0" smtClean="0"/>
              <a:t>   </a:t>
            </a:r>
            <a:r>
              <a:rPr lang="en-US" sz="900" dirty="0" err="1" smtClean="0"/>
              <a:t>ncalls</a:t>
            </a:r>
            <a:r>
              <a:rPr lang="en-US" sz="900" dirty="0" smtClean="0"/>
              <a:t>  </a:t>
            </a:r>
            <a:r>
              <a:rPr lang="en-US" sz="900" dirty="0" err="1" smtClean="0"/>
              <a:t>tottime</a:t>
            </a:r>
            <a:r>
              <a:rPr lang="en-US" sz="900" dirty="0" smtClean="0"/>
              <a:t>  </a:t>
            </a:r>
            <a:r>
              <a:rPr lang="en-US" sz="900" dirty="0" err="1" smtClean="0"/>
              <a:t>percall</a:t>
            </a:r>
            <a:r>
              <a:rPr lang="en-US" sz="900" dirty="0" smtClean="0"/>
              <a:t>  </a:t>
            </a:r>
            <a:r>
              <a:rPr lang="en-US" sz="900" dirty="0" err="1" smtClean="0"/>
              <a:t>cumtime</a:t>
            </a:r>
            <a:r>
              <a:rPr lang="en-US" sz="900" dirty="0" smtClean="0"/>
              <a:t>  </a:t>
            </a:r>
            <a:r>
              <a:rPr lang="en-US" sz="900" dirty="0" err="1" smtClean="0"/>
              <a:t>percall</a:t>
            </a:r>
            <a:r>
              <a:rPr lang="en-US" sz="900" dirty="0" smtClean="0"/>
              <a:t> </a:t>
            </a:r>
            <a:r>
              <a:rPr lang="en-US" sz="900" dirty="0" err="1" smtClean="0"/>
              <a:t>filename:lineno</a:t>
            </a:r>
            <a:r>
              <a:rPr lang="en-US" sz="900" dirty="0" smtClean="0"/>
              <a:t>(function)</a:t>
            </a:r>
          </a:p>
          <a:p>
            <a:r>
              <a:rPr lang="en-US" sz="900" dirty="0" smtClean="0"/>
              <a:t>        1    0.000    0.000    0.000    0.000 &lt;string&gt;:1(&lt;module&gt;)</a:t>
            </a:r>
          </a:p>
          <a:p>
            <a:r>
              <a:rPr lang="en-US" sz="900" dirty="0" smtClean="0"/>
              <a:t>       84    0.003    0.000   27.492    0.327 DirectoryDefs.py:1033(</a:t>
            </a:r>
            <a:r>
              <a:rPr lang="en-US" sz="900" dirty="0" err="1" smtClean="0"/>
              <a:t>filterNames</a:t>
            </a:r>
            <a:r>
              <a:rPr lang="en-US" sz="900" dirty="0" smtClean="0"/>
              <a:t>)</a:t>
            </a:r>
          </a:p>
          <a:p>
            <a:r>
              <a:rPr lang="en-US" sz="900" dirty="0" smtClean="0"/>
              <a:t>       36    0.000    0.000    0.000    0.000 DirectoryDefs.py:1066(Get)</a:t>
            </a:r>
          </a:p>
          <a:p>
            <a:r>
              <a:rPr lang="en-US" sz="900" dirty="0" smtClean="0"/>
              <a:t>      261    0.002    0.000    0.006    0.000 DirectoryDefs.py:121(</a:t>
            </a:r>
            <a:r>
              <a:rPr lang="en-US" sz="900" dirty="0" err="1" smtClean="0"/>
              <a:t>getChild</a:t>
            </a:r>
            <a:r>
              <a:rPr lang="en-US" sz="900" dirty="0" smtClean="0"/>
              <a:t>)</a:t>
            </a:r>
          </a:p>
          <a:p>
            <a:r>
              <a:rPr lang="en-US" sz="900" dirty="0" smtClean="0"/>
              <a:t>      855    0.004    0.000    0.004    0.000 DirectoryDefs.py:132(_</a:t>
            </a:r>
            <a:r>
              <a:rPr lang="en-US" sz="900" dirty="0" err="1" smtClean="0"/>
              <a:t>getSomeChildren</a:t>
            </a:r>
            <a:r>
              <a:rPr lang="en-US" sz="900" dirty="0" smtClean="0"/>
              <a:t>)</a:t>
            </a:r>
          </a:p>
          <a:p>
            <a:r>
              <a:rPr lang="en-US" sz="900" dirty="0" smtClean="0"/>
              <a:t>      285    0.000    0.000    0.002    0.000 DirectoryDefs.py:157(</a:t>
            </a:r>
            <a:r>
              <a:rPr lang="en-US" sz="900" dirty="0" err="1" smtClean="0"/>
              <a:t>getRequiredChildren</a:t>
            </a:r>
            <a:r>
              <a:rPr lang="en-US" sz="900" dirty="0" smtClean="0"/>
              <a:t>)</a:t>
            </a:r>
          </a:p>
          <a:p>
            <a:r>
              <a:rPr lang="en-US" sz="900" dirty="0" smtClean="0"/>
              <a:t>      285    0.000    0.000    0.001    0.000 DirectoryDefs.py:161(</a:t>
            </a:r>
            <a:r>
              <a:rPr lang="en-US" sz="900" dirty="0" err="1" smtClean="0"/>
              <a:t>getOptionalChildren</a:t>
            </a:r>
            <a:r>
              <a:rPr lang="en-US" sz="900" dirty="0" smtClean="0"/>
              <a:t>)</a:t>
            </a:r>
          </a:p>
          <a:p>
            <a:r>
              <a:rPr lang="en-US" sz="900" dirty="0" smtClean="0"/>
              <a:t>      285    0.000    0.000    0.001    0.000 DirectoryDefs.py:165(</a:t>
            </a:r>
            <a:r>
              <a:rPr lang="en-US" sz="900" dirty="0" err="1" smtClean="0"/>
              <a:t>getUnknownChildren</a:t>
            </a:r>
            <a:r>
              <a:rPr lang="en-US" sz="900" dirty="0" smtClean="0"/>
              <a:t>)</a:t>
            </a:r>
          </a:p>
          <a:p>
            <a:r>
              <a:rPr lang="en-US" sz="900" dirty="0" smtClean="0"/>
              <a:t>       12    0.000    0.000    0.001    0.000 DirectoryDefs.py:169(</a:t>
            </a:r>
            <a:r>
              <a:rPr lang="en-US" sz="900" dirty="0" err="1" smtClean="0"/>
              <a:t>getChildren</a:t>
            </a:r>
            <a:r>
              <a:rPr lang="en-US" sz="900" dirty="0" smtClean="0"/>
              <a:t>)</a:t>
            </a:r>
          </a:p>
          <a:p>
            <a:r>
              <a:rPr lang="en-US" sz="900" dirty="0" smtClean="0"/>
              <a:t>      261    0.001    0.000    0.001    0.000 DirectoryDefs.py:206(_</a:t>
            </a:r>
            <a:r>
              <a:rPr lang="en-US" sz="900" dirty="0" err="1" smtClean="0"/>
              <a:t>addElement</a:t>
            </a:r>
            <a:r>
              <a:rPr lang="en-US" sz="900" dirty="0" smtClean="0"/>
              <a:t>)</a:t>
            </a:r>
          </a:p>
          <a:p>
            <a:r>
              <a:rPr lang="en-US" sz="900" dirty="0" smtClean="0"/>
              <a:t>       24    0.004    0.000   27.544    1.148 DirectoryDefs.py:219(</a:t>
            </a:r>
            <a:r>
              <a:rPr lang="en-US" sz="900" dirty="0" err="1" smtClean="0"/>
              <a:t>addChildren</a:t>
            </a:r>
            <a:r>
              <a:rPr lang="en-US" sz="900" dirty="0" smtClean="0"/>
              <a:t>)</a:t>
            </a:r>
          </a:p>
          <a:p>
            <a:r>
              <a:rPr lang="en-US" sz="900" dirty="0" smtClean="0"/>
              <a:t>(</a:t>
            </a:r>
            <a:r>
              <a:rPr lang="ja-JP" altLang="en-US" sz="900" dirty="0" smtClean="0"/>
              <a:t>中略</a:t>
            </a:r>
            <a:r>
              <a:rPr lang="en-US" altLang="ja-JP" sz="900" dirty="0" smtClean="0"/>
              <a:t>)</a:t>
            </a:r>
          </a:p>
          <a:p>
            <a:r>
              <a:rPr lang="en-US" altLang="ja-JP" sz="900" dirty="0" smtClean="0"/>
              <a:t>      744    0.003    0.000   25.210    0.034 </a:t>
            </a:r>
            <a:r>
              <a:rPr lang="en-US" sz="900" dirty="0" smtClean="0"/>
              <a:t>Project.py:349(</a:t>
            </a:r>
            <a:r>
              <a:rPr lang="en-US" sz="900" dirty="0" err="1" smtClean="0"/>
              <a:t>getAbsPathByNode</a:t>
            </a:r>
            <a:r>
              <a:rPr lang="en-US" sz="900" dirty="0" smtClean="0"/>
              <a:t>)</a:t>
            </a:r>
          </a:p>
          <a:p>
            <a:r>
              <a:rPr lang="en-US" sz="900" dirty="0" smtClean="0"/>
              <a:t>      732    0.024    0.000   24.842    0.034 Project.py:353(</a:t>
            </a:r>
            <a:r>
              <a:rPr lang="en-US" sz="900" dirty="0" err="1" smtClean="0"/>
              <a:t>getAbsPath</a:t>
            </a:r>
            <a:r>
              <a:rPr lang="en-US" sz="900" dirty="0" smtClean="0"/>
              <a:t>)</a:t>
            </a:r>
          </a:p>
          <a:p>
            <a:r>
              <a:rPr lang="en-US" sz="900" b="1" dirty="0" smtClean="0">
                <a:solidFill>
                  <a:srgbClr val="FF0000"/>
                </a:solidFill>
              </a:rPr>
              <a:t>98256/16376    1.432    0.000   22.201    0.001 Project.py:90(</a:t>
            </a:r>
            <a:r>
              <a:rPr lang="en-US" sz="900" b="1" dirty="0" err="1" smtClean="0">
                <a:solidFill>
                  <a:srgbClr val="FF0000"/>
                </a:solidFill>
              </a:rPr>
              <a:t>getInfo</a:t>
            </a:r>
            <a:r>
              <a:rPr lang="en-US" sz="900" b="1" dirty="0" smtClean="0">
                <a:solidFill>
                  <a:srgbClr val="FF0000"/>
                </a:solidFill>
              </a:rPr>
              <a:t>)</a:t>
            </a:r>
          </a:p>
          <a:p>
            <a:r>
              <a:rPr lang="en-US" sz="900" dirty="0" smtClean="0"/>
              <a:t>    32796    0.278    0.000    0.278    0.000 ProjectInfoManager.py:132(Get)</a:t>
            </a:r>
          </a:p>
          <a:p>
            <a:r>
              <a:rPr lang="en-US" sz="900" dirty="0" smtClean="0"/>
              <a:t>    32796    0.599    0.000    0.600    0.000 ProjectInfoManager.py:64(</a:t>
            </a:r>
            <a:r>
              <a:rPr lang="en-US" sz="900" dirty="0" err="1" smtClean="0"/>
              <a:t>getProject</a:t>
            </a:r>
            <a:r>
              <a:rPr lang="en-US" sz="900" dirty="0" smtClean="0"/>
              <a:t>)</a:t>
            </a:r>
          </a:p>
        </p:txBody>
      </p:sp>
    </p:spTree>
    <p:extLst>
      <p:ext uri="{BB962C8B-B14F-4D97-AF65-F5344CB8AC3E}">
        <p14:creationId xmlns:p14="http://schemas.microsoft.com/office/powerpoint/2010/main" xmlns="" val="1890745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最適化戦略を立てる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lstStyle/>
          <a:p>
            <a:r>
              <a:rPr lang="ja-JP" altLang="en-US" sz="2800" dirty="0" smtClean="0"/>
              <a:t>処理全体で </a:t>
            </a:r>
            <a:r>
              <a:rPr lang="en-US" altLang="ja-JP" sz="2800" dirty="0" smtClean="0"/>
              <a:t>28 </a:t>
            </a:r>
            <a:r>
              <a:rPr lang="ja-JP" altLang="en-US" sz="2800" dirty="0" smtClean="0"/>
              <a:t>秒</a:t>
            </a:r>
            <a:endParaRPr lang="en-US" altLang="ja-JP" sz="2800" dirty="0" smtClean="0"/>
          </a:p>
          <a:p>
            <a:r>
              <a:rPr lang="en-US" altLang="ja-JP" sz="2800" dirty="0" err="1" smtClean="0"/>
              <a:t>getInfo</a:t>
            </a:r>
            <a:r>
              <a:rPr lang="en-US" altLang="ja-JP" sz="2800" dirty="0" smtClean="0"/>
              <a:t>() </a:t>
            </a:r>
            <a:r>
              <a:rPr lang="ja-JP" altLang="en-US" sz="2800" dirty="0" smtClean="0"/>
              <a:t>で </a:t>
            </a:r>
            <a:r>
              <a:rPr lang="en-US" altLang="ja-JP" sz="2800" dirty="0" smtClean="0"/>
              <a:t>22 </a:t>
            </a:r>
            <a:r>
              <a:rPr lang="ja-JP" altLang="en-US" sz="2800" dirty="0" smtClean="0"/>
              <a:t>秒も費やしている</a:t>
            </a:r>
            <a:endParaRPr lang="en-US" altLang="ja-JP" sz="2800" dirty="0" smtClean="0"/>
          </a:p>
          <a:p>
            <a:r>
              <a:rPr lang="ja-JP" altLang="en-US" sz="2800" dirty="0" smtClean="0"/>
              <a:t>一回当たりの実行時間はたいしたことないが、約 </a:t>
            </a:r>
            <a:r>
              <a:rPr lang="en-US" altLang="ja-JP" sz="2800" dirty="0" smtClean="0"/>
              <a:t>10 </a:t>
            </a:r>
            <a:r>
              <a:rPr lang="ja-JP" altLang="en-US" sz="2800" dirty="0" smtClean="0"/>
              <a:t>万回も呼ばれている</a:t>
            </a:r>
            <a:endParaRPr lang="en-US" altLang="ja-JP" sz="2800" dirty="0" smtClean="0"/>
          </a:p>
          <a:p>
            <a:r>
              <a:rPr lang="en-US" altLang="ja-JP" sz="2800" dirty="0" err="1" smtClean="0"/>
              <a:t>getInfo</a:t>
            </a:r>
            <a:r>
              <a:rPr lang="en-US" altLang="ja-JP" sz="2800" dirty="0" smtClean="0"/>
              <a:t>() </a:t>
            </a:r>
            <a:r>
              <a:rPr lang="ja-JP" altLang="en-US" sz="2800" dirty="0" smtClean="0"/>
              <a:t>の呼び出しを</a:t>
            </a:r>
            <a:r>
              <a:rPr lang="en-US" altLang="ja-JP" sz="2800" dirty="0" smtClean="0"/>
              <a:t>1/10 </a:t>
            </a:r>
            <a:r>
              <a:rPr lang="ja-JP" altLang="en-US" sz="2800" dirty="0" smtClean="0"/>
              <a:t>に減らすことができればこの部分は </a:t>
            </a:r>
            <a:r>
              <a:rPr lang="en-US" altLang="ja-JP" sz="2800" dirty="0" smtClean="0"/>
              <a:t>2.2 </a:t>
            </a:r>
            <a:r>
              <a:rPr lang="ja-JP" altLang="en-US" sz="2800" dirty="0" smtClean="0"/>
              <a:t>秒となる</a:t>
            </a:r>
            <a:endParaRPr lang="en-US" altLang="ja-JP" sz="2800" dirty="0" smtClean="0"/>
          </a:p>
          <a:p>
            <a:r>
              <a:rPr lang="ja-JP" altLang="en-US" sz="2800" dirty="0" smtClean="0"/>
              <a:t>全体では </a:t>
            </a:r>
            <a:r>
              <a:rPr lang="en-US" altLang="ja-JP" sz="2800" dirty="0" smtClean="0"/>
              <a:t>28 </a:t>
            </a:r>
            <a:r>
              <a:rPr lang="ja-JP" altLang="en-US" sz="2800" dirty="0" smtClean="0"/>
              <a:t>秒→ </a:t>
            </a:r>
            <a:r>
              <a:rPr lang="en-US" altLang="ja-JP" sz="2800" dirty="0" smtClean="0"/>
              <a:t>8.8</a:t>
            </a:r>
            <a:r>
              <a:rPr lang="ja-JP" altLang="en-US" sz="2800" dirty="0" smtClean="0"/>
              <a:t>秒と、</a:t>
            </a:r>
            <a:r>
              <a:rPr lang="en-US" altLang="ja-JP" sz="2800" dirty="0" smtClean="0"/>
              <a:t>70% </a:t>
            </a:r>
            <a:r>
              <a:rPr lang="ja-JP" altLang="en-US" sz="2800" dirty="0" smtClean="0"/>
              <a:t>程度の高速化</a:t>
            </a:r>
            <a:endParaRPr lang="en-US" altLang="ja-JP" sz="2800" dirty="0" smtClean="0"/>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pPr>
                <a:defRPr/>
              </a:pPr>
              <a:t>2014/08/16</a:t>
            </a:fld>
            <a:endParaRPr lang="ja-JP" altLang="en-US" dirty="0"/>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pPr>
                <a:defRPr/>
              </a:pPr>
              <a:t>7</a:t>
            </a:fld>
            <a:endParaRPr lang="ja-JP" altLang="en-US"/>
          </a:p>
        </p:txBody>
      </p:sp>
    </p:spTree>
    <p:extLst>
      <p:ext uri="{BB962C8B-B14F-4D97-AF65-F5344CB8AC3E}">
        <p14:creationId xmlns:p14="http://schemas.microsoft.com/office/powerpoint/2010/main" xmlns="" val="1890745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修正前後で比較する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lstStyle/>
          <a:p>
            <a:r>
              <a:rPr lang="ja-JP" altLang="en-US" sz="2800" dirty="0" smtClean="0"/>
              <a:t>修正後もきちんとプロファイリングをおこなう</a:t>
            </a:r>
            <a:endParaRPr lang="en-US" altLang="ja-JP" sz="2800" dirty="0" smtClean="0"/>
          </a:p>
          <a:p>
            <a:r>
              <a:rPr lang="ja-JP" altLang="en-US" sz="2800" dirty="0" smtClean="0"/>
              <a:t>効果が出ていれば成功</a:t>
            </a:r>
            <a:endParaRPr lang="en-US" altLang="ja-JP" sz="2800" dirty="0" smtClean="0"/>
          </a:p>
          <a:p>
            <a:r>
              <a:rPr lang="ja-JP" altLang="en-US" sz="2800" dirty="0" smtClean="0"/>
              <a:t>ユーザーに対しても</a:t>
            </a:r>
            <a:r>
              <a:rPr lang="en-US" altLang="ja-JP" sz="2800" dirty="0" smtClean="0"/>
              <a:t>”XX</a:t>
            </a:r>
            <a:r>
              <a:rPr lang="ja-JP" altLang="en-US" sz="2800" dirty="0" smtClean="0"/>
              <a:t>倍速くなりましたよ</a:t>
            </a:r>
            <a:r>
              <a:rPr lang="en-US" altLang="ja-JP" sz="2800" dirty="0" smtClean="0"/>
              <a:t>(</a:t>
            </a:r>
            <a:r>
              <a:rPr lang="ja-JP" altLang="en-US" sz="2800" dirty="0" smtClean="0"/>
              <a:t>ﾄﾞﾔｧ</a:t>
            </a:r>
            <a:r>
              <a:rPr lang="en-US" altLang="ja-JP" sz="2800" dirty="0" smtClean="0"/>
              <a:t>)”</a:t>
            </a:r>
            <a:r>
              <a:rPr lang="ja-JP" altLang="en-US" sz="2800" dirty="0" smtClean="0"/>
              <a:t>と言える</a:t>
            </a:r>
            <a:endParaRPr lang="en-US" altLang="ja-JP" sz="2800" dirty="0" smtClean="0"/>
          </a:p>
          <a:p>
            <a:r>
              <a:rPr lang="ja-JP" altLang="en-US" sz="2800" dirty="0" smtClean="0"/>
              <a:t>効果が出ていなかったら単なるおまじないを唱えただけなので失敗</a:t>
            </a:r>
            <a:endParaRPr lang="en-US" altLang="ja-JP" sz="2800" dirty="0" smtClean="0"/>
          </a:p>
          <a:p>
            <a:r>
              <a:rPr lang="ja-JP" altLang="en-US" sz="2800" dirty="0" smtClean="0"/>
              <a:t>経験上、</a:t>
            </a:r>
            <a:r>
              <a:rPr lang="en-US" altLang="ja-JP" sz="2800" dirty="0" smtClean="0"/>
              <a:t>10</a:t>
            </a:r>
            <a:r>
              <a:rPr lang="ja-JP" altLang="en-US" sz="2800" dirty="0" smtClean="0"/>
              <a:t>倍くらいはペロッと速くなる</a:t>
            </a:r>
            <a:endParaRPr lang="en-US" altLang="ja-JP" sz="2800" dirty="0" smtClean="0"/>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pPr>
                <a:defRPr/>
              </a:pPr>
              <a:t>2014/08/16</a:t>
            </a:fld>
            <a:endParaRPr lang="ja-JP" altLang="en-US" dirty="0"/>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pPr>
                <a:defRPr/>
              </a:pPr>
              <a:t>8</a:t>
            </a:fld>
            <a:endParaRPr lang="ja-JP" altLang="en-US"/>
          </a:p>
        </p:txBody>
      </p:sp>
    </p:spTree>
    <p:extLst>
      <p:ext uri="{BB962C8B-B14F-4D97-AF65-F5344CB8AC3E}">
        <p14:creationId xmlns:p14="http://schemas.microsoft.com/office/powerpoint/2010/main" xmlns="" val="189074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ログ確認ツール</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pPr>
                <a:defRPr/>
              </a:pPr>
              <a:t>2014/08/16</a:t>
            </a:fld>
            <a:endParaRPr lang="ja-JP" altLang="en-US" dirty="0"/>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pPr>
                <a:defRPr/>
              </a:pPr>
              <a:t>9</a:t>
            </a:fld>
            <a:endParaRPr lang="ja-JP" altLang="en-US"/>
          </a:p>
        </p:txBody>
      </p:sp>
      <p:pic>
        <p:nvPicPr>
          <p:cNvPr id="1027" name="Picture 3" descr="D:\chiyama\Documents\Research\CEDEC2014\chiyama\RunSnakeRun.png"/>
          <p:cNvPicPr>
            <a:picLocks noChangeAspect="1" noChangeArrowheads="1"/>
          </p:cNvPicPr>
          <p:nvPr/>
        </p:nvPicPr>
        <p:blipFill>
          <a:blip r:embed="rId2"/>
          <a:srcRect/>
          <a:stretch>
            <a:fillRect/>
          </a:stretch>
        </p:blipFill>
        <p:spPr bwMode="auto">
          <a:xfrm>
            <a:off x="2044700" y="938226"/>
            <a:ext cx="5054600" cy="3562350"/>
          </a:xfrm>
          <a:prstGeom prst="rect">
            <a:avLst/>
          </a:prstGeom>
          <a:noFill/>
        </p:spPr>
      </p:pic>
    </p:spTree>
    <p:extLst>
      <p:ext uri="{BB962C8B-B14F-4D97-AF65-F5344CB8AC3E}">
        <p14:creationId xmlns:p14="http://schemas.microsoft.com/office/powerpoint/2010/main" xmlns="" val="1890745276"/>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185457</TotalTime>
  <Words>491</Words>
  <Application>Microsoft Office PowerPoint</Application>
  <PresentationFormat>画面に合わせる (16:9)</PresentationFormat>
  <Paragraphs>79</Paragraphs>
  <Slides>10</Slides>
  <Notes>0</Notes>
  <HiddenSlides>0</HiddenSlides>
  <MMClips>0</MMClips>
  <ScaleCrop>false</ScaleCrop>
  <HeadingPairs>
    <vt:vector size="4" baseType="variant">
      <vt:variant>
        <vt:lpstr>テーマ</vt:lpstr>
      </vt:variant>
      <vt:variant>
        <vt:i4>2</vt:i4>
      </vt:variant>
      <vt:variant>
        <vt:lpstr>スライド タイトル</vt:lpstr>
      </vt:variant>
      <vt:variant>
        <vt:i4>10</vt:i4>
      </vt:variant>
    </vt:vector>
  </HeadingPairs>
  <TitlesOfParts>
    <vt:vector size="12" baseType="lpstr">
      <vt:lpstr>デザインの設定</vt:lpstr>
      <vt:lpstr>1_デザインの設定</vt:lpstr>
      <vt:lpstr>一度作ったものは二度と作らない。効率的なプログラミングをおこなうための技術</vt:lpstr>
      <vt:lpstr>コードに対して意味を持たせる</vt:lpstr>
      <vt:lpstr>パフォーマンスチェック</vt:lpstr>
      <vt:lpstr>その変更、効果ありますか?</vt:lpstr>
      <vt:lpstr>Python でのプロファイリング</vt:lpstr>
      <vt:lpstr>プロファイリング結果の活用</vt:lpstr>
      <vt:lpstr>最適化戦略を立てる</vt:lpstr>
      <vt:lpstr>修正前後で比較する</vt:lpstr>
      <vt:lpstr>ログ確認ツール</vt:lpstr>
      <vt:lpstr>デバッガの活用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CEDEC 2009</dc:title>
  <dc:creator>Yoshioka Naoto</dc:creator>
  <cp:lastModifiedBy>Windows ユーザー</cp:lastModifiedBy>
  <cp:revision>7171</cp:revision>
  <dcterms:created xsi:type="dcterms:W3CDTF">2008-10-27T06:26:59Z</dcterms:created>
  <dcterms:modified xsi:type="dcterms:W3CDTF">2014-08-16T05:21:59Z</dcterms:modified>
</cp:coreProperties>
</file>