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76B3FB-A6F2-4B05-BE85-9C132991099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B632B6-27B5-41C8-B21D-7681121CB63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Ȯr_dungeons_of_oll-phiest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Interface design </a:t>
            </a:r>
          </a:p>
          <a:p>
            <a:r>
              <a:rPr lang="en-GB" dirty="0" smtClean="0"/>
              <a:t>By Jack C. Gallagher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0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9" r="33900"/>
          <a:stretch/>
        </p:blipFill>
        <p:spPr bwMode="auto">
          <a:xfrm>
            <a:off x="1740214" y="1214871"/>
            <a:ext cx="4584245" cy="407772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030" y="5238711"/>
            <a:ext cx="1656184" cy="1584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4030" y="5238711"/>
            <a:ext cx="1656184" cy="1584176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9512" y="116632"/>
            <a:ext cx="2376264" cy="2880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1 – upper caves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42087" y="5733256"/>
            <a:ext cx="1224136" cy="1008112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740214" y="5733256"/>
            <a:ext cx="1319618" cy="2975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Health bar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40214" y="6030799"/>
            <a:ext cx="1319618" cy="2975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40214" y="6328342"/>
            <a:ext cx="1535642" cy="2975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Score/gold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1740214" y="1268758"/>
            <a:ext cx="4584245" cy="39699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</TotalTime>
  <Words>17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Hardcover</vt:lpstr>
      <vt:lpstr>Ȯr_dungeons_of_oll-phiest</vt:lpstr>
      <vt:lpstr>PowerPoint Presentation</vt:lpstr>
    </vt:vector>
  </TitlesOfParts>
  <Company>Fife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Ȯr_dungeons_of_oll-phiest</dc:title>
  <dc:creator>JACK GALLAGHER</dc:creator>
  <cp:lastModifiedBy>JACK GALLAGHER</cp:lastModifiedBy>
  <cp:revision>2</cp:revision>
  <dcterms:created xsi:type="dcterms:W3CDTF">2018-03-16T15:16:54Z</dcterms:created>
  <dcterms:modified xsi:type="dcterms:W3CDTF">2018-03-16T15:30:45Z</dcterms:modified>
</cp:coreProperties>
</file>