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3183890" y="688975"/>
            <a:ext cx="5107305" cy="502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56480" y="857885"/>
            <a:ext cx="176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Presentación</a:t>
            </a:r>
            <a:endParaRPr lang="" altLang="en-US"/>
          </a:p>
        </p:txBody>
      </p:sp>
      <p:sp>
        <p:nvSpPr>
          <p:cNvPr id="7" name="Oval 6"/>
          <p:cNvSpPr/>
          <p:nvPr/>
        </p:nvSpPr>
        <p:spPr>
          <a:xfrm>
            <a:off x="3616325" y="1163955"/>
            <a:ext cx="4241800" cy="407479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008245" y="1226185"/>
            <a:ext cx="145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Aplicación</a:t>
            </a:r>
            <a:endParaRPr lang="" altLang="en-US"/>
          </a:p>
        </p:txBody>
      </p:sp>
      <p:sp>
        <p:nvSpPr>
          <p:cNvPr id="9" name="Oval 8"/>
          <p:cNvSpPr/>
          <p:nvPr/>
        </p:nvSpPr>
        <p:spPr>
          <a:xfrm>
            <a:off x="4070985" y="1594485"/>
            <a:ext cx="3331845" cy="33045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773930" y="1823085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Infraestructura</a:t>
            </a:r>
            <a:endParaRPr lang="" altLang="en-US"/>
          </a:p>
        </p:txBody>
      </p:sp>
      <p:sp>
        <p:nvSpPr>
          <p:cNvPr id="11" name="Oval 10"/>
          <p:cNvSpPr/>
          <p:nvPr/>
        </p:nvSpPr>
        <p:spPr>
          <a:xfrm>
            <a:off x="4394835" y="2191385"/>
            <a:ext cx="2684145" cy="2475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008245" y="2454275"/>
            <a:ext cx="145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  Dominio</a:t>
            </a:r>
            <a:endParaRPr lang="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732155" y="688975"/>
            <a:ext cx="1459230" cy="1143000"/>
          </a:xfrm>
          <a:prstGeom prst="roundRect">
            <a:avLst>
              <a:gd name="adj" fmla="val 142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17575" y="725170"/>
            <a:ext cx="10890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6600"/>
              <a:t>UI</a:t>
            </a:r>
            <a:endParaRPr lang="" altLang="en-US" sz="6600"/>
          </a:p>
        </p:txBody>
      </p:sp>
      <p:sp>
        <p:nvSpPr>
          <p:cNvPr id="18" name="Hexagon 17"/>
          <p:cNvSpPr/>
          <p:nvPr/>
        </p:nvSpPr>
        <p:spPr>
          <a:xfrm>
            <a:off x="567055" y="3634740"/>
            <a:ext cx="1790065" cy="1721485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14070" y="3987800"/>
            <a:ext cx="12960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6000"/>
              <a:t>DB</a:t>
            </a:r>
            <a:endParaRPr lang="" altLang="en-US" sz="60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01875" y="1225550"/>
            <a:ext cx="23958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3"/>
            <a:endCxn id="8" idx="3"/>
          </p:cNvCxnSpPr>
          <p:nvPr/>
        </p:nvCxnSpPr>
        <p:spPr>
          <a:xfrm flipH="1">
            <a:off x="6466840" y="1042035"/>
            <a:ext cx="151765" cy="368300"/>
          </a:xfrm>
          <a:prstGeom prst="curvedConnector3">
            <a:avLst>
              <a:gd name="adj1" fmla="val -15690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flipH="1">
            <a:off x="6618605" y="1594485"/>
            <a:ext cx="151765" cy="368300"/>
          </a:xfrm>
          <a:prstGeom prst="curvedConnector3">
            <a:avLst>
              <a:gd name="adj1" fmla="val -15690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H="1">
            <a:off x="6618605" y="2191385"/>
            <a:ext cx="151765" cy="368300"/>
          </a:xfrm>
          <a:prstGeom prst="curvedConnector3">
            <a:avLst>
              <a:gd name="adj1" fmla="val -15690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67585" y="2120265"/>
            <a:ext cx="2540635" cy="16795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Presentation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DejaVu Sans</vt:lpstr>
      <vt:lpstr>Arial Unicode MS</vt:lpstr>
      <vt:lpstr>Arial Black</vt:lpstr>
      <vt:lpstr>SimSun</vt:lpstr>
      <vt:lpstr>Droid Sans Fallback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jch</dc:creator>
  <cp:lastModifiedBy>jch</cp:lastModifiedBy>
  <cp:revision>2</cp:revision>
  <dcterms:created xsi:type="dcterms:W3CDTF">2022-11-21T04:10:15Z</dcterms:created>
  <dcterms:modified xsi:type="dcterms:W3CDTF">2022-11-21T04:10:15Z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