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20"/>
  </p:notesMasterIdLst>
  <p:sldIdLst>
    <p:sldId id="256" r:id="rId2"/>
    <p:sldId id="257" r:id="rId3"/>
    <p:sldId id="283" r:id="rId4"/>
    <p:sldId id="279" r:id="rId5"/>
    <p:sldId id="284" r:id="rId6"/>
    <p:sldId id="281" r:id="rId7"/>
    <p:sldId id="285" r:id="rId8"/>
    <p:sldId id="258" r:id="rId9"/>
    <p:sldId id="287" r:id="rId10"/>
    <p:sldId id="286" r:id="rId11"/>
    <p:sldId id="290" r:id="rId12"/>
    <p:sldId id="293" r:id="rId13"/>
    <p:sldId id="295" r:id="rId14"/>
    <p:sldId id="296" r:id="rId15"/>
    <p:sldId id="297" r:id="rId16"/>
    <p:sldId id="298" r:id="rId17"/>
    <p:sldId id="299" r:id="rId18"/>
    <p:sldId id="300" r:id="rId19"/>
  </p:sldIdLst>
  <p:sldSz cx="13004800" cy="9753600"/>
  <p:notesSz cx="6858000" cy="9144000"/>
  <p:defaultTextStyle>
    <a:defPPr>
      <a:defRPr lang="en-US"/>
    </a:defPPr>
    <a:lvl1pPr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9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8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7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6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308" autoAdjust="0"/>
  </p:normalViewPr>
  <p:slideViewPr>
    <p:cSldViewPr>
      <p:cViewPr>
        <p:scale>
          <a:sx n="30" d="100"/>
          <a:sy n="30" d="100"/>
        </p:scale>
        <p:origin x="-1206" y="-60"/>
      </p:cViewPr>
      <p:guideLst>
        <p:guide orient="horz" pos="3072"/>
        <p:guide pos="4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p:cNvSpPr>
          <p:nvPr>
            <p:ph type="sldImg" idx="2"/>
          </p:nvPr>
        </p:nvSpPr>
        <p:spPr bwMode="auto">
          <a:xfrm>
            <a:off x="1143000" y="685800"/>
            <a:ext cx="4572000" cy="3429000"/>
          </a:xfrm>
          <a:prstGeom prst="rect">
            <a:avLst/>
          </a:prstGeom>
          <a:noFill/>
          <a:ln w="12700" cap="rnd" cmpd="sng">
            <a:noFill/>
            <a:prstDash val="solid"/>
            <a:round/>
            <a:headEnd type="none" w="med" len="med"/>
            <a:tailEnd type="none" w="med" len="med"/>
          </a:ln>
          <a:effectLst/>
        </p:spPr>
      </p:sp>
      <p:sp>
        <p:nvSpPr>
          <p:cNvPr id="2050"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smtClean="0">
                <a:sym typeface="Chalkboard SE" charset="0"/>
              </a:rPr>
              <a:t>Click to edit Master text styles</a:t>
            </a:r>
          </a:p>
          <a:p>
            <a:pPr lvl="1"/>
            <a:r>
              <a:rPr lang="en-US" smtClean="0">
                <a:sym typeface="Chalkboard SE" charset="0"/>
              </a:rPr>
              <a:t>Second level</a:t>
            </a:r>
          </a:p>
          <a:p>
            <a:pPr lvl="2"/>
            <a:r>
              <a:rPr lang="en-US" smtClean="0">
                <a:sym typeface="Chalkboard SE" charset="0"/>
              </a:rPr>
              <a:t>Third level</a:t>
            </a:r>
          </a:p>
          <a:p>
            <a:pPr lvl="3"/>
            <a:r>
              <a:rPr lang="en-US" smtClean="0">
                <a:sym typeface="Chalkboard SE" charset="0"/>
              </a:rPr>
              <a:t>Fourth level</a:t>
            </a:r>
          </a:p>
          <a:p>
            <a:pPr lvl="4"/>
            <a:r>
              <a:rPr lang="en-US" smtClean="0">
                <a:sym typeface="Chalkboard SE"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1pPr>
    <a:lvl2pPr marL="342900" algn="l" defTabSz="457200" rtl="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2pPr>
    <a:lvl3pPr marL="685800" algn="l" defTabSz="457200" rtl="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3pPr>
    <a:lvl4pPr marL="1028700" algn="l" defTabSz="457200" rtl="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4pPr>
    <a:lvl5pPr marL="1371600" algn="l" defTabSz="457200" rtl="0" fontAlgn="base" hangingPunct="0">
      <a:lnSpc>
        <a:spcPts val="3500"/>
      </a:lnSpc>
      <a:spcBef>
        <a:spcPct val="0"/>
      </a:spcBef>
      <a:spcAft>
        <a:spcPct val="0"/>
      </a:spcAft>
      <a:defRPr sz="2400" kern="1200">
        <a:solidFill>
          <a:srgbClr val="572E2D"/>
        </a:solidFill>
        <a:latin typeface="Chalkboard SE" charset="0"/>
        <a:ea typeface="Chalkboard SE" charset="0"/>
        <a:cs typeface="Chalkboard SE" charset="0"/>
        <a:sym typeface="Chalkboard S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marL="104775" indent="-104775"/>
            <a:r>
              <a:rPr lang="en-US" dirty="0"/>
              <a:t>To have your National or Local Organization’s logo appear automatically on every new slide, follow the instructions below.</a:t>
            </a:r>
          </a:p>
          <a:p>
            <a:pPr marL="104775" indent="-104775">
              <a:buFontTx/>
              <a:buAutoNum type="arabicPeriod"/>
            </a:pPr>
            <a:r>
              <a:rPr lang="en-US" dirty="0"/>
              <a:t>Click on View-&gt; Master -&gt; Slide Master</a:t>
            </a:r>
          </a:p>
          <a:p>
            <a:pPr marL="104775" indent="-104775">
              <a:buFontTx/>
              <a:buAutoNum type="arabicPeriod"/>
            </a:pPr>
            <a:r>
              <a:rPr lang="en-US" dirty="0"/>
              <a:t>Click on Insert-&gt; Picture-&gt; From file and select the file of your logo. Or copy and paste your logo from another document.</a:t>
            </a:r>
          </a:p>
          <a:p>
            <a:pPr marL="104775" indent="-104775">
              <a:buFontTx/>
              <a:buAutoNum type="arabicPeriod"/>
            </a:pPr>
            <a:r>
              <a:rPr lang="en-US" dirty="0"/>
              <a:t>Move your logo into the lower left corner, as indicated by the gray box. If it is necessary to reduce the size of the logo, be sure to maintain the proportions by holding down shift when using the arrow at the corner of the picture to resize. Increasing the size of the logo image may make the image blurry or degraded and is not recommended. </a:t>
            </a:r>
          </a:p>
          <a:p>
            <a:pPr marL="104775" indent="-104775">
              <a:buFontTx/>
              <a:buAutoNum type="arabicPeriod"/>
            </a:pPr>
            <a:r>
              <a:rPr lang="en-US" dirty="0"/>
              <a:t>After your logo is in the correct position on the cover slide, select the second Master Slide shown at left.</a:t>
            </a:r>
          </a:p>
          <a:p>
            <a:pPr marL="104775" indent="-104775">
              <a:buFontTx/>
              <a:buAutoNum type="arabicPeriod"/>
            </a:pPr>
            <a:r>
              <a:rPr lang="en-US" dirty="0"/>
              <a:t>Click on Insert-&gt; Picture-&gt; From file and select the file of your logo. Or copy and paste your logo from another document or page.</a:t>
            </a:r>
          </a:p>
          <a:p>
            <a:pPr marL="104775" indent="-104775">
              <a:buFontTx/>
              <a:buAutoNum type="arabicPeriod"/>
            </a:pPr>
            <a:r>
              <a:rPr lang="en-US" dirty="0"/>
              <a:t> Move your logo into the space indicated by the gray box, keeping in mind the recommendations above. </a:t>
            </a:r>
          </a:p>
          <a:p>
            <a:pPr marL="104775" indent="-104775">
              <a:buFontTx/>
              <a:buAutoNum type="arabicPeriod"/>
            </a:pPr>
            <a:r>
              <a:rPr lang="en-US" dirty="0"/>
              <a:t>Click on the button “Close Master View” or click on View-&gt; Normal. </a:t>
            </a:r>
          </a:p>
          <a:p>
            <a:pPr marL="104775" indent="-104775">
              <a:buFontTx/>
              <a:buAutoNum type="arabicPeriod"/>
            </a:pPr>
            <a:r>
              <a:rPr lang="en-US" dirty="0"/>
              <a:t>Delete the gray boxes to show your logo.</a:t>
            </a:r>
          </a:p>
          <a:p>
            <a:pPr marL="104775" indent="-104775"/>
            <a:endParaRPr lang="en-US" dirty="0"/>
          </a:p>
          <a:p>
            <a:pPr marL="104775" indent="-104775"/>
            <a:endParaRPr lang="en-US" dirty="0"/>
          </a:p>
          <a:p>
            <a:pPr marL="104775" indent="-104775"/>
            <a:r>
              <a:rPr lang="en-US" dirty="0"/>
              <a:t>Para </a:t>
            </a:r>
            <a:r>
              <a:rPr lang="en-US" dirty="0" err="1"/>
              <a:t>que</a:t>
            </a:r>
            <a:r>
              <a:rPr lang="en-US" dirty="0"/>
              <a:t> el </a:t>
            </a:r>
            <a:r>
              <a:rPr lang="en-US" dirty="0" err="1"/>
              <a:t>logotipo</a:t>
            </a:r>
            <a:r>
              <a:rPr lang="en-US" dirty="0"/>
              <a:t> de </a:t>
            </a:r>
            <a:r>
              <a:rPr lang="en-US" dirty="0" err="1"/>
              <a:t>tu</a:t>
            </a:r>
            <a:r>
              <a:rPr lang="en-US" dirty="0"/>
              <a:t> </a:t>
            </a:r>
            <a:r>
              <a:rPr lang="en-US" dirty="0" err="1"/>
              <a:t>Organización</a:t>
            </a:r>
            <a:r>
              <a:rPr lang="en-US" dirty="0"/>
              <a:t> </a:t>
            </a:r>
            <a:r>
              <a:rPr lang="en-US" dirty="0" err="1"/>
              <a:t>Nacional</a:t>
            </a:r>
            <a:r>
              <a:rPr lang="en-US" dirty="0"/>
              <a:t> o Local </a:t>
            </a:r>
            <a:r>
              <a:rPr lang="en-US" dirty="0" err="1"/>
              <a:t>aparezca</a:t>
            </a:r>
            <a:r>
              <a:rPr lang="en-US" dirty="0"/>
              <a:t> </a:t>
            </a:r>
            <a:r>
              <a:rPr lang="en-US" dirty="0" err="1"/>
              <a:t>automáticamente</a:t>
            </a:r>
            <a:r>
              <a:rPr lang="en-US" dirty="0"/>
              <a:t> en </a:t>
            </a:r>
            <a:r>
              <a:rPr lang="en-US" dirty="0" err="1"/>
              <a:t>todas</a:t>
            </a:r>
            <a:r>
              <a:rPr lang="en-US" dirty="0"/>
              <a:t> </a:t>
            </a:r>
            <a:r>
              <a:rPr lang="en-US" dirty="0" err="1"/>
              <a:t>las</a:t>
            </a:r>
            <a:r>
              <a:rPr lang="en-US" dirty="0"/>
              <a:t> </a:t>
            </a:r>
            <a:r>
              <a:rPr lang="en-US" dirty="0" err="1"/>
              <a:t>diapositivas</a:t>
            </a:r>
            <a:r>
              <a:rPr lang="en-US" dirty="0"/>
              <a:t> (“slides”), en la </a:t>
            </a:r>
            <a:r>
              <a:rPr lang="en-US" dirty="0" err="1"/>
              <a:t>posición</a:t>
            </a:r>
            <a:r>
              <a:rPr lang="en-US" dirty="0"/>
              <a:t> </a:t>
            </a:r>
            <a:r>
              <a:rPr lang="en-US" dirty="0" err="1"/>
              <a:t>donde</a:t>
            </a:r>
            <a:r>
              <a:rPr lang="en-US" dirty="0"/>
              <a:t> </a:t>
            </a:r>
            <a:r>
              <a:rPr lang="en-US" dirty="0" err="1"/>
              <a:t>está</a:t>
            </a:r>
            <a:r>
              <a:rPr lang="en-US" dirty="0"/>
              <a:t> el </a:t>
            </a:r>
            <a:r>
              <a:rPr lang="en-US" dirty="0" err="1"/>
              <a:t>cuadro</a:t>
            </a:r>
            <a:r>
              <a:rPr lang="en-US" dirty="0"/>
              <a:t> </a:t>
            </a:r>
            <a:r>
              <a:rPr lang="en-US" dirty="0" err="1"/>
              <a:t>gris</a:t>
            </a:r>
            <a:r>
              <a:rPr lang="en-US" dirty="0"/>
              <a:t>, </a:t>
            </a:r>
            <a:r>
              <a:rPr lang="en-US" dirty="0" err="1"/>
              <a:t>sigue</a:t>
            </a:r>
            <a:r>
              <a:rPr lang="en-US" dirty="0"/>
              <a:t> </a:t>
            </a:r>
            <a:r>
              <a:rPr lang="en-US" dirty="0" err="1"/>
              <a:t>las</a:t>
            </a:r>
            <a:r>
              <a:rPr lang="en-US" dirty="0"/>
              <a:t> </a:t>
            </a:r>
            <a:r>
              <a:rPr lang="en-US" dirty="0" err="1"/>
              <a:t>instrucciones</a:t>
            </a:r>
            <a:r>
              <a:rPr lang="en-US" dirty="0"/>
              <a:t> </a:t>
            </a:r>
            <a:r>
              <a:rPr lang="en-US" dirty="0" err="1"/>
              <a:t>que</a:t>
            </a:r>
            <a:r>
              <a:rPr lang="en-US" dirty="0"/>
              <a:t> </a:t>
            </a:r>
            <a:r>
              <a:rPr lang="en-US" dirty="0" err="1"/>
              <a:t>aparecen</a:t>
            </a:r>
            <a:r>
              <a:rPr lang="en-US" dirty="0"/>
              <a:t> a </a:t>
            </a:r>
            <a:r>
              <a:rPr lang="en-US" dirty="0" err="1"/>
              <a:t>continuación</a:t>
            </a:r>
            <a:r>
              <a:rPr lang="en-US" dirty="0"/>
              <a:t>.</a:t>
            </a:r>
          </a:p>
          <a:p>
            <a:pPr marL="104775" indent="-104775"/>
            <a:r>
              <a:rPr lang="en-US" dirty="0"/>
              <a:t>1. </a:t>
            </a:r>
            <a:r>
              <a:rPr lang="en-US" dirty="0" err="1"/>
              <a:t>Haz</a:t>
            </a:r>
            <a:r>
              <a:rPr lang="en-US" dirty="0"/>
              <a:t> </a:t>
            </a:r>
            <a:r>
              <a:rPr lang="en-US" dirty="0" err="1"/>
              <a:t>clic</a:t>
            </a:r>
            <a:r>
              <a:rPr lang="en-US" dirty="0"/>
              <a:t> en </a:t>
            </a:r>
            <a:r>
              <a:rPr lang="en-US" dirty="0" err="1"/>
              <a:t>Ver</a:t>
            </a:r>
            <a:r>
              <a:rPr lang="en-US" dirty="0"/>
              <a:t> -&gt; </a:t>
            </a:r>
            <a:r>
              <a:rPr lang="en-US" dirty="0" err="1"/>
              <a:t>Patrón</a:t>
            </a:r>
            <a:r>
              <a:rPr lang="en-US" dirty="0"/>
              <a:t> -&gt; </a:t>
            </a:r>
            <a:r>
              <a:rPr lang="en-US" dirty="0" err="1"/>
              <a:t>Patrón</a:t>
            </a:r>
            <a:r>
              <a:rPr lang="en-US" dirty="0"/>
              <a:t> de </a:t>
            </a:r>
            <a:r>
              <a:rPr lang="en-US" dirty="0" err="1"/>
              <a:t>diapositivas</a:t>
            </a:r>
            <a:r>
              <a:rPr lang="en-US" dirty="0"/>
              <a:t> </a:t>
            </a:r>
          </a:p>
          <a:p>
            <a:pPr marL="104775" indent="-104775"/>
            <a:r>
              <a:rPr lang="en-US" dirty="0"/>
              <a:t>2. </a:t>
            </a:r>
            <a:r>
              <a:rPr lang="en-US" dirty="0" err="1"/>
              <a:t>Haz</a:t>
            </a:r>
            <a:r>
              <a:rPr lang="en-US" dirty="0"/>
              <a:t> </a:t>
            </a:r>
            <a:r>
              <a:rPr lang="en-US" dirty="0" err="1"/>
              <a:t>clic</a:t>
            </a:r>
            <a:r>
              <a:rPr lang="en-US" dirty="0"/>
              <a:t> en </a:t>
            </a:r>
            <a:r>
              <a:rPr lang="en-US" dirty="0" err="1"/>
              <a:t>Insertar</a:t>
            </a:r>
            <a:r>
              <a:rPr lang="en-US" dirty="0"/>
              <a:t>-&gt; </a:t>
            </a:r>
            <a:r>
              <a:rPr lang="en-US" dirty="0" err="1"/>
              <a:t>Imagen</a:t>
            </a:r>
            <a:r>
              <a:rPr lang="en-US" dirty="0"/>
              <a:t> -&gt; </a:t>
            </a:r>
            <a:r>
              <a:rPr lang="en-US" dirty="0" err="1"/>
              <a:t>Desde</a:t>
            </a:r>
            <a:r>
              <a:rPr lang="en-US" dirty="0"/>
              <a:t> </a:t>
            </a:r>
            <a:r>
              <a:rPr lang="en-US" dirty="0" err="1"/>
              <a:t>archivo</a:t>
            </a:r>
            <a:r>
              <a:rPr lang="en-US" dirty="0"/>
              <a:t> y </a:t>
            </a:r>
            <a:r>
              <a:rPr lang="en-US" dirty="0" err="1"/>
              <a:t>selecciona</a:t>
            </a:r>
            <a:r>
              <a:rPr lang="en-US" dirty="0"/>
              <a:t> el </a:t>
            </a:r>
            <a:r>
              <a:rPr lang="en-US" dirty="0" err="1"/>
              <a:t>archivo</a:t>
            </a:r>
            <a:r>
              <a:rPr lang="en-US" dirty="0"/>
              <a:t> </a:t>
            </a:r>
            <a:r>
              <a:rPr lang="en-US" dirty="0" err="1"/>
              <a:t>donde</a:t>
            </a:r>
            <a:r>
              <a:rPr lang="en-US" dirty="0"/>
              <a:t> se </a:t>
            </a:r>
            <a:r>
              <a:rPr lang="en-US" dirty="0" err="1"/>
              <a:t>encuentra</a:t>
            </a:r>
            <a:r>
              <a:rPr lang="en-US" dirty="0"/>
              <a:t> </a:t>
            </a:r>
            <a:r>
              <a:rPr lang="en-US" dirty="0" err="1"/>
              <a:t>tu</a:t>
            </a:r>
            <a:r>
              <a:rPr lang="en-US" dirty="0"/>
              <a:t> </a:t>
            </a:r>
            <a:r>
              <a:rPr lang="en-US" dirty="0" err="1"/>
              <a:t>logotipo</a:t>
            </a:r>
            <a:r>
              <a:rPr lang="en-US" dirty="0"/>
              <a:t>. </a:t>
            </a:r>
            <a:r>
              <a:rPr lang="en-US" dirty="0" err="1"/>
              <a:t>También</a:t>
            </a:r>
            <a:r>
              <a:rPr lang="en-US" dirty="0"/>
              <a:t> </a:t>
            </a:r>
            <a:r>
              <a:rPr lang="en-US" dirty="0" err="1"/>
              <a:t>puedes</a:t>
            </a:r>
            <a:r>
              <a:rPr lang="en-US" dirty="0"/>
              <a:t> </a:t>
            </a:r>
            <a:r>
              <a:rPr lang="en-US" dirty="0" err="1"/>
              <a:t>copiar</a:t>
            </a:r>
            <a:r>
              <a:rPr lang="en-US" dirty="0"/>
              <a:t> el </a:t>
            </a:r>
            <a:r>
              <a:rPr lang="en-US" dirty="0" err="1"/>
              <a:t>logotipo</a:t>
            </a:r>
            <a:r>
              <a:rPr lang="en-US" dirty="0"/>
              <a:t> de </a:t>
            </a:r>
            <a:r>
              <a:rPr lang="en-US" dirty="0" err="1"/>
              <a:t>otro</a:t>
            </a:r>
            <a:r>
              <a:rPr lang="en-US" dirty="0"/>
              <a:t> </a:t>
            </a:r>
            <a:r>
              <a:rPr lang="en-US" dirty="0" err="1"/>
              <a:t>documento</a:t>
            </a:r>
            <a:r>
              <a:rPr lang="en-US" dirty="0"/>
              <a:t> y </a:t>
            </a:r>
            <a:r>
              <a:rPr lang="en-US" dirty="0" err="1"/>
              <a:t>pegarlo</a:t>
            </a:r>
            <a:r>
              <a:rPr lang="en-US" dirty="0"/>
              <a:t> (“paste”) en la </a:t>
            </a:r>
            <a:r>
              <a:rPr lang="en-US" dirty="0" err="1"/>
              <a:t>diapositiva</a:t>
            </a:r>
            <a:r>
              <a:rPr lang="en-US" dirty="0"/>
              <a:t>. </a:t>
            </a:r>
          </a:p>
          <a:p>
            <a:pPr marL="104775" indent="-104775"/>
            <a:r>
              <a:rPr lang="en-US" dirty="0"/>
              <a:t>3. </a:t>
            </a:r>
            <a:r>
              <a:rPr lang="en-US" dirty="0" err="1"/>
              <a:t>Traslada</a:t>
            </a:r>
            <a:r>
              <a:rPr lang="en-US" dirty="0"/>
              <a:t> el </a:t>
            </a:r>
            <a:r>
              <a:rPr lang="en-US" dirty="0" err="1"/>
              <a:t>logotipo</a:t>
            </a:r>
            <a:r>
              <a:rPr lang="en-US" dirty="0"/>
              <a:t> </a:t>
            </a:r>
            <a:r>
              <a:rPr lang="en-US" dirty="0" err="1"/>
              <a:t>hasta</a:t>
            </a:r>
            <a:r>
              <a:rPr lang="en-US" dirty="0"/>
              <a:t> la </a:t>
            </a:r>
            <a:r>
              <a:rPr lang="en-US" dirty="0" err="1"/>
              <a:t>esquina</a:t>
            </a:r>
            <a:r>
              <a:rPr lang="en-US" dirty="0"/>
              <a:t> inferior </a:t>
            </a:r>
            <a:r>
              <a:rPr lang="en-US" dirty="0" err="1"/>
              <a:t>izquierda</a:t>
            </a:r>
            <a:r>
              <a:rPr lang="en-US" dirty="0"/>
              <a:t>, </a:t>
            </a:r>
            <a:r>
              <a:rPr lang="en-US" dirty="0" err="1"/>
              <a:t>donde</a:t>
            </a:r>
            <a:r>
              <a:rPr lang="en-US" dirty="0"/>
              <a:t> </a:t>
            </a:r>
            <a:r>
              <a:rPr lang="en-US" dirty="0" err="1"/>
              <a:t>está</a:t>
            </a:r>
            <a:r>
              <a:rPr lang="en-US" dirty="0"/>
              <a:t> el </a:t>
            </a:r>
            <a:r>
              <a:rPr lang="en-US" dirty="0" err="1"/>
              <a:t>punto</a:t>
            </a:r>
            <a:r>
              <a:rPr lang="en-US" dirty="0"/>
              <a:t> </a:t>
            </a:r>
            <a:r>
              <a:rPr lang="en-US" dirty="0" err="1"/>
              <a:t>rojo</a:t>
            </a:r>
            <a:r>
              <a:rPr lang="en-US" dirty="0"/>
              <a:t>. Si </a:t>
            </a:r>
            <a:r>
              <a:rPr lang="en-US" dirty="0" err="1"/>
              <a:t>necesitas</a:t>
            </a:r>
            <a:r>
              <a:rPr lang="en-US" dirty="0"/>
              <a:t> </a:t>
            </a:r>
            <a:r>
              <a:rPr lang="en-US" dirty="0" err="1"/>
              <a:t>reducir</a:t>
            </a:r>
            <a:r>
              <a:rPr lang="en-US" dirty="0"/>
              <a:t> el </a:t>
            </a:r>
            <a:r>
              <a:rPr lang="en-US" dirty="0" err="1"/>
              <a:t>tamaño</a:t>
            </a:r>
            <a:r>
              <a:rPr lang="en-US" dirty="0"/>
              <a:t> del </a:t>
            </a:r>
            <a:r>
              <a:rPr lang="en-US" dirty="0" err="1"/>
              <a:t>logotipo</a:t>
            </a:r>
            <a:r>
              <a:rPr lang="en-US" dirty="0"/>
              <a:t>, </a:t>
            </a:r>
            <a:r>
              <a:rPr lang="en-US" dirty="0" err="1"/>
              <a:t>asegúrate</a:t>
            </a:r>
            <a:r>
              <a:rPr lang="en-US" dirty="0"/>
              <a:t> de </a:t>
            </a:r>
            <a:r>
              <a:rPr lang="en-US" dirty="0" err="1"/>
              <a:t>conservar</a:t>
            </a:r>
            <a:r>
              <a:rPr lang="en-US" dirty="0"/>
              <a:t> </a:t>
            </a:r>
            <a:r>
              <a:rPr lang="en-US" dirty="0" err="1"/>
              <a:t>las</a:t>
            </a:r>
            <a:r>
              <a:rPr lang="en-US" dirty="0"/>
              <a:t> </a:t>
            </a:r>
            <a:r>
              <a:rPr lang="en-US" dirty="0" err="1"/>
              <a:t>proporciones</a:t>
            </a:r>
            <a:r>
              <a:rPr lang="en-US" dirty="0"/>
              <a:t> </a:t>
            </a:r>
            <a:r>
              <a:rPr lang="en-US" dirty="0" err="1"/>
              <a:t>manteniendo</a:t>
            </a:r>
            <a:r>
              <a:rPr lang="en-US" dirty="0"/>
              <a:t> </a:t>
            </a:r>
            <a:r>
              <a:rPr lang="en-US" dirty="0" err="1"/>
              <a:t>presionada</a:t>
            </a:r>
            <a:r>
              <a:rPr lang="en-US" dirty="0"/>
              <a:t> la </a:t>
            </a:r>
            <a:r>
              <a:rPr lang="en-US" dirty="0" err="1"/>
              <a:t>tecla</a:t>
            </a:r>
            <a:r>
              <a:rPr lang="en-US" dirty="0"/>
              <a:t> de </a:t>
            </a:r>
            <a:r>
              <a:rPr lang="en-US" dirty="0" err="1"/>
              <a:t>mayúsculas</a:t>
            </a:r>
            <a:r>
              <a:rPr lang="en-US" dirty="0"/>
              <a:t> (“shift”) </a:t>
            </a:r>
            <a:r>
              <a:rPr lang="en-US" dirty="0" err="1"/>
              <a:t>mientras</a:t>
            </a:r>
            <a:r>
              <a:rPr lang="en-US" dirty="0"/>
              <a:t> </a:t>
            </a:r>
            <a:r>
              <a:rPr lang="en-US" dirty="0" err="1"/>
              <a:t>utilizas</a:t>
            </a:r>
            <a:r>
              <a:rPr lang="en-US" dirty="0"/>
              <a:t> la </a:t>
            </a:r>
            <a:r>
              <a:rPr lang="en-US" dirty="0" err="1"/>
              <a:t>flecha</a:t>
            </a:r>
            <a:r>
              <a:rPr lang="en-US" dirty="0"/>
              <a:t> </a:t>
            </a:r>
            <a:r>
              <a:rPr lang="en-US" dirty="0" err="1"/>
              <a:t>para</a:t>
            </a:r>
            <a:r>
              <a:rPr lang="en-US" dirty="0"/>
              <a:t> </a:t>
            </a:r>
            <a:r>
              <a:rPr lang="en-US" dirty="0" err="1"/>
              <a:t>agarrar</a:t>
            </a:r>
            <a:r>
              <a:rPr lang="en-US" dirty="0"/>
              <a:t> la </a:t>
            </a:r>
            <a:r>
              <a:rPr lang="en-US" dirty="0" err="1"/>
              <a:t>imagen</a:t>
            </a:r>
            <a:r>
              <a:rPr lang="en-US" dirty="0"/>
              <a:t> </a:t>
            </a:r>
            <a:r>
              <a:rPr lang="en-US" dirty="0" err="1"/>
              <a:t>por</a:t>
            </a:r>
            <a:r>
              <a:rPr lang="en-US" dirty="0"/>
              <a:t> </a:t>
            </a:r>
            <a:r>
              <a:rPr lang="en-US" dirty="0" err="1"/>
              <a:t>una</a:t>
            </a:r>
            <a:r>
              <a:rPr lang="en-US" dirty="0"/>
              <a:t> </a:t>
            </a:r>
            <a:r>
              <a:rPr lang="en-US" dirty="0" err="1"/>
              <a:t>esquina</a:t>
            </a:r>
            <a:r>
              <a:rPr lang="en-US" dirty="0"/>
              <a:t> y </a:t>
            </a:r>
            <a:r>
              <a:rPr lang="en-US" dirty="0" err="1"/>
              <a:t>alterar</a:t>
            </a:r>
            <a:r>
              <a:rPr lang="en-US" dirty="0"/>
              <a:t> el </a:t>
            </a:r>
            <a:r>
              <a:rPr lang="en-US" dirty="0" err="1"/>
              <a:t>tamaño</a:t>
            </a:r>
            <a:r>
              <a:rPr lang="en-US" dirty="0"/>
              <a:t>. No </a:t>
            </a:r>
            <a:r>
              <a:rPr lang="en-US" dirty="0" err="1"/>
              <a:t>es</a:t>
            </a:r>
            <a:r>
              <a:rPr lang="en-US" dirty="0"/>
              <a:t> </a:t>
            </a:r>
            <a:r>
              <a:rPr lang="en-US" dirty="0" err="1"/>
              <a:t>recomendable</a:t>
            </a:r>
            <a:r>
              <a:rPr lang="en-US" dirty="0"/>
              <a:t> </a:t>
            </a:r>
            <a:r>
              <a:rPr lang="en-US" dirty="0" err="1"/>
              <a:t>aumentar</a:t>
            </a:r>
            <a:r>
              <a:rPr lang="en-US" dirty="0"/>
              <a:t> el </a:t>
            </a:r>
            <a:r>
              <a:rPr lang="en-US" dirty="0" err="1"/>
              <a:t>tamaño</a:t>
            </a:r>
            <a:r>
              <a:rPr lang="en-US" dirty="0"/>
              <a:t> del </a:t>
            </a:r>
            <a:r>
              <a:rPr lang="en-US" dirty="0" err="1"/>
              <a:t>logotipo</a:t>
            </a:r>
            <a:r>
              <a:rPr lang="en-US" dirty="0"/>
              <a:t>, </a:t>
            </a:r>
            <a:r>
              <a:rPr lang="en-US" dirty="0" err="1"/>
              <a:t>ya</a:t>
            </a:r>
            <a:r>
              <a:rPr lang="en-US" dirty="0"/>
              <a:t> </a:t>
            </a:r>
            <a:r>
              <a:rPr lang="en-US" dirty="0" err="1"/>
              <a:t>que</a:t>
            </a:r>
            <a:r>
              <a:rPr lang="en-US" dirty="0"/>
              <a:t> </a:t>
            </a:r>
            <a:r>
              <a:rPr lang="en-US" dirty="0" err="1"/>
              <a:t>esto</a:t>
            </a:r>
            <a:r>
              <a:rPr lang="en-US" dirty="0"/>
              <a:t> </a:t>
            </a:r>
            <a:r>
              <a:rPr lang="en-US" dirty="0" err="1"/>
              <a:t>puede</a:t>
            </a:r>
            <a:r>
              <a:rPr lang="en-US" dirty="0"/>
              <a:t> </a:t>
            </a:r>
            <a:r>
              <a:rPr lang="en-US" dirty="0" err="1"/>
              <a:t>causar</a:t>
            </a:r>
            <a:r>
              <a:rPr lang="en-US" dirty="0"/>
              <a:t> </a:t>
            </a:r>
            <a:r>
              <a:rPr lang="en-US" dirty="0" err="1"/>
              <a:t>que</a:t>
            </a:r>
            <a:r>
              <a:rPr lang="en-US" dirty="0"/>
              <a:t> la </a:t>
            </a:r>
            <a:r>
              <a:rPr lang="en-US" dirty="0" err="1"/>
              <a:t>imagen</a:t>
            </a:r>
            <a:r>
              <a:rPr lang="en-US" dirty="0"/>
              <a:t> se </a:t>
            </a:r>
            <a:r>
              <a:rPr lang="en-US" dirty="0" err="1"/>
              <a:t>vea</a:t>
            </a:r>
            <a:r>
              <a:rPr lang="en-US" dirty="0"/>
              <a:t> </a:t>
            </a:r>
            <a:r>
              <a:rPr lang="en-US" dirty="0" err="1"/>
              <a:t>borrosa</a:t>
            </a:r>
            <a:r>
              <a:rPr lang="en-US" dirty="0"/>
              <a:t> o </a:t>
            </a:r>
            <a:r>
              <a:rPr lang="en-US" dirty="0" err="1"/>
              <a:t>pierda</a:t>
            </a:r>
            <a:r>
              <a:rPr lang="en-US" dirty="0"/>
              <a:t> </a:t>
            </a:r>
            <a:r>
              <a:rPr lang="en-US" dirty="0" err="1"/>
              <a:t>calidad</a:t>
            </a:r>
            <a:r>
              <a:rPr lang="en-US" dirty="0"/>
              <a:t>.    </a:t>
            </a:r>
          </a:p>
          <a:p>
            <a:pPr marL="104775" indent="-104775"/>
            <a:r>
              <a:rPr lang="en-US" dirty="0"/>
              <a:t>4. </a:t>
            </a:r>
            <a:r>
              <a:rPr lang="en-US" dirty="0" err="1"/>
              <a:t>Una</a:t>
            </a:r>
            <a:r>
              <a:rPr lang="en-US" dirty="0"/>
              <a:t> </a:t>
            </a:r>
            <a:r>
              <a:rPr lang="en-US" dirty="0" err="1"/>
              <a:t>vez</a:t>
            </a:r>
            <a:r>
              <a:rPr lang="en-US" dirty="0"/>
              <a:t> </a:t>
            </a:r>
            <a:r>
              <a:rPr lang="en-US" dirty="0" err="1"/>
              <a:t>que</a:t>
            </a:r>
            <a:r>
              <a:rPr lang="en-US" dirty="0"/>
              <a:t> el </a:t>
            </a:r>
            <a:r>
              <a:rPr lang="en-US" dirty="0" err="1"/>
              <a:t>logotipo</a:t>
            </a:r>
            <a:r>
              <a:rPr lang="en-US" dirty="0"/>
              <a:t> se </a:t>
            </a:r>
            <a:r>
              <a:rPr lang="en-US" dirty="0" err="1"/>
              <a:t>encuentre</a:t>
            </a:r>
            <a:r>
              <a:rPr lang="en-US" dirty="0"/>
              <a:t> en la </a:t>
            </a:r>
            <a:r>
              <a:rPr lang="en-US" dirty="0" err="1"/>
              <a:t>posición</a:t>
            </a:r>
            <a:r>
              <a:rPr lang="en-US" dirty="0"/>
              <a:t> </a:t>
            </a:r>
            <a:r>
              <a:rPr lang="en-US" dirty="0" err="1"/>
              <a:t>correcta</a:t>
            </a:r>
            <a:r>
              <a:rPr lang="en-US" dirty="0"/>
              <a:t> en la </a:t>
            </a:r>
            <a:r>
              <a:rPr lang="en-US" dirty="0" err="1"/>
              <a:t>diapositiva</a:t>
            </a:r>
            <a:r>
              <a:rPr lang="en-US" dirty="0"/>
              <a:t> </a:t>
            </a:r>
            <a:r>
              <a:rPr lang="en-US" dirty="0" err="1"/>
              <a:t>que</a:t>
            </a:r>
            <a:r>
              <a:rPr lang="en-US" dirty="0"/>
              <a:t> </a:t>
            </a:r>
            <a:r>
              <a:rPr lang="en-US" dirty="0" err="1"/>
              <a:t>servirá</a:t>
            </a:r>
            <a:r>
              <a:rPr lang="en-US" dirty="0"/>
              <a:t> de </a:t>
            </a:r>
            <a:r>
              <a:rPr lang="en-US" dirty="0" err="1"/>
              <a:t>portada</a:t>
            </a:r>
            <a:r>
              <a:rPr lang="en-US" dirty="0"/>
              <a:t> de la </a:t>
            </a:r>
            <a:r>
              <a:rPr lang="en-US" dirty="0" err="1"/>
              <a:t>presentación</a:t>
            </a:r>
            <a:r>
              <a:rPr lang="en-US" dirty="0"/>
              <a:t>, </a:t>
            </a:r>
            <a:r>
              <a:rPr lang="en-US" dirty="0" err="1"/>
              <a:t>selecciona</a:t>
            </a:r>
            <a:r>
              <a:rPr lang="en-US" dirty="0"/>
              <a:t> la </a:t>
            </a:r>
            <a:r>
              <a:rPr lang="en-US" dirty="0" err="1"/>
              <a:t>segunda</a:t>
            </a:r>
            <a:r>
              <a:rPr lang="en-US" dirty="0"/>
              <a:t> </a:t>
            </a:r>
            <a:r>
              <a:rPr lang="en-US" dirty="0" err="1"/>
              <a:t>Diapositiva</a:t>
            </a:r>
            <a:r>
              <a:rPr lang="en-US" dirty="0"/>
              <a:t> </a:t>
            </a:r>
            <a:r>
              <a:rPr lang="en-US" dirty="0" err="1"/>
              <a:t>que</a:t>
            </a:r>
            <a:r>
              <a:rPr lang="en-US" dirty="0"/>
              <a:t> </a:t>
            </a:r>
            <a:r>
              <a:rPr lang="en-US" dirty="0" err="1"/>
              <a:t>aparece</a:t>
            </a:r>
            <a:r>
              <a:rPr lang="en-US" dirty="0"/>
              <a:t> a la </a:t>
            </a:r>
            <a:r>
              <a:rPr lang="en-US" dirty="0" err="1"/>
              <a:t>izquierda</a:t>
            </a:r>
            <a:r>
              <a:rPr lang="en-US" dirty="0"/>
              <a:t>. </a:t>
            </a:r>
          </a:p>
          <a:p>
            <a:pPr marL="104775" indent="-104775"/>
            <a:r>
              <a:rPr lang="en-US" dirty="0"/>
              <a:t>5. </a:t>
            </a:r>
            <a:r>
              <a:rPr lang="en-US" dirty="0" err="1"/>
              <a:t>Haz</a:t>
            </a:r>
            <a:r>
              <a:rPr lang="en-US" dirty="0"/>
              <a:t> </a:t>
            </a:r>
            <a:r>
              <a:rPr lang="en-US" dirty="0" err="1"/>
              <a:t>clic</a:t>
            </a:r>
            <a:r>
              <a:rPr lang="en-US" dirty="0"/>
              <a:t> en </a:t>
            </a:r>
            <a:r>
              <a:rPr lang="en-US" dirty="0" err="1"/>
              <a:t>Insertar</a:t>
            </a:r>
            <a:r>
              <a:rPr lang="en-US" dirty="0"/>
              <a:t>-&gt; </a:t>
            </a:r>
            <a:r>
              <a:rPr lang="en-US" dirty="0" err="1"/>
              <a:t>Imagen</a:t>
            </a:r>
            <a:r>
              <a:rPr lang="en-US" dirty="0"/>
              <a:t> -&gt; </a:t>
            </a:r>
            <a:r>
              <a:rPr lang="en-US" dirty="0" err="1"/>
              <a:t>Desde</a:t>
            </a:r>
            <a:r>
              <a:rPr lang="en-US" dirty="0"/>
              <a:t> </a:t>
            </a:r>
            <a:r>
              <a:rPr lang="en-US" dirty="0" err="1"/>
              <a:t>archivo</a:t>
            </a:r>
            <a:r>
              <a:rPr lang="en-US" dirty="0"/>
              <a:t> y </a:t>
            </a:r>
            <a:r>
              <a:rPr lang="en-US" dirty="0" err="1"/>
              <a:t>selecciona</a:t>
            </a:r>
            <a:r>
              <a:rPr lang="en-US" dirty="0"/>
              <a:t> el </a:t>
            </a:r>
            <a:r>
              <a:rPr lang="en-US" dirty="0" err="1"/>
              <a:t>archivo</a:t>
            </a:r>
            <a:r>
              <a:rPr lang="en-US" dirty="0"/>
              <a:t> </a:t>
            </a:r>
            <a:r>
              <a:rPr lang="en-US" dirty="0" err="1"/>
              <a:t>donde</a:t>
            </a:r>
            <a:r>
              <a:rPr lang="en-US" dirty="0"/>
              <a:t> se </a:t>
            </a:r>
            <a:r>
              <a:rPr lang="en-US" dirty="0" err="1"/>
              <a:t>encuentra</a:t>
            </a:r>
            <a:r>
              <a:rPr lang="en-US" dirty="0"/>
              <a:t> </a:t>
            </a:r>
            <a:r>
              <a:rPr lang="en-US" dirty="0" err="1"/>
              <a:t>grabado</a:t>
            </a:r>
            <a:r>
              <a:rPr lang="en-US" dirty="0"/>
              <a:t> </a:t>
            </a:r>
            <a:r>
              <a:rPr lang="en-US" dirty="0" err="1"/>
              <a:t>tu</a:t>
            </a:r>
            <a:r>
              <a:rPr lang="en-US" dirty="0"/>
              <a:t> </a:t>
            </a:r>
            <a:r>
              <a:rPr lang="en-US" dirty="0" err="1"/>
              <a:t>logotipo</a:t>
            </a:r>
            <a:r>
              <a:rPr lang="en-US" dirty="0"/>
              <a:t>. </a:t>
            </a:r>
            <a:r>
              <a:rPr lang="en-US" dirty="0" err="1"/>
              <a:t>También</a:t>
            </a:r>
            <a:r>
              <a:rPr lang="en-US" dirty="0"/>
              <a:t> </a:t>
            </a:r>
            <a:r>
              <a:rPr lang="en-US" dirty="0" err="1"/>
              <a:t>puedes</a:t>
            </a:r>
            <a:r>
              <a:rPr lang="en-US" dirty="0"/>
              <a:t> </a:t>
            </a:r>
            <a:r>
              <a:rPr lang="en-US" dirty="0" err="1"/>
              <a:t>copiar</a:t>
            </a:r>
            <a:r>
              <a:rPr lang="en-US" dirty="0"/>
              <a:t> el </a:t>
            </a:r>
            <a:r>
              <a:rPr lang="en-US" dirty="0" err="1"/>
              <a:t>logotipo</a:t>
            </a:r>
            <a:r>
              <a:rPr lang="en-US" dirty="0"/>
              <a:t> de </a:t>
            </a:r>
            <a:r>
              <a:rPr lang="en-US" dirty="0" err="1"/>
              <a:t>otro</a:t>
            </a:r>
            <a:r>
              <a:rPr lang="en-US" dirty="0"/>
              <a:t> </a:t>
            </a:r>
            <a:r>
              <a:rPr lang="en-US" dirty="0" err="1"/>
              <a:t>documento</a:t>
            </a:r>
            <a:r>
              <a:rPr lang="en-US" dirty="0"/>
              <a:t> o </a:t>
            </a:r>
            <a:r>
              <a:rPr lang="en-US" dirty="0" err="1"/>
              <a:t>página</a:t>
            </a:r>
            <a:r>
              <a:rPr lang="en-US" dirty="0"/>
              <a:t> y </a:t>
            </a:r>
            <a:r>
              <a:rPr lang="en-US" dirty="0" err="1"/>
              <a:t>pegarlo</a:t>
            </a:r>
            <a:r>
              <a:rPr lang="en-US" dirty="0"/>
              <a:t> en la </a:t>
            </a:r>
            <a:r>
              <a:rPr lang="en-US" dirty="0" err="1"/>
              <a:t>diapositiva</a:t>
            </a:r>
            <a:r>
              <a:rPr lang="en-US" dirty="0"/>
              <a:t>. </a:t>
            </a:r>
          </a:p>
          <a:p>
            <a:pPr marL="104775" indent="-104775"/>
            <a:r>
              <a:rPr lang="en-US" dirty="0"/>
              <a:t>6. </a:t>
            </a:r>
            <a:r>
              <a:rPr lang="en-US" dirty="0" err="1"/>
              <a:t>Traslada</a:t>
            </a:r>
            <a:r>
              <a:rPr lang="en-US" dirty="0"/>
              <a:t> el </a:t>
            </a:r>
            <a:r>
              <a:rPr lang="en-US" dirty="0" err="1"/>
              <a:t>logotipo</a:t>
            </a:r>
            <a:r>
              <a:rPr lang="en-US" dirty="0"/>
              <a:t> </a:t>
            </a:r>
            <a:r>
              <a:rPr lang="en-US" dirty="0" err="1"/>
              <a:t>hasta</a:t>
            </a:r>
            <a:r>
              <a:rPr lang="en-US" dirty="0"/>
              <a:t> la </a:t>
            </a:r>
            <a:r>
              <a:rPr lang="en-US" dirty="0" err="1"/>
              <a:t>esquina</a:t>
            </a:r>
            <a:r>
              <a:rPr lang="en-US" dirty="0"/>
              <a:t> inferior </a:t>
            </a:r>
            <a:r>
              <a:rPr lang="en-US" dirty="0" err="1"/>
              <a:t>izquierda</a:t>
            </a:r>
            <a:r>
              <a:rPr lang="en-US" dirty="0"/>
              <a:t>, </a:t>
            </a:r>
            <a:r>
              <a:rPr lang="en-US" dirty="0" err="1"/>
              <a:t>donde</a:t>
            </a:r>
            <a:r>
              <a:rPr lang="en-US" dirty="0"/>
              <a:t> </a:t>
            </a:r>
            <a:r>
              <a:rPr lang="en-US" dirty="0" err="1"/>
              <a:t>está</a:t>
            </a:r>
            <a:r>
              <a:rPr lang="en-US" dirty="0"/>
              <a:t> </a:t>
            </a:r>
            <a:r>
              <a:rPr lang="en-US" dirty="0" err="1"/>
              <a:t>punto</a:t>
            </a:r>
            <a:r>
              <a:rPr lang="en-US" dirty="0"/>
              <a:t> </a:t>
            </a:r>
            <a:r>
              <a:rPr lang="en-US" dirty="0" err="1"/>
              <a:t>rojo</a:t>
            </a:r>
            <a:r>
              <a:rPr lang="en-US" dirty="0"/>
              <a:t>, </a:t>
            </a:r>
            <a:r>
              <a:rPr lang="en-US" dirty="0" err="1"/>
              <a:t>teniendo</a:t>
            </a:r>
            <a:r>
              <a:rPr lang="en-US" dirty="0"/>
              <a:t> en </a:t>
            </a:r>
            <a:r>
              <a:rPr lang="en-US" dirty="0" err="1"/>
              <a:t>cuenta</a:t>
            </a:r>
            <a:r>
              <a:rPr lang="en-US" dirty="0"/>
              <a:t> </a:t>
            </a:r>
            <a:r>
              <a:rPr lang="en-US" dirty="0" err="1"/>
              <a:t>las</a:t>
            </a:r>
            <a:r>
              <a:rPr lang="en-US" dirty="0"/>
              <a:t> </a:t>
            </a:r>
            <a:r>
              <a:rPr lang="en-US" dirty="0" err="1"/>
              <a:t>recomendaciones</a:t>
            </a:r>
            <a:r>
              <a:rPr lang="en-US" dirty="0"/>
              <a:t> </a:t>
            </a:r>
            <a:r>
              <a:rPr lang="en-US" dirty="0" err="1"/>
              <a:t>indicadas</a:t>
            </a:r>
            <a:r>
              <a:rPr lang="en-US" dirty="0"/>
              <a:t> </a:t>
            </a:r>
            <a:r>
              <a:rPr lang="en-US" dirty="0" err="1"/>
              <a:t>anteriormente</a:t>
            </a:r>
            <a:r>
              <a:rPr lang="en-US" dirty="0"/>
              <a:t>. </a:t>
            </a:r>
          </a:p>
          <a:p>
            <a:pPr marL="104775" indent="-104775"/>
            <a:r>
              <a:rPr lang="en-US" dirty="0"/>
              <a:t>7. </a:t>
            </a:r>
            <a:r>
              <a:rPr lang="en-US" dirty="0" err="1"/>
              <a:t>Haz</a:t>
            </a:r>
            <a:r>
              <a:rPr lang="en-US" dirty="0"/>
              <a:t> </a:t>
            </a:r>
            <a:r>
              <a:rPr lang="en-US" dirty="0" err="1"/>
              <a:t>clic</a:t>
            </a:r>
            <a:r>
              <a:rPr lang="en-US" dirty="0"/>
              <a:t> en el </a:t>
            </a:r>
            <a:r>
              <a:rPr lang="en-US" dirty="0" err="1"/>
              <a:t>botón</a:t>
            </a:r>
            <a:r>
              <a:rPr lang="en-US" dirty="0"/>
              <a:t> “</a:t>
            </a:r>
            <a:r>
              <a:rPr lang="en-US" dirty="0" err="1"/>
              <a:t>Cerrar</a:t>
            </a:r>
            <a:r>
              <a:rPr lang="en-US" dirty="0"/>
              <a:t> Vista </a:t>
            </a:r>
            <a:r>
              <a:rPr lang="en-US" dirty="0" err="1"/>
              <a:t>Patrón</a:t>
            </a:r>
            <a:r>
              <a:rPr lang="en-US" dirty="0"/>
              <a:t>” o </a:t>
            </a:r>
            <a:r>
              <a:rPr lang="en-US" dirty="0" err="1"/>
              <a:t>haz</a:t>
            </a:r>
            <a:r>
              <a:rPr lang="en-US" dirty="0"/>
              <a:t> </a:t>
            </a:r>
            <a:r>
              <a:rPr lang="en-US" dirty="0" err="1"/>
              <a:t>clic</a:t>
            </a:r>
            <a:r>
              <a:rPr lang="en-US" dirty="0"/>
              <a:t> en </a:t>
            </a:r>
            <a:r>
              <a:rPr lang="en-US" dirty="0" err="1"/>
              <a:t>Ver</a:t>
            </a:r>
            <a:r>
              <a:rPr lang="en-US" dirty="0"/>
              <a:t> -&gt; Normal. </a:t>
            </a:r>
          </a:p>
          <a:p>
            <a:pPr marL="104775" indent="-104775"/>
            <a:r>
              <a:rPr lang="en-US" dirty="0"/>
              <a:t>8. </a:t>
            </a:r>
            <a:r>
              <a:rPr lang="en-US" dirty="0" err="1"/>
              <a:t>Borra</a:t>
            </a:r>
            <a:r>
              <a:rPr lang="en-US" dirty="0"/>
              <a:t> los </a:t>
            </a:r>
            <a:r>
              <a:rPr lang="en-US" dirty="0" err="1"/>
              <a:t>cuadros</a:t>
            </a:r>
            <a:r>
              <a:rPr lang="en-US" dirty="0"/>
              <a:t> </a:t>
            </a:r>
            <a:r>
              <a:rPr lang="en-US" dirty="0" err="1"/>
              <a:t>grises</a:t>
            </a:r>
            <a:r>
              <a:rPr lang="en-US" dirty="0"/>
              <a:t> </a:t>
            </a:r>
            <a:r>
              <a:rPr lang="en-US" dirty="0" err="1"/>
              <a:t>para</a:t>
            </a:r>
            <a:r>
              <a:rPr lang="en-US" dirty="0"/>
              <a:t> </a:t>
            </a:r>
            <a:r>
              <a:rPr lang="en-US" dirty="0" err="1"/>
              <a:t>que</a:t>
            </a:r>
            <a:r>
              <a:rPr lang="en-US" dirty="0"/>
              <a:t> se </a:t>
            </a:r>
            <a:r>
              <a:rPr lang="en-US" dirty="0" err="1"/>
              <a:t>pueda</a:t>
            </a:r>
            <a:r>
              <a:rPr lang="en-US" dirty="0"/>
              <a:t> </a:t>
            </a:r>
            <a:r>
              <a:rPr lang="en-US" dirty="0" err="1"/>
              <a:t>ver</a:t>
            </a:r>
            <a:r>
              <a:rPr lang="en-US" dirty="0"/>
              <a:t> </a:t>
            </a:r>
            <a:r>
              <a:rPr lang="en-US" dirty="0" err="1"/>
              <a:t>tu</a:t>
            </a:r>
            <a:r>
              <a:rPr lang="en-US" dirty="0"/>
              <a:t> </a:t>
            </a:r>
            <a:r>
              <a:rPr lang="en-US" dirty="0" err="1"/>
              <a:t>logotipo</a:t>
            </a:r>
            <a:r>
              <a:rPr lang="en-US" dirty="0"/>
              <a:t>. </a:t>
            </a:r>
          </a:p>
          <a:p>
            <a:pPr marL="104775" indent="-104775"/>
            <a:endParaRPr lang="en-US" dirty="0"/>
          </a:p>
          <a:p>
            <a:pPr marL="104775" indent="-104775"/>
            <a:endParaRPr lang="en-US" dirty="0"/>
          </a:p>
          <a:p>
            <a:pPr marL="104775" indent="-104775"/>
            <a:r>
              <a:rPr lang="en-US" dirty="0"/>
              <a:t>Pour </a:t>
            </a:r>
            <a:r>
              <a:rPr lang="en-US" dirty="0" err="1"/>
              <a:t>que</a:t>
            </a:r>
            <a:r>
              <a:rPr lang="en-US" dirty="0"/>
              <a:t> le logo de ton </a:t>
            </a:r>
            <a:r>
              <a:rPr lang="en-US" dirty="0" err="1"/>
              <a:t>Organisation</a:t>
            </a:r>
            <a:r>
              <a:rPr lang="en-US" dirty="0"/>
              <a:t> </a:t>
            </a:r>
            <a:r>
              <a:rPr lang="en-US" dirty="0" err="1"/>
              <a:t>nationale</a:t>
            </a:r>
            <a:r>
              <a:rPr lang="en-US" dirty="0"/>
              <a:t> </a:t>
            </a:r>
            <a:r>
              <a:rPr lang="en-US" dirty="0" err="1"/>
              <a:t>ou</a:t>
            </a:r>
            <a:r>
              <a:rPr lang="en-US" dirty="0"/>
              <a:t> locale </a:t>
            </a:r>
            <a:r>
              <a:rPr lang="en-US" dirty="0" err="1"/>
              <a:t>apparaisse</a:t>
            </a:r>
            <a:r>
              <a:rPr lang="en-US" dirty="0"/>
              <a:t> </a:t>
            </a:r>
            <a:r>
              <a:rPr lang="en-US" dirty="0" err="1"/>
              <a:t>automatiquement</a:t>
            </a:r>
            <a:r>
              <a:rPr lang="en-US" dirty="0"/>
              <a:t> </a:t>
            </a:r>
            <a:r>
              <a:rPr lang="en-US" dirty="0" err="1"/>
              <a:t>sur</a:t>
            </a:r>
            <a:r>
              <a:rPr lang="en-US" dirty="0"/>
              <a:t> </a:t>
            </a:r>
            <a:r>
              <a:rPr lang="en-US" dirty="0" err="1"/>
              <a:t>chaque</a:t>
            </a:r>
            <a:r>
              <a:rPr lang="en-US" dirty="0"/>
              <a:t> nouveau transparent, </a:t>
            </a:r>
            <a:r>
              <a:rPr lang="en-US" dirty="0" err="1"/>
              <a:t>veuille</a:t>
            </a:r>
            <a:r>
              <a:rPr lang="en-US" dirty="0"/>
              <a:t> </a:t>
            </a:r>
            <a:r>
              <a:rPr lang="en-US" dirty="0" err="1"/>
              <a:t>suivre</a:t>
            </a:r>
            <a:r>
              <a:rPr lang="en-US" dirty="0"/>
              <a:t> les instructions </a:t>
            </a:r>
            <a:r>
              <a:rPr lang="en-US" dirty="0" err="1"/>
              <a:t>ci-jointes</a:t>
            </a:r>
            <a:r>
              <a:rPr lang="en-US" dirty="0"/>
              <a:t>.</a:t>
            </a:r>
          </a:p>
          <a:p>
            <a:pPr marL="104775" indent="-104775"/>
            <a:r>
              <a:rPr lang="en-US" dirty="0"/>
              <a:t>1. Clique </a:t>
            </a:r>
            <a:r>
              <a:rPr lang="en-US" dirty="0" err="1"/>
              <a:t>sur</a:t>
            </a:r>
            <a:r>
              <a:rPr lang="en-US" dirty="0"/>
              <a:t> View-&gt; Master -&gt; Slide Master</a:t>
            </a:r>
          </a:p>
          <a:p>
            <a:pPr marL="104775" indent="-104775"/>
            <a:r>
              <a:rPr lang="en-US" dirty="0"/>
              <a:t>2. Clique </a:t>
            </a:r>
            <a:r>
              <a:rPr lang="en-US" dirty="0" err="1"/>
              <a:t>sur</a:t>
            </a:r>
            <a:r>
              <a:rPr lang="en-US" dirty="0"/>
              <a:t>  Insert-&gt; Picture-&gt; (</a:t>
            </a:r>
            <a:r>
              <a:rPr lang="en-US" dirty="0" err="1"/>
              <a:t>insérer</a:t>
            </a:r>
            <a:r>
              <a:rPr lang="en-US" dirty="0"/>
              <a:t> image) </a:t>
            </a:r>
            <a:r>
              <a:rPr lang="en-US" dirty="0" err="1"/>
              <a:t>dans</a:t>
            </a:r>
            <a:r>
              <a:rPr lang="en-US" dirty="0"/>
              <a:t> </a:t>
            </a:r>
            <a:r>
              <a:rPr lang="en-US" dirty="0" err="1"/>
              <a:t>fichier</a:t>
            </a:r>
            <a:r>
              <a:rPr lang="en-US" dirty="0"/>
              <a:t> et </a:t>
            </a:r>
            <a:r>
              <a:rPr lang="en-US" dirty="0" err="1"/>
              <a:t>sélectionne</a:t>
            </a:r>
            <a:r>
              <a:rPr lang="en-US" dirty="0"/>
              <a:t> le </a:t>
            </a:r>
            <a:r>
              <a:rPr lang="en-US" dirty="0" err="1"/>
              <a:t>fichier</a:t>
            </a:r>
            <a:r>
              <a:rPr lang="en-US" dirty="0"/>
              <a:t> de ton logo. </a:t>
            </a:r>
            <a:r>
              <a:rPr lang="en-US" dirty="0" err="1"/>
              <a:t>Tu</a:t>
            </a:r>
            <a:r>
              <a:rPr lang="en-US" dirty="0"/>
              <a:t> </a:t>
            </a:r>
            <a:r>
              <a:rPr lang="en-US" dirty="0" err="1"/>
              <a:t>peux</a:t>
            </a:r>
            <a:r>
              <a:rPr lang="en-US" dirty="0"/>
              <a:t> </a:t>
            </a:r>
            <a:r>
              <a:rPr lang="en-US" dirty="0" err="1"/>
              <a:t>aussi</a:t>
            </a:r>
            <a:r>
              <a:rPr lang="en-US" dirty="0"/>
              <a:t> copier et </a:t>
            </a:r>
            <a:r>
              <a:rPr lang="en-US" dirty="0" err="1"/>
              <a:t>coller</a:t>
            </a:r>
            <a:r>
              <a:rPr lang="en-US" dirty="0"/>
              <a:t> ton logo d’un </a:t>
            </a:r>
            <a:r>
              <a:rPr lang="en-US" dirty="0" err="1"/>
              <a:t>autre</a:t>
            </a:r>
            <a:r>
              <a:rPr lang="en-US" dirty="0"/>
              <a:t> document.</a:t>
            </a:r>
          </a:p>
          <a:p>
            <a:pPr marL="104775" indent="-104775"/>
            <a:r>
              <a:rPr lang="en-US" dirty="0"/>
              <a:t>3. </a:t>
            </a:r>
            <a:r>
              <a:rPr lang="en-US" dirty="0" err="1"/>
              <a:t>Déplace</a:t>
            </a:r>
            <a:r>
              <a:rPr lang="en-US" dirty="0"/>
              <a:t> ton logo pour le placer en bas à gauche, </a:t>
            </a:r>
            <a:r>
              <a:rPr lang="en-US" dirty="0" err="1"/>
              <a:t>comme</a:t>
            </a:r>
            <a:r>
              <a:rPr lang="en-US" dirty="0"/>
              <a:t> </a:t>
            </a:r>
            <a:r>
              <a:rPr lang="en-US" dirty="0" err="1"/>
              <a:t>l’indique</a:t>
            </a:r>
            <a:r>
              <a:rPr lang="en-US" dirty="0"/>
              <a:t> la case </a:t>
            </a:r>
            <a:r>
              <a:rPr lang="en-US" dirty="0" err="1"/>
              <a:t>grise</a:t>
            </a:r>
            <a:r>
              <a:rPr lang="en-US" dirty="0"/>
              <a:t>. Il se </a:t>
            </a:r>
            <a:r>
              <a:rPr lang="en-US" dirty="0" err="1"/>
              <a:t>peut</a:t>
            </a:r>
            <a:r>
              <a:rPr lang="en-US" dirty="0"/>
              <a:t> </a:t>
            </a:r>
            <a:r>
              <a:rPr lang="en-US" dirty="0" err="1"/>
              <a:t>que</a:t>
            </a:r>
            <a:r>
              <a:rPr lang="en-US" dirty="0"/>
              <a:t> </a:t>
            </a:r>
            <a:r>
              <a:rPr lang="en-US" dirty="0" err="1"/>
              <a:t>tu</a:t>
            </a:r>
            <a:r>
              <a:rPr lang="en-US" dirty="0"/>
              <a:t> </a:t>
            </a:r>
            <a:r>
              <a:rPr lang="en-US" dirty="0" err="1"/>
              <a:t>aies</a:t>
            </a:r>
            <a:r>
              <a:rPr lang="en-US" dirty="0"/>
              <a:t> à </a:t>
            </a:r>
            <a:r>
              <a:rPr lang="en-US" dirty="0" err="1"/>
              <a:t>diminuer</a:t>
            </a:r>
            <a:r>
              <a:rPr lang="en-US" dirty="0"/>
              <a:t> la </a:t>
            </a:r>
            <a:r>
              <a:rPr lang="en-US" dirty="0" err="1"/>
              <a:t>taille</a:t>
            </a:r>
            <a:r>
              <a:rPr lang="en-US" dirty="0"/>
              <a:t> du logo. </a:t>
            </a:r>
            <a:r>
              <a:rPr lang="en-US" dirty="0" err="1"/>
              <a:t>Dans</a:t>
            </a:r>
            <a:r>
              <a:rPr lang="en-US" dirty="0"/>
              <a:t> </a:t>
            </a:r>
            <a:r>
              <a:rPr lang="en-US" dirty="0" err="1"/>
              <a:t>ce</a:t>
            </a:r>
            <a:r>
              <a:rPr lang="en-US" dirty="0"/>
              <a:t> </a:t>
            </a:r>
            <a:r>
              <a:rPr lang="en-US" dirty="0" err="1"/>
              <a:t>cas</a:t>
            </a:r>
            <a:r>
              <a:rPr lang="en-US" dirty="0"/>
              <a:t> </a:t>
            </a:r>
            <a:r>
              <a:rPr lang="en-US" dirty="0" err="1"/>
              <a:t>veille</a:t>
            </a:r>
            <a:r>
              <a:rPr lang="en-US" dirty="0"/>
              <a:t> à </a:t>
            </a:r>
            <a:r>
              <a:rPr lang="en-US" dirty="0" err="1"/>
              <a:t>garder</a:t>
            </a:r>
            <a:r>
              <a:rPr lang="en-US" dirty="0"/>
              <a:t> les proportions en </a:t>
            </a:r>
            <a:r>
              <a:rPr lang="en-US" dirty="0" err="1"/>
              <a:t>appuyant</a:t>
            </a:r>
            <a:r>
              <a:rPr lang="en-US" dirty="0"/>
              <a:t> </a:t>
            </a:r>
            <a:r>
              <a:rPr lang="en-US" dirty="0" err="1"/>
              <a:t>sur</a:t>
            </a:r>
            <a:r>
              <a:rPr lang="en-US" dirty="0"/>
              <a:t> la </a:t>
            </a:r>
            <a:r>
              <a:rPr lang="en-US" dirty="0" err="1"/>
              <a:t>touche</a:t>
            </a:r>
            <a:r>
              <a:rPr lang="en-US" dirty="0"/>
              <a:t> shift </a:t>
            </a:r>
            <a:r>
              <a:rPr lang="en-US" dirty="0" err="1"/>
              <a:t>lorsque</a:t>
            </a:r>
            <a:r>
              <a:rPr lang="en-US" dirty="0"/>
              <a:t> </a:t>
            </a:r>
            <a:r>
              <a:rPr lang="en-US" dirty="0" err="1"/>
              <a:t>tu</a:t>
            </a:r>
            <a:r>
              <a:rPr lang="en-US" dirty="0"/>
              <a:t> </a:t>
            </a:r>
            <a:r>
              <a:rPr lang="en-US" dirty="0" err="1"/>
              <a:t>utilises</a:t>
            </a:r>
            <a:r>
              <a:rPr lang="en-US" dirty="0"/>
              <a:t> la </a:t>
            </a:r>
            <a:r>
              <a:rPr lang="en-US" dirty="0" err="1"/>
              <a:t>flèche</a:t>
            </a:r>
            <a:r>
              <a:rPr lang="en-US" dirty="0"/>
              <a:t> </a:t>
            </a:r>
            <a:r>
              <a:rPr lang="en-US" dirty="0" err="1"/>
              <a:t>sur</a:t>
            </a:r>
            <a:r>
              <a:rPr lang="en-US" dirty="0"/>
              <a:t> le </a:t>
            </a:r>
            <a:r>
              <a:rPr lang="en-US" dirty="0" err="1"/>
              <a:t>côté</a:t>
            </a:r>
            <a:r>
              <a:rPr lang="en-US" dirty="0"/>
              <a:t> de </a:t>
            </a:r>
            <a:r>
              <a:rPr lang="en-US" dirty="0" err="1"/>
              <a:t>l’image</a:t>
            </a:r>
            <a:r>
              <a:rPr lang="en-US" dirty="0"/>
              <a:t> </a:t>
            </a:r>
            <a:r>
              <a:rPr lang="en-US" dirty="0" err="1"/>
              <a:t>dont</a:t>
            </a:r>
            <a:r>
              <a:rPr lang="en-US" dirty="0"/>
              <a:t> </a:t>
            </a:r>
            <a:r>
              <a:rPr lang="en-US" dirty="0" err="1"/>
              <a:t>tu</a:t>
            </a:r>
            <a:r>
              <a:rPr lang="en-US" dirty="0"/>
              <a:t> </a:t>
            </a:r>
            <a:r>
              <a:rPr lang="en-US" dirty="0" err="1"/>
              <a:t>souhaites</a:t>
            </a:r>
            <a:r>
              <a:rPr lang="en-US" dirty="0"/>
              <a:t> changer la dimension. Si </a:t>
            </a:r>
            <a:r>
              <a:rPr lang="en-US" dirty="0" err="1"/>
              <a:t>tu</a:t>
            </a:r>
            <a:r>
              <a:rPr lang="en-US" dirty="0"/>
              <a:t> </a:t>
            </a:r>
            <a:r>
              <a:rPr lang="en-US" dirty="0" err="1"/>
              <a:t>augmentes</a:t>
            </a:r>
            <a:r>
              <a:rPr lang="en-US" dirty="0"/>
              <a:t> la </a:t>
            </a:r>
            <a:r>
              <a:rPr lang="en-US" dirty="0" err="1"/>
              <a:t>talle</a:t>
            </a:r>
            <a:r>
              <a:rPr lang="en-US" dirty="0"/>
              <a:t> du logo, </a:t>
            </a:r>
            <a:r>
              <a:rPr lang="en-US" dirty="0" err="1"/>
              <a:t>il</a:t>
            </a:r>
            <a:r>
              <a:rPr lang="en-US" dirty="0"/>
              <a:t> se </a:t>
            </a:r>
            <a:r>
              <a:rPr lang="en-US" dirty="0" err="1"/>
              <a:t>peut</a:t>
            </a:r>
            <a:r>
              <a:rPr lang="en-US" dirty="0"/>
              <a:t> </a:t>
            </a:r>
            <a:r>
              <a:rPr lang="en-US" dirty="0" err="1"/>
              <a:t>que</a:t>
            </a:r>
            <a:r>
              <a:rPr lang="en-US" dirty="0"/>
              <a:t> </a:t>
            </a:r>
            <a:r>
              <a:rPr lang="en-US" dirty="0" err="1"/>
              <a:t>l’image</a:t>
            </a:r>
            <a:r>
              <a:rPr lang="en-US" dirty="0"/>
              <a:t> </a:t>
            </a:r>
            <a:r>
              <a:rPr lang="en-US" dirty="0" err="1"/>
              <a:t>soit</a:t>
            </a:r>
            <a:r>
              <a:rPr lang="en-US" dirty="0"/>
              <a:t> </a:t>
            </a:r>
            <a:r>
              <a:rPr lang="en-US" dirty="0" err="1"/>
              <a:t>déformée</a:t>
            </a:r>
            <a:r>
              <a:rPr lang="en-US" dirty="0"/>
              <a:t> </a:t>
            </a:r>
            <a:r>
              <a:rPr lang="en-US" dirty="0" err="1"/>
              <a:t>ou</a:t>
            </a:r>
            <a:r>
              <a:rPr lang="en-US" dirty="0"/>
              <a:t> pas </a:t>
            </a:r>
            <a:r>
              <a:rPr lang="en-US" dirty="0" err="1"/>
              <a:t>très</a:t>
            </a:r>
            <a:r>
              <a:rPr lang="en-US" dirty="0"/>
              <a:t> </a:t>
            </a:r>
            <a:r>
              <a:rPr lang="en-US" dirty="0" err="1"/>
              <a:t>nette</a:t>
            </a:r>
            <a:r>
              <a:rPr lang="en-US" dirty="0"/>
              <a:t> et </a:t>
            </a:r>
            <a:r>
              <a:rPr lang="en-US" dirty="0" err="1"/>
              <a:t>donc</a:t>
            </a:r>
            <a:r>
              <a:rPr lang="en-US" dirty="0"/>
              <a:t> </a:t>
            </a:r>
            <a:r>
              <a:rPr lang="en-US" dirty="0" err="1"/>
              <a:t>il</a:t>
            </a:r>
            <a:r>
              <a:rPr lang="en-US" dirty="0"/>
              <a:t> </a:t>
            </a:r>
            <a:r>
              <a:rPr lang="en-US" dirty="0" err="1"/>
              <a:t>n’est</a:t>
            </a:r>
            <a:r>
              <a:rPr lang="en-US" dirty="0"/>
              <a:t> pas </a:t>
            </a:r>
            <a:r>
              <a:rPr lang="en-US" dirty="0" err="1"/>
              <a:t>recommandé</a:t>
            </a:r>
            <a:r>
              <a:rPr lang="en-US" dirty="0"/>
              <a:t> de le faire. </a:t>
            </a:r>
          </a:p>
          <a:p>
            <a:pPr marL="104775" indent="-104775"/>
            <a:r>
              <a:rPr lang="en-US" dirty="0"/>
              <a:t>4. </a:t>
            </a:r>
            <a:r>
              <a:rPr lang="en-US" dirty="0" err="1"/>
              <a:t>Une</a:t>
            </a:r>
            <a:r>
              <a:rPr lang="en-US" dirty="0"/>
              <a:t> </a:t>
            </a:r>
            <a:r>
              <a:rPr lang="en-US" dirty="0" err="1"/>
              <a:t>fois</a:t>
            </a:r>
            <a:r>
              <a:rPr lang="en-US" dirty="0"/>
              <a:t> </a:t>
            </a:r>
            <a:r>
              <a:rPr lang="en-US" dirty="0" err="1"/>
              <a:t>que</a:t>
            </a:r>
            <a:r>
              <a:rPr lang="en-US" dirty="0"/>
              <a:t> ton logo se </a:t>
            </a:r>
            <a:r>
              <a:rPr lang="en-US" dirty="0" err="1"/>
              <a:t>trouve</a:t>
            </a:r>
            <a:r>
              <a:rPr lang="en-US" dirty="0"/>
              <a:t> à </a:t>
            </a:r>
            <a:r>
              <a:rPr lang="en-US" dirty="0" err="1"/>
              <a:t>l’endroit</a:t>
            </a:r>
            <a:r>
              <a:rPr lang="en-US" dirty="0"/>
              <a:t> </a:t>
            </a:r>
            <a:r>
              <a:rPr lang="en-US" dirty="0" err="1"/>
              <a:t>voulu</a:t>
            </a:r>
            <a:r>
              <a:rPr lang="en-US" dirty="0"/>
              <a:t> </a:t>
            </a:r>
            <a:r>
              <a:rPr lang="en-US" dirty="0" err="1"/>
              <a:t>sur</a:t>
            </a:r>
            <a:r>
              <a:rPr lang="en-US" dirty="0"/>
              <a:t> le transparent de </a:t>
            </a:r>
            <a:r>
              <a:rPr lang="en-US" dirty="0" err="1"/>
              <a:t>garde</a:t>
            </a:r>
            <a:r>
              <a:rPr lang="en-US" dirty="0"/>
              <a:t>, </a:t>
            </a:r>
            <a:r>
              <a:rPr lang="en-US" dirty="0" err="1"/>
              <a:t>sélectionne</a:t>
            </a:r>
            <a:r>
              <a:rPr lang="en-US" dirty="0"/>
              <a:t> le </a:t>
            </a:r>
            <a:r>
              <a:rPr lang="en-US" dirty="0" err="1"/>
              <a:t>deuxième</a:t>
            </a:r>
            <a:r>
              <a:rPr lang="en-US" dirty="0"/>
              <a:t> Master transparent qui </a:t>
            </a:r>
            <a:r>
              <a:rPr lang="en-US" dirty="0" err="1"/>
              <a:t>apparait</a:t>
            </a:r>
            <a:r>
              <a:rPr lang="en-US" dirty="0"/>
              <a:t> à gauche.</a:t>
            </a:r>
          </a:p>
          <a:p>
            <a:pPr marL="104775" indent="-104775"/>
            <a:r>
              <a:rPr lang="en-US" dirty="0"/>
              <a:t>5. Clique </a:t>
            </a:r>
            <a:r>
              <a:rPr lang="en-US" dirty="0" err="1"/>
              <a:t>sur</a:t>
            </a:r>
            <a:r>
              <a:rPr lang="en-US" dirty="0"/>
              <a:t> Insert-&gt; Picture-&gt; </a:t>
            </a:r>
            <a:r>
              <a:rPr lang="en-US" dirty="0" err="1"/>
              <a:t>dans</a:t>
            </a:r>
            <a:r>
              <a:rPr lang="en-US" dirty="0"/>
              <a:t> </a:t>
            </a:r>
            <a:r>
              <a:rPr lang="en-US" dirty="0" err="1"/>
              <a:t>fichier</a:t>
            </a:r>
            <a:r>
              <a:rPr lang="en-US" dirty="0"/>
              <a:t> et </a:t>
            </a:r>
            <a:r>
              <a:rPr lang="en-US" dirty="0" err="1"/>
              <a:t>sélectionne</a:t>
            </a:r>
            <a:r>
              <a:rPr lang="en-US" dirty="0"/>
              <a:t> le </a:t>
            </a:r>
            <a:r>
              <a:rPr lang="en-US" dirty="0" err="1"/>
              <a:t>fichier</a:t>
            </a:r>
            <a:r>
              <a:rPr lang="en-US" dirty="0"/>
              <a:t> de ton logo. </a:t>
            </a:r>
            <a:r>
              <a:rPr lang="en-US" dirty="0" err="1"/>
              <a:t>Tu</a:t>
            </a:r>
            <a:r>
              <a:rPr lang="en-US" dirty="0"/>
              <a:t> </a:t>
            </a:r>
            <a:r>
              <a:rPr lang="en-US" dirty="0" err="1"/>
              <a:t>peux</a:t>
            </a:r>
            <a:r>
              <a:rPr lang="en-US" dirty="0"/>
              <a:t> </a:t>
            </a:r>
            <a:r>
              <a:rPr lang="en-US" dirty="0" err="1"/>
              <a:t>aussi</a:t>
            </a:r>
            <a:r>
              <a:rPr lang="en-US" dirty="0"/>
              <a:t> copier et </a:t>
            </a:r>
            <a:r>
              <a:rPr lang="en-US" dirty="0" err="1"/>
              <a:t>coller</a:t>
            </a:r>
            <a:r>
              <a:rPr lang="en-US" dirty="0"/>
              <a:t> ton logo d’un </a:t>
            </a:r>
            <a:r>
              <a:rPr lang="en-US" dirty="0" err="1"/>
              <a:t>autre</a:t>
            </a:r>
            <a:r>
              <a:rPr lang="en-US" dirty="0"/>
              <a:t> document </a:t>
            </a:r>
            <a:r>
              <a:rPr lang="en-US" dirty="0" err="1"/>
              <a:t>ou</a:t>
            </a:r>
            <a:r>
              <a:rPr lang="en-US" dirty="0"/>
              <a:t> page.</a:t>
            </a:r>
          </a:p>
          <a:p>
            <a:pPr marL="104775" indent="-104775"/>
            <a:r>
              <a:rPr lang="en-US" dirty="0"/>
              <a:t>6. </a:t>
            </a:r>
            <a:r>
              <a:rPr lang="en-US" dirty="0" err="1"/>
              <a:t>Déplace</a:t>
            </a:r>
            <a:r>
              <a:rPr lang="en-US" dirty="0"/>
              <a:t> ton logo </a:t>
            </a:r>
            <a:r>
              <a:rPr lang="en-US" dirty="0" err="1"/>
              <a:t>dans</a:t>
            </a:r>
            <a:r>
              <a:rPr lang="en-US" dirty="0"/>
              <a:t> </a:t>
            </a:r>
            <a:r>
              <a:rPr lang="en-US" dirty="0" err="1"/>
              <a:t>l’espace</a:t>
            </a:r>
            <a:r>
              <a:rPr lang="en-US" dirty="0"/>
              <a:t> </a:t>
            </a:r>
            <a:r>
              <a:rPr lang="en-US" dirty="0" err="1"/>
              <a:t>indiqué</a:t>
            </a:r>
            <a:r>
              <a:rPr lang="en-US" dirty="0"/>
              <a:t> par la case </a:t>
            </a:r>
            <a:r>
              <a:rPr lang="en-US" dirty="0" err="1"/>
              <a:t>grise</a:t>
            </a:r>
            <a:r>
              <a:rPr lang="en-US" dirty="0"/>
              <a:t>, en tenant </a:t>
            </a:r>
            <a:r>
              <a:rPr lang="en-US" dirty="0" err="1"/>
              <a:t>compte</a:t>
            </a:r>
            <a:r>
              <a:rPr lang="en-US" dirty="0"/>
              <a:t> des </a:t>
            </a:r>
            <a:r>
              <a:rPr lang="en-US" dirty="0" err="1"/>
              <a:t>recommandations</a:t>
            </a:r>
            <a:r>
              <a:rPr lang="en-US" dirty="0"/>
              <a:t> </a:t>
            </a:r>
            <a:r>
              <a:rPr lang="en-US" dirty="0" err="1"/>
              <a:t>précédentes</a:t>
            </a:r>
            <a:r>
              <a:rPr lang="en-US" dirty="0"/>
              <a:t>. </a:t>
            </a:r>
          </a:p>
          <a:p>
            <a:pPr marL="104775" indent="-104775"/>
            <a:r>
              <a:rPr lang="en-US" dirty="0"/>
              <a:t>7. Clique </a:t>
            </a:r>
            <a:r>
              <a:rPr lang="en-US" dirty="0" err="1"/>
              <a:t>sur</a:t>
            </a:r>
            <a:r>
              <a:rPr lang="en-US" dirty="0"/>
              <a:t> la </a:t>
            </a:r>
            <a:r>
              <a:rPr lang="en-US" dirty="0" err="1"/>
              <a:t>touche</a:t>
            </a:r>
            <a:r>
              <a:rPr lang="en-US" dirty="0"/>
              <a:t> “Close (</a:t>
            </a:r>
            <a:r>
              <a:rPr lang="en-US" dirty="0" err="1"/>
              <a:t>fermer</a:t>
            </a:r>
            <a:r>
              <a:rPr lang="en-US" dirty="0"/>
              <a:t>) Master View” </a:t>
            </a:r>
            <a:r>
              <a:rPr lang="en-US" dirty="0" err="1"/>
              <a:t>ou</a:t>
            </a:r>
            <a:r>
              <a:rPr lang="en-US" dirty="0"/>
              <a:t> clique </a:t>
            </a:r>
            <a:r>
              <a:rPr lang="en-US" dirty="0" err="1"/>
              <a:t>sur</a:t>
            </a:r>
            <a:r>
              <a:rPr lang="en-US" dirty="0"/>
              <a:t> View-&gt; Normal. </a:t>
            </a:r>
          </a:p>
          <a:p>
            <a:pPr marL="104775" indent="-104775"/>
            <a:r>
              <a:rPr lang="en-US" dirty="0"/>
              <a:t>8. </a:t>
            </a:r>
            <a:r>
              <a:rPr lang="en-US" dirty="0" err="1"/>
              <a:t>Supprime</a:t>
            </a:r>
            <a:r>
              <a:rPr lang="en-US" dirty="0"/>
              <a:t> les cases </a:t>
            </a:r>
            <a:r>
              <a:rPr lang="en-US" dirty="0" err="1"/>
              <a:t>grises</a:t>
            </a:r>
            <a:r>
              <a:rPr lang="en-US" dirty="0"/>
              <a:t> pour </a:t>
            </a:r>
            <a:r>
              <a:rPr lang="en-US" dirty="0" err="1"/>
              <a:t>que</a:t>
            </a:r>
            <a:r>
              <a:rPr lang="en-US" dirty="0"/>
              <a:t> ton logo </a:t>
            </a:r>
            <a:r>
              <a:rPr lang="en-US" dirty="0" err="1"/>
              <a:t>soit</a:t>
            </a:r>
            <a:r>
              <a:rPr lang="en-US" dirty="0"/>
              <a:t> </a:t>
            </a:r>
            <a:r>
              <a:rPr lang="en-US" dirty="0" err="1"/>
              <a:t>bien</a:t>
            </a:r>
            <a:r>
              <a:rPr lang="en-US" dirty="0"/>
              <a:t> visible.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1270000" y="254000"/>
            <a:ext cx="10464800" cy="2438400"/>
          </a:xfrm>
          <a:prstGeom prst="rect">
            <a:avLst/>
          </a:prstGeom>
          <a:noFill/>
          <a:ln w="12700" cap="flat" cmpd="sng">
            <a:noFill/>
            <a:prstDash val="solid"/>
            <a:miter lim="0"/>
            <a:headEnd/>
            <a:tailEnd/>
          </a:ln>
          <a:effectLst/>
        </p:spPr>
        <p:txBody>
          <a:bodyPr vert="horz" wrap="square" lIns="50800" tIns="50800" rIns="50800" bIns="50800" numCol="1" anchor="ctr" anchorCtr="0" compatLnSpc="1">
            <a:prstTxWarp prst="textNoShape">
              <a:avLst/>
            </a:prstTxWarp>
          </a:bodyPr>
          <a:lstStyle/>
          <a:p>
            <a:pPr lvl="0"/>
            <a:r>
              <a:rPr lang="en-US" smtClean="0">
                <a:sym typeface="Helvetica Light" charset="0"/>
              </a:rPr>
              <a:t>Click to edit Master title style</a:t>
            </a:r>
          </a:p>
        </p:txBody>
      </p:sp>
      <p:sp>
        <p:nvSpPr>
          <p:cNvPr id="1026" name="Rectangle 2"/>
          <p:cNvSpPr>
            <a:spLocks noGrp="1"/>
          </p:cNvSpPr>
          <p:nvPr>
            <p:ph type="body" idx="1"/>
          </p:nvPr>
        </p:nvSpPr>
        <p:spPr bwMode="auto">
          <a:xfrm>
            <a:off x="1270000" y="2768600"/>
            <a:ext cx="10464800" cy="5715000"/>
          </a:xfrm>
          <a:prstGeom prst="rect">
            <a:avLst/>
          </a:prstGeom>
          <a:noFill/>
          <a:ln w="12700" cap="flat" cmpd="sng">
            <a:noFill/>
            <a:prstDash val="solid"/>
            <a:miter lim="0"/>
            <a:headEnd/>
            <a:tailEnd/>
          </a:ln>
          <a:effectLst/>
        </p:spPr>
        <p:txBody>
          <a:bodyPr vert="horz" wrap="square" lIns="50800" tIns="50800" rIns="50800" bIns="50800" numCol="1" anchor="ctr" anchorCtr="0" compatLnSpc="1">
            <a:prstTxWarp prst="textNoShape">
              <a:avLst/>
            </a:prstTxWarp>
          </a:bodyPr>
          <a:lstStyle/>
          <a:p>
            <a:pPr lvl="0"/>
            <a:r>
              <a:rPr lang="en-US" smtClean="0">
                <a:sym typeface="Helvetica Light" charset="0"/>
              </a:rPr>
              <a:t>Click to edit Master text styles</a:t>
            </a:r>
          </a:p>
          <a:p>
            <a:pPr lvl="1"/>
            <a:r>
              <a:rPr lang="en-US" smtClean="0">
                <a:sym typeface="Helvetica Light" charset="0"/>
              </a:rPr>
              <a:t>Second level</a:t>
            </a:r>
          </a:p>
          <a:p>
            <a:pPr lvl="2"/>
            <a:r>
              <a:rPr lang="en-US" smtClean="0">
                <a:sym typeface="Helvetica Light" charset="0"/>
              </a:rPr>
              <a:t>Third level</a:t>
            </a:r>
          </a:p>
          <a:p>
            <a:pPr lvl="3"/>
            <a:r>
              <a:rPr lang="en-US" smtClean="0">
                <a:sym typeface="Helvetica Light" charset="0"/>
              </a:rPr>
              <a:t>Fourth level</a:t>
            </a:r>
          </a:p>
          <a:p>
            <a:pPr lvl="4"/>
            <a:r>
              <a:rPr lang="en-US" smtClean="0">
                <a:sym typeface="Helvetica Light" charset="0"/>
              </a:rPr>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4200" rtl="0" fontAlgn="base" hangingPunct="0">
        <a:spcBef>
          <a:spcPct val="0"/>
        </a:spcBef>
        <a:spcAft>
          <a:spcPct val="0"/>
        </a:spcAft>
        <a:defRPr sz="8000">
          <a:solidFill>
            <a:srgbClr val="000000"/>
          </a:solidFill>
          <a:latin typeface="+mj-lt"/>
          <a:ea typeface="+mj-ea"/>
          <a:cs typeface="+mj-cs"/>
          <a:sym typeface="Helvetica Light" charset="0"/>
        </a:defRPr>
      </a:lvl1pPr>
      <a:lvl2pPr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2pPr>
      <a:lvl3pPr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3pPr>
      <a:lvl4pPr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4pPr>
      <a:lvl5pPr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5pPr>
      <a:lvl6pPr marL="4572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6pPr>
      <a:lvl7pPr marL="9144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7pPr>
      <a:lvl8pPr marL="13716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8pPr>
      <a:lvl9pPr marL="18288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9pPr>
    </p:titleStyle>
    <p:bodyStyle>
      <a:lvl1pPr marL="3810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1pPr>
      <a:lvl2pPr marL="7620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2pPr>
      <a:lvl3pPr marL="11430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3pPr>
      <a:lvl4pPr marL="15240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4pPr>
      <a:lvl5pPr marL="19050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5pPr>
      <a:lvl6pPr marL="23622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6pPr>
      <a:lvl7pPr marL="28194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7pPr>
      <a:lvl8pPr marL="32766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8pPr>
      <a:lvl9pPr marL="3733800" indent="-381000" algn="l" defTabSz="584200" rtl="0" fontAlgn="base" hangingPunct="0">
        <a:spcBef>
          <a:spcPts val="4200"/>
        </a:spcBef>
        <a:spcAft>
          <a:spcPct val="0"/>
        </a:spcAft>
        <a:buSzPct val="100000"/>
        <a:buChar char="•"/>
        <a:defRPr sz="3800">
          <a:solidFill>
            <a:srgbClr val="000000"/>
          </a:solidFill>
          <a:latin typeface="+mn-lt"/>
          <a:ea typeface="+mn-ea"/>
          <a:cs typeface="+mn-cs"/>
          <a:sym typeface="Helvetica Light"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3074" name="Rectangle 2"/>
          <p:cNvSpPr>
            <a:spLocks noGrp="1" noChangeArrowheads="1"/>
          </p:cNvSpPr>
          <p:nvPr>
            <p:ph type="title"/>
          </p:nvPr>
        </p:nvSpPr>
        <p:spPr>
          <a:xfrm>
            <a:off x="330200" y="3048000"/>
            <a:ext cx="8115300" cy="3462338"/>
          </a:xfrm>
        </p:spPr>
        <p:txBody>
          <a:bodyPr lIns="126435" tIns="72248" rIns="126435" bIns="72248" anchor="t"/>
          <a:lstStyle/>
          <a:p>
            <a:pPr algn="l" defTabSz="1300163"/>
            <a:r>
              <a:rPr lang="en-US" sz="6200" b="1" dirty="0" smtClean="0">
                <a:solidFill>
                  <a:srgbClr val="323232"/>
                </a:solidFill>
                <a:latin typeface="Arial" pitchFamily="34" charset="0"/>
                <a:cs typeface="Arial" pitchFamily="34" charset="0"/>
                <a:sym typeface="Arial" pitchFamily="34" charset="0"/>
              </a:rPr>
              <a:t>Challenges</a:t>
            </a:r>
            <a:br>
              <a:rPr lang="en-US" sz="6200" b="1" dirty="0" smtClean="0">
                <a:solidFill>
                  <a:srgbClr val="323232"/>
                </a:solidFill>
                <a:latin typeface="Arial" pitchFamily="34" charset="0"/>
                <a:cs typeface="Arial" pitchFamily="34" charset="0"/>
                <a:sym typeface="Arial" pitchFamily="34" charset="0"/>
              </a:rPr>
            </a:br>
            <a:r>
              <a:rPr lang="en-US" sz="6200" b="1" dirty="0" smtClean="0">
                <a:solidFill>
                  <a:srgbClr val="323232"/>
                </a:solidFill>
                <a:latin typeface="Arial" pitchFamily="34" charset="0"/>
                <a:cs typeface="Arial" pitchFamily="34" charset="0"/>
                <a:sym typeface="Arial" pitchFamily="34" charset="0"/>
              </a:rPr>
              <a:t>Opportunities</a:t>
            </a:r>
            <a:br>
              <a:rPr lang="en-US" sz="6200" b="1" dirty="0" smtClean="0">
                <a:solidFill>
                  <a:srgbClr val="323232"/>
                </a:solidFill>
                <a:latin typeface="Arial" pitchFamily="34" charset="0"/>
                <a:cs typeface="Arial" pitchFamily="34" charset="0"/>
                <a:sym typeface="Arial" pitchFamily="34" charset="0"/>
              </a:rPr>
            </a:br>
            <a:r>
              <a:rPr lang="en-US" sz="6200" b="1" dirty="0" smtClean="0">
                <a:solidFill>
                  <a:srgbClr val="323232"/>
                </a:solidFill>
                <a:latin typeface="Arial" pitchFamily="34" charset="0"/>
                <a:cs typeface="Arial" pitchFamily="34" charset="0"/>
                <a:sym typeface="Arial" pitchFamily="34" charset="0"/>
              </a:rPr>
              <a:t>Impact</a:t>
            </a:r>
            <a:endParaRPr lang="en-US" dirty="0"/>
          </a:p>
        </p:txBody>
      </p:sp>
      <p:sp>
        <p:nvSpPr>
          <p:cNvPr id="4" name="Rectangle 5"/>
          <p:cNvSpPr>
            <a:spLocks/>
          </p:cNvSpPr>
          <p:nvPr/>
        </p:nvSpPr>
        <p:spPr bwMode="auto">
          <a:xfrm>
            <a:off x="0" y="7162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a:solidFill>
                  <a:srgbClr val="0099CC"/>
                </a:solidFill>
                <a:latin typeface="Verdana" pitchFamily="34" charset="0"/>
                <a:ea typeface="Verdana" pitchFamily="34" charset="0"/>
                <a:cs typeface="Verdana" pitchFamily="34" charset="0"/>
                <a:sym typeface="Verdana" pitchFamily="34" charset="0"/>
              </a:rPr>
              <a:t>JCI</a:t>
            </a:r>
            <a:r>
              <a:rPr lang="en-US" sz="2200" b="1" dirty="0">
                <a:latin typeface="Verdana" pitchFamily="34" charset="0"/>
                <a:ea typeface="Verdana" pitchFamily="34" charset="0"/>
                <a:cs typeface="Verdana" pitchFamily="34" charset="0"/>
                <a:sym typeface="Verdana" pitchFamily="34" charset="0"/>
              </a:rPr>
              <a:t> </a:t>
            </a:r>
            <a:r>
              <a:rPr lang="en-US" sz="2200" b="1" dirty="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a:latin typeface="Verdana" pitchFamily="34" charset="0"/>
                <a:ea typeface="Verdana" pitchFamily="34" charset="0"/>
                <a:cs typeface="Verdana" pitchFamily="34" charset="0"/>
                <a:sym typeface="Verdana" pitchFamily="34" charset="0"/>
              </a:rPr>
              <a:t>JCI </a:t>
            </a:r>
            <a:r>
              <a:rPr lang="en-US" sz="2200" b="1" dirty="0" err="1">
                <a:latin typeface="Verdana" pitchFamily="34" charset="0"/>
                <a:ea typeface="Verdana" pitchFamily="34" charset="0"/>
                <a:cs typeface="Verdana" pitchFamily="34" charset="0"/>
                <a:sym typeface="Verdana" pitchFamily="34" charset="0"/>
              </a:rPr>
              <a:t>Mem</a:t>
            </a:r>
            <a:r>
              <a:rPr lang="en-US" sz="2200" b="1" dirty="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6146"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6147"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6148" name="Rectangle 4"/>
          <p:cNvSpPr>
            <a:spLocks/>
          </p:cNvSpPr>
          <p:nvPr/>
        </p:nvSpPr>
        <p:spPr bwMode="auto">
          <a:xfrm>
            <a:off x="8026400" y="8885238"/>
            <a:ext cx="3243263" cy="669127"/>
          </a:xfrm>
          <a:prstGeom prst="rect">
            <a:avLst/>
          </a:prstGeom>
          <a:noFill/>
          <a:ln w="12700" cap="flat" cmpd="sng">
            <a:noFill/>
            <a:prstDash val="solid"/>
            <a:miter lim="0"/>
            <a:headEnd/>
            <a:tailEnd/>
          </a:ln>
          <a:effectLst/>
        </p:spPr>
        <p:txBody>
          <a:bodyPr wrap="square" lIns="505742" tIns="72248" rIns="126435" bIns="72248">
            <a:spAutoFit/>
          </a:bodyPr>
          <a:lstStyle/>
          <a:p>
            <a:pPr defTabSz="1300163">
              <a:spcBef>
                <a:spcPts val="1000"/>
              </a:spcBef>
            </a:pPr>
            <a:r>
              <a:rPr lang="en-US" sz="3400" dirty="0">
                <a:solidFill>
                  <a:srgbClr val="FFFFFF"/>
                </a:solidFill>
                <a:latin typeface="Verdana" pitchFamily="34" charset="0"/>
                <a:ea typeface="Verdana" pitchFamily="34" charset="0"/>
                <a:cs typeface="Verdana" pitchFamily="34" charset="0"/>
                <a:sym typeface="Verdana" pitchFamily="34" charset="0"/>
              </a:rPr>
              <a:t>www.jci.cc</a:t>
            </a:r>
            <a:endParaRPr lang="en-US" dirty="0"/>
          </a:p>
        </p:txBody>
      </p:sp>
      <p:sp>
        <p:nvSpPr>
          <p:cNvPr id="6150" name="Rectangle 6"/>
          <p:cNvSpPr>
            <a:spLocks noGrp="1" noChangeArrowheads="1"/>
          </p:cNvSpPr>
          <p:nvPr>
            <p:ph type="body" idx="1"/>
          </p:nvPr>
        </p:nvSpPr>
        <p:spPr>
          <a:xfrm>
            <a:off x="787400" y="1828800"/>
            <a:ext cx="11387137" cy="5635625"/>
          </a:xfrm>
        </p:spPr>
        <p:txBody>
          <a:bodyPr lIns="270933" tIns="126435" rIns="126435" bIns="72248" anchor="t"/>
          <a:lstStyle/>
          <a:p>
            <a:pPr marL="0" indent="0" defTabSz="1300163">
              <a:spcBef>
                <a:spcPts val="200"/>
              </a:spcBef>
              <a:buSzTx/>
              <a:buFontTx/>
              <a:buNone/>
            </a:pPr>
            <a:endParaRPr lang="en-US" sz="3900" b="1" dirty="0" smtClean="0">
              <a:latin typeface="Verdana" pitchFamily="34" charset="0"/>
              <a:ea typeface="Verdana" pitchFamily="34" charset="0"/>
              <a:cs typeface="Verdana" pitchFamily="34" charset="0"/>
              <a:sym typeface="Verdana" pitchFamily="34" charset="0"/>
            </a:endParaRPr>
          </a:p>
          <a:p>
            <a:pPr marL="0" indent="0" defTabSz="1300163">
              <a:spcBef>
                <a:spcPts val="200"/>
              </a:spcBef>
              <a:buSzTx/>
              <a:buFontTx/>
              <a:buNone/>
            </a:pPr>
            <a:r>
              <a:rPr lang="en-US" sz="3900" b="1" dirty="0" smtClean="0">
                <a:latin typeface="Verdana" pitchFamily="34" charset="0"/>
                <a:ea typeface="Verdana" pitchFamily="34" charset="0"/>
                <a:cs typeface="Verdana" pitchFamily="34" charset="0"/>
                <a:sym typeface="Verdana" pitchFamily="34" charset="0"/>
              </a:rPr>
              <a:t>What impact and contribution has your LO made in the JCI movement that you are proud of and you still want to pursue and improve in your term?</a:t>
            </a:r>
            <a:endParaRPr lang="en-US" dirty="0"/>
          </a:p>
        </p:txBody>
      </p:sp>
      <p:grpSp>
        <p:nvGrpSpPr>
          <p:cNvPr id="2" name="Group 7"/>
          <p:cNvGrpSpPr>
            <a:grpSpLocks/>
          </p:cNvGrpSpPr>
          <p:nvPr/>
        </p:nvGrpSpPr>
        <p:grpSpPr bwMode="auto">
          <a:xfrm>
            <a:off x="0" y="433388"/>
            <a:ext cx="13003213" cy="1119187"/>
            <a:chOff x="0" y="0"/>
            <a:chExt cx="1024" cy="89"/>
          </a:xfrm>
        </p:grpSpPr>
        <p:sp>
          <p:nvSpPr>
            <p:cNvPr id="6152"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6153"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Inspiring me, my LO, JCI</a:t>
              </a:r>
              <a:endParaRPr lang="en-US"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r>
              <a:rPr lang="en-US" sz="2200" b="1" dirty="0" smtClean="0">
                <a:latin typeface="Verdana" pitchFamily="34" charset="0"/>
                <a:ea typeface="Verdana" pitchFamily="34" charset="0"/>
                <a:cs typeface="Verdana" pitchFamily="34" charset="0"/>
                <a:sym typeface="Verdana" pitchFamily="34" charset="0"/>
              </a:rPr>
              <a:t>, CNT</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1676400"/>
            <a:ext cx="10287000" cy="6286500"/>
          </a:xfrm>
        </p:spPr>
        <p:txBody>
          <a:bodyPr lIns="270933" tIns="126435" rIns="126435" bIns="72248" anchor="t"/>
          <a:lstStyle/>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Inspiring me, my LO, JCI</a:t>
              </a:r>
              <a:endParaRPr lang="en-US" sz="6000" dirty="0"/>
            </a:p>
          </p:txBody>
        </p:sp>
      </p:grpSp>
      <p:sp>
        <p:nvSpPr>
          <p:cNvPr id="11" name="Rectangle 5"/>
          <p:cNvSpPr>
            <a:spLocks/>
          </p:cNvSpPr>
          <p:nvPr/>
        </p:nvSpPr>
        <p:spPr bwMode="auto">
          <a:xfrm>
            <a:off x="0" y="7924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r>
              <a:rPr lang="en-US" sz="2200" b="1" dirty="0" smtClean="0">
                <a:latin typeface="Verdana" pitchFamily="34" charset="0"/>
                <a:ea typeface="Verdana" pitchFamily="34" charset="0"/>
                <a:cs typeface="Verdana" pitchFamily="34" charset="0"/>
                <a:sym typeface="Verdana" pitchFamily="34" charset="0"/>
              </a:rPr>
              <a:t>, CNT</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graphicFrame>
        <p:nvGraphicFramePr>
          <p:cNvPr id="12" name="Table 11"/>
          <p:cNvGraphicFramePr>
            <a:graphicFrameLocks noGrp="1"/>
          </p:cNvGraphicFramePr>
          <p:nvPr/>
        </p:nvGraphicFramePr>
        <p:xfrm>
          <a:off x="863600" y="2057400"/>
          <a:ext cx="10972800" cy="5958417"/>
        </p:xfrm>
        <a:graphic>
          <a:graphicData uri="http://schemas.openxmlformats.org/drawingml/2006/table">
            <a:tbl>
              <a:tblPr firstRow="1" bandRow="1">
                <a:tableStyleId>{5C22544A-7EE6-4342-B048-85BDC9FD1C3A}</a:tableStyleId>
              </a:tblPr>
              <a:tblGrid>
                <a:gridCol w="5638800"/>
                <a:gridCol w="5334000"/>
              </a:tblGrid>
              <a:tr h="1447800">
                <a:tc>
                  <a:txBody>
                    <a:bodyPr/>
                    <a:lstStyle/>
                    <a:p>
                      <a:pPr algn="ctr"/>
                      <a:r>
                        <a:rPr lang="en-US" sz="2800" dirty="0" smtClean="0">
                          <a:solidFill>
                            <a:schemeClr val="tx1"/>
                          </a:solidFill>
                        </a:rPr>
                        <a:t>MY IMPACT AND CONTRIBUTION TO MY LO</a:t>
                      </a:r>
                      <a:endParaRPr lang="en-US" sz="2800" dirty="0">
                        <a:solidFill>
                          <a:schemeClr val="tx1"/>
                        </a:solidFill>
                      </a:endParaRPr>
                    </a:p>
                  </a:txBody>
                  <a:tcPr>
                    <a:solidFill>
                      <a:schemeClr val="accent1"/>
                    </a:solidFill>
                  </a:tcPr>
                </a:tc>
                <a:tc>
                  <a:txBody>
                    <a:bodyPr/>
                    <a:lstStyle/>
                    <a:p>
                      <a:pPr algn="ctr"/>
                      <a:r>
                        <a:rPr lang="en-US" sz="2800" dirty="0" smtClean="0">
                          <a:solidFill>
                            <a:schemeClr val="tx1"/>
                          </a:solidFill>
                        </a:rPr>
                        <a:t>MY LO’S IMPACT TO JCIP / JCI THAT</a:t>
                      </a:r>
                      <a:r>
                        <a:rPr lang="en-US" sz="2800" baseline="0" dirty="0" smtClean="0">
                          <a:solidFill>
                            <a:schemeClr val="tx1"/>
                          </a:solidFill>
                        </a:rPr>
                        <a:t>  I AM PROUD OF</a:t>
                      </a:r>
                      <a:endParaRPr lang="en-US" sz="2800" dirty="0">
                        <a:solidFill>
                          <a:schemeClr val="tx1"/>
                        </a:solidFill>
                      </a:endParaRPr>
                    </a:p>
                  </a:txBody>
                  <a:tcPr>
                    <a:solidFill>
                      <a:schemeClr val="accent1"/>
                    </a:solidFill>
                  </a:tcPr>
                </a:tc>
              </a:tr>
              <a:tr h="1503539">
                <a:tc>
                  <a:txBody>
                    <a:bodyPr/>
                    <a:lstStyle/>
                    <a:p>
                      <a:r>
                        <a:rPr lang="en-US" sz="3200" dirty="0" smtClean="0"/>
                        <a:t>1.</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2.</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3.</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1676400"/>
            <a:ext cx="10287000" cy="6286500"/>
          </a:xfrm>
        </p:spPr>
        <p:txBody>
          <a:bodyPr lIns="270933" tIns="126435" rIns="126435" bIns="72248" anchor="t"/>
          <a:lstStyle/>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Inspiring me, my LO, JCI</a:t>
              </a:r>
              <a:endParaRPr lang="en-US" sz="6000"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
        <p:nvSpPr>
          <p:cNvPr id="12" name="TextBox 11"/>
          <p:cNvSpPr txBox="1"/>
          <p:nvPr/>
        </p:nvSpPr>
        <p:spPr>
          <a:xfrm>
            <a:off x="1854200" y="1752600"/>
            <a:ext cx="8991600" cy="5386090"/>
          </a:xfrm>
          <a:prstGeom prst="rect">
            <a:avLst/>
          </a:prstGeom>
          <a:noFill/>
        </p:spPr>
        <p:txBody>
          <a:bodyPr wrap="square" rtlCol="0">
            <a:spAutoFit/>
          </a:bodyPr>
          <a:lstStyle/>
          <a:p>
            <a:endParaRPr lang="en-US" dirty="0" smtClean="0"/>
          </a:p>
          <a:p>
            <a:endParaRPr lang="en-US" dirty="0" smtClean="0"/>
          </a:p>
          <a:p>
            <a:r>
              <a:rPr lang="en-US" sz="4000" b="1" dirty="0" smtClean="0"/>
              <a:t>“Any thing that you want to change, you always need to challenge”.</a:t>
            </a:r>
          </a:p>
          <a:p>
            <a:endParaRPr lang="en-US" sz="4000" b="1" dirty="0" smtClean="0"/>
          </a:p>
          <a:p>
            <a:endParaRPr lang="en-US" sz="4000" b="1" dirty="0" smtClean="0"/>
          </a:p>
          <a:p>
            <a:r>
              <a:rPr lang="en-US" sz="4000" b="1" dirty="0" smtClean="0"/>
              <a:t>Make an Impact.</a:t>
            </a:r>
          </a:p>
          <a:p>
            <a:endParaRPr lang="en-US" b="1" dirty="0" smtClean="0"/>
          </a:p>
          <a:p>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400" b="1" dirty="0" smtClean="0">
                  <a:solidFill>
                    <a:srgbClr val="FFFFFF"/>
                  </a:solidFill>
                  <a:latin typeface="Verdana" pitchFamily="34" charset="0"/>
                  <a:ea typeface="Verdana" pitchFamily="34" charset="0"/>
                  <a:cs typeface="Verdana" pitchFamily="34" charset="0"/>
                  <a:sym typeface="Verdana" pitchFamily="34" charset="0"/>
                </a:rPr>
                <a:t>Strategies and Key Areas: PPAs</a:t>
              </a:r>
              <a:endParaRPr lang="en-US" sz="5400"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
        <p:nvSpPr>
          <p:cNvPr id="12" name="TextBox 11"/>
          <p:cNvSpPr txBox="1"/>
          <p:nvPr/>
        </p:nvSpPr>
        <p:spPr>
          <a:xfrm>
            <a:off x="635000" y="1752601"/>
            <a:ext cx="11963400" cy="6186309"/>
          </a:xfrm>
          <a:prstGeom prst="rect">
            <a:avLst/>
          </a:prstGeom>
          <a:noFill/>
        </p:spPr>
        <p:txBody>
          <a:bodyPr wrap="square" rtlCol="0">
            <a:spAutoFit/>
          </a:bodyPr>
          <a:lstStyle/>
          <a:p>
            <a:pPr algn="just"/>
            <a:endParaRPr lang="en-US" b="1" dirty="0" smtClean="0"/>
          </a:p>
          <a:p>
            <a:pPr marL="742950" indent="-742950" algn="just">
              <a:buAutoNum type="arabicPeriod"/>
            </a:pPr>
            <a:r>
              <a:rPr lang="en-US" b="1" dirty="0" smtClean="0"/>
              <a:t>National/International Programs</a:t>
            </a:r>
          </a:p>
          <a:p>
            <a:pPr marL="742950" indent="-742950" algn="just"/>
            <a:r>
              <a:rPr lang="en-US" b="1" dirty="0" smtClean="0"/>
              <a:t>	a. National Training Month</a:t>
            </a:r>
          </a:p>
          <a:p>
            <a:pPr marL="742950" indent="-742950" algn="just"/>
            <a:r>
              <a:rPr lang="en-US" b="1" dirty="0" smtClean="0"/>
              <a:t>	b. </a:t>
            </a:r>
            <a:r>
              <a:rPr lang="en-US" b="1" dirty="0" err="1" smtClean="0"/>
              <a:t>Avante</a:t>
            </a:r>
            <a:r>
              <a:rPr lang="en-US" b="1" dirty="0" smtClean="0"/>
              <a:t> Training Program</a:t>
            </a:r>
          </a:p>
          <a:p>
            <a:pPr marL="742950" indent="-742950" algn="just"/>
            <a:r>
              <a:rPr lang="en-US" b="1" dirty="0" smtClean="0"/>
              <a:t>	c. Bag to School Project</a:t>
            </a:r>
          </a:p>
          <a:p>
            <a:pPr marL="742950" indent="-742950" algn="just"/>
            <a:r>
              <a:rPr lang="en-US" b="1" dirty="0" smtClean="0"/>
              <a:t>	d. YLEA</a:t>
            </a:r>
          </a:p>
          <a:p>
            <a:pPr marL="742950" indent="-742950" algn="just"/>
            <a:r>
              <a:rPr lang="en-US" b="1" dirty="0" smtClean="0"/>
              <a:t>	e. Beyond Prison Wall</a:t>
            </a:r>
          </a:p>
          <a:p>
            <a:pPr marL="742950" indent="-742950" algn="just"/>
            <a:r>
              <a:rPr lang="en-US" b="1" dirty="0" smtClean="0"/>
              <a:t>	f. JCI Week</a:t>
            </a:r>
          </a:p>
          <a:p>
            <a:pPr marL="742950" indent="-742950" algn="just"/>
            <a:r>
              <a:rPr lang="en-US" b="1" dirty="0" smtClean="0"/>
              <a:t>	g. Midyear Academy</a:t>
            </a:r>
          </a:p>
          <a:p>
            <a:pPr marL="742950" indent="-742950" algn="just"/>
            <a:r>
              <a:rPr lang="en-US" b="1" dirty="0" smtClean="0"/>
              <a:t>	h. ASPAC</a:t>
            </a:r>
          </a:p>
          <a:p>
            <a:pPr marL="742950" indent="-742950" algn="just"/>
            <a:r>
              <a:rPr lang="en-US" b="1" dirty="0" smtClean="0"/>
              <a:t>	i. UN Global Partnership Summit</a:t>
            </a:r>
            <a:endParaRPr lang="en-US" b="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400" b="1" dirty="0" smtClean="0">
                  <a:solidFill>
                    <a:srgbClr val="FFFFFF"/>
                  </a:solidFill>
                  <a:latin typeface="Verdana" pitchFamily="34" charset="0"/>
                  <a:ea typeface="Verdana" pitchFamily="34" charset="0"/>
                  <a:cs typeface="Verdana" pitchFamily="34" charset="0"/>
                  <a:sym typeface="Verdana" pitchFamily="34" charset="0"/>
                </a:rPr>
                <a:t>Strategies and Key Areas: PPAs</a:t>
              </a:r>
              <a:endParaRPr lang="en-US" sz="5400"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
        <p:nvSpPr>
          <p:cNvPr id="12" name="TextBox 11"/>
          <p:cNvSpPr txBox="1"/>
          <p:nvPr/>
        </p:nvSpPr>
        <p:spPr>
          <a:xfrm>
            <a:off x="635000" y="1752600"/>
            <a:ext cx="11963400" cy="2862322"/>
          </a:xfrm>
          <a:prstGeom prst="rect">
            <a:avLst/>
          </a:prstGeom>
          <a:noFill/>
        </p:spPr>
        <p:txBody>
          <a:bodyPr wrap="square" rtlCol="0">
            <a:spAutoFit/>
          </a:bodyPr>
          <a:lstStyle/>
          <a:p>
            <a:pPr algn="just"/>
            <a:endParaRPr lang="en-US" b="1" dirty="0" smtClean="0"/>
          </a:p>
          <a:p>
            <a:pPr marL="742950" indent="-742950" algn="just">
              <a:buAutoNum type="arabicPeriod"/>
            </a:pPr>
            <a:r>
              <a:rPr lang="en-US" b="1" dirty="0" smtClean="0"/>
              <a:t>National/International Programs</a:t>
            </a:r>
          </a:p>
          <a:p>
            <a:pPr marL="742950" indent="-742950" algn="just"/>
            <a:r>
              <a:rPr lang="en-US" b="1" dirty="0" smtClean="0"/>
              <a:t>	j. TOYM, Public Speaking, Debating Competition</a:t>
            </a:r>
          </a:p>
          <a:p>
            <a:pPr marL="742950" indent="-742950" algn="just"/>
            <a:r>
              <a:rPr lang="en-US" b="1" dirty="0" smtClean="0"/>
              <a:t>	k. National Convention</a:t>
            </a:r>
          </a:p>
          <a:p>
            <a:pPr marL="742950" indent="-742950" algn="just"/>
            <a:r>
              <a:rPr lang="en-US" b="1" dirty="0" smtClean="0"/>
              <a:t>	</a:t>
            </a:r>
            <a:endParaRPr lang="en-US" b="1"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400" b="1" dirty="0" smtClean="0">
                  <a:solidFill>
                    <a:srgbClr val="FFFFFF"/>
                  </a:solidFill>
                  <a:latin typeface="Verdana" pitchFamily="34" charset="0"/>
                  <a:ea typeface="Verdana" pitchFamily="34" charset="0"/>
                  <a:cs typeface="Verdana" pitchFamily="34" charset="0"/>
                  <a:sym typeface="Verdana" pitchFamily="34" charset="0"/>
                </a:rPr>
                <a:t>Strategies and Key Areas: PPAs</a:t>
              </a:r>
              <a:endParaRPr lang="en-US" sz="5400"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
        <p:nvSpPr>
          <p:cNvPr id="12" name="TextBox 11"/>
          <p:cNvSpPr txBox="1"/>
          <p:nvPr/>
        </p:nvSpPr>
        <p:spPr>
          <a:xfrm>
            <a:off x="635000" y="1752600"/>
            <a:ext cx="11963400" cy="4524315"/>
          </a:xfrm>
          <a:prstGeom prst="rect">
            <a:avLst/>
          </a:prstGeom>
          <a:noFill/>
        </p:spPr>
        <p:txBody>
          <a:bodyPr wrap="square" rtlCol="0">
            <a:spAutoFit/>
          </a:bodyPr>
          <a:lstStyle/>
          <a:p>
            <a:pPr algn="just"/>
            <a:endParaRPr lang="en-US" b="1" dirty="0" smtClean="0"/>
          </a:p>
          <a:p>
            <a:pPr marL="742950" indent="-742950" algn="just"/>
            <a:r>
              <a:rPr lang="en-US" b="1" dirty="0" smtClean="0"/>
              <a:t>2.	Area/Regional Programs</a:t>
            </a:r>
          </a:p>
          <a:p>
            <a:pPr marL="742950" indent="-742950" algn="just"/>
            <a:r>
              <a:rPr lang="en-US" b="1" dirty="0" smtClean="0"/>
              <a:t>	a. Area Conference</a:t>
            </a:r>
          </a:p>
          <a:p>
            <a:pPr marL="742950" indent="-742950" algn="just"/>
            <a:r>
              <a:rPr lang="en-US" b="1" dirty="0" smtClean="0"/>
              <a:t>	b. Area Council Meetings</a:t>
            </a:r>
          </a:p>
          <a:p>
            <a:pPr marL="742950" indent="-742950" algn="just"/>
            <a:r>
              <a:rPr lang="en-US" b="1" dirty="0" smtClean="0"/>
              <a:t>	c. Area </a:t>
            </a:r>
            <a:r>
              <a:rPr lang="en-US" b="1" dirty="0" err="1" smtClean="0"/>
              <a:t>Sportsfest</a:t>
            </a:r>
            <a:r>
              <a:rPr lang="en-US" b="1" dirty="0" smtClean="0"/>
              <a:t> </a:t>
            </a:r>
          </a:p>
          <a:p>
            <a:pPr marL="742950" indent="-742950" algn="just"/>
            <a:r>
              <a:rPr lang="en-US" b="1" dirty="0" smtClean="0"/>
              <a:t>	d. Regional Council Meetings</a:t>
            </a:r>
          </a:p>
          <a:p>
            <a:pPr marL="742950" indent="-742950" algn="just"/>
            <a:r>
              <a:rPr lang="en-US" b="1" dirty="0" smtClean="0"/>
              <a:t>	e. Area/Regional Projects</a:t>
            </a:r>
          </a:p>
          <a:p>
            <a:pPr marL="742950" indent="-742950" algn="just"/>
            <a:r>
              <a:rPr lang="en-US" b="1" dirty="0" smtClean="0"/>
              <a:t>	</a:t>
            </a:r>
            <a:endParaRPr lang="en-US"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400" b="1" dirty="0" smtClean="0">
                  <a:solidFill>
                    <a:srgbClr val="FFFFFF"/>
                  </a:solidFill>
                  <a:latin typeface="Verdana" pitchFamily="34" charset="0"/>
                  <a:ea typeface="Verdana" pitchFamily="34" charset="0"/>
                  <a:cs typeface="Verdana" pitchFamily="34" charset="0"/>
                  <a:sym typeface="Verdana" pitchFamily="34" charset="0"/>
                </a:rPr>
                <a:t>Strategies and Key Areas: PPAs</a:t>
              </a:r>
              <a:endParaRPr lang="en-US" sz="5400"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
        <p:nvSpPr>
          <p:cNvPr id="12" name="TextBox 11"/>
          <p:cNvSpPr txBox="1"/>
          <p:nvPr/>
        </p:nvSpPr>
        <p:spPr>
          <a:xfrm>
            <a:off x="482600" y="1752600"/>
            <a:ext cx="12115800" cy="6740307"/>
          </a:xfrm>
          <a:prstGeom prst="rect">
            <a:avLst/>
          </a:prstGeom>
          <a:noFill/>
        </p:spPr>
        <p:txBody>
          <a:bodyPr wrap="square" rtlCol="0">
            <a:spAutoFit/>
          </a:bodyPr>
          <a:lstStyle/>
          <a:p>
            <a:pPr algn="just"/>
            <a:endParaRPr lang="en-US" b="1" dirty="0" smtClean="0"/>
          </a:p>
          <a:p>
            <a:pPr marL="742950" indent="-742950" algn="just"/>
            <a:r>
              <a:rPr lang="en-US" b="1" dirty="0" smtClean="0"/>
              <a:t>3.	LO Programs</a:t>
            </a:r>
          </a:p>
          <a:p>
            <a:pPr marL="742950" indent="-742950" algn="just"/>
            <a:r>
              <a:rPr lang="en-US" b="1" dirty="0" smtClean="0"/>
              <a:t>	a. Induction</a:t>
            </a:r>
          </a:p>
          <a:p>
            <a:pPr marL="742950" indent="-742950" algn="just"/>
            <a:r>
              <a:rPr lang="en-US" b="1" dirty="0" smtClean="0"/>
              <a:t>	b. NMOs</a:t>
            </a:r>
          </a:p>
          <a:p>
            <a:pPr marL="742950" indent="-742950" algn="just"/>
            <a:r>
              <a:rPr lang="en-US" b="1" dirty="0" smtClean="0"/>
              <a:t>	c. Trainings</a:t>
            </a:r>
          </a:p>
          <a:p>
            <a:pPr marL="742950" indent="-742950" algn="just"/>
            <a:r>
              <a:rPr lang="en-US" b="1" dirty="0" smtClean="0"/>
              <a:t>	d. Community </a:t>
            </a:r>
            <a:r>
              <a:rPr lang="en-US" b="1" dirty="0" smtClean="0"/>
              <a:t>Projects (Existing/New)</a:t>
            </a:r>
            <a:endParaRPr lang="en-US" b="1" dirty="0" smtClean="0"/>
          </a:p>
          <a:p>
            <a:pPr marL="742950" indent="-742950" algn="just"/>
            <a:r>
              <a:rPr lang="en-US" b="1" dirty="0" smtClean="0"/>
              <a:t>	e. Fundraising </a:t>
            </a:r>
            <a:r>
              <a:rPr lang="en-US" b="1" dirty="0" smtClean="0"/>
              <a:t>Projects </a:t>
            </a:r>
            <a:r>
              <a:rPr lang="en-US" b="1" smtClean="0"/>
              <a:t>(Existing/New)</a:t>
            </a:r>
            <a:endParaRPr lang="en-US" b="1" dirty="0" smtClean="0"/>
          </a:p>
          <a:p>
            <a:pPr marL="742950" indent="-742950" algn="just"/>
            <a:r>
              <a:rPr lang="en-US" b="1" dirty="0" smtClean="0"/>
              <a:t>	f. Membership and Officers Development Programs</a:t>
            </a:r>
          </a:p>
          <a:p>
            <a:pPr marL="742950" indent="-742950" algn="just"/>
            <a:r>
              <a:rPr lang="en-US" b="1" dirty="0" smtClean="0"/>
              <a:t>	f. Tie-up Projects with other organizations</a:t>
            </a:r>
          </a:p>
          <a:p>
            <a:pPr marL="742950" indent="-742950" algn="just"/>
            <a:r>
              <a:rPr lang="en-US" b="1" dirty="0" smtClean="0"/>
              <a:t>	g. GMMs</a:t>
            </a:r>
          </a:p>
          <a:p>
            <a:pPr marL="742950" indent="-742950" algn="just"/>
            <a:r>
              <a:rPr lang="en-US" b="1" dirty="0" smtClean="0"/>
              <a:t>	f. Election</a:t>
            </a:r>
          </a:p>
          <a:p>
            <a:pPr marL="742950" indent="-742950" algn="just"/>
            <a:r>
              <a:rPr lang="en-US" b="1" dirty="0" smtClean="0"/>
              <a:t>	</a:t>
            </a:r>
            <a:endParaRPr lang="en-US" b="1"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grpSp>
        <p:nvGrpSpPr>
          <p:cNvPr id="2" name="Group 7"/>
          <p:cNvGrpSpPr>
            <a:grpSpLocks/>
          </p:cNvGrpSpPr>
          <p:nvPr/>
        </p:nvGrpSpPr>
        <p:grpSpPr bwMode="auto">
          <a:xfrm>
            <a:off x="0" y="433388"/>
            <a:ext cx="13003213" cy="2081212"/>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400" b="1" dirty="0" smtClean="0">
                  <a:solidFill>
                    <a:srgbClr val="FFFFFF"/>
                  </a:solidFill>
                  <a:latin typeface="Verdana" pitchFamily="34" charset="0"/>
                  <a:ea typeface="Verdana" pitchFamily="34" charset="0"/>
                  <a:cs typeface="Verdana" pitchFamily="34" charset="0"/>
                  <a:sym typeface="Verdana" pitchFamily="34" charset="0"/>
                </a:rPr>
                <a:t>Strategies and Key Areas: Resources</a:t>
              </a:r>
              <a:endParaRPr lang="en-US" sz="5400"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
        <p:nvSpPr>
          <p:cNvPr id="12" name="TextBox 11"/>
          <p:cNvSpPr txBox="1"/>
          <p:nvPr/>
        </p:nvSpPr>
        <p:spPr>
          <a:xfrm>
            <a:off x="1244600" y="2743200"/>
            <a:ext cx="9829800" cy="3970318"/>
          </a:xfrm>
          <a:prstGeom prst="rect">
            <a:avLst/>
          </a:prstGeom>
          <a:noFill/>
        </p:spPr>
        <p:txBody>
          <a:bodyPr wrap="square" rtlCol="0">
            <a:spAutoFit/>
          </a:bodyPr>
          <a:lstStyle/>
          <a:p>
            <a:pPr algn="just"/>
            <a:endParaRPr lang="en-US" b="1" dirty="0" smtClean="0"/>
          </a:p>
          <a:p>
            <a:pPr marL="742950" indent="-742950" algn="just">
              <a:buAutoNum type="arabicPeriod"/>
            </a:pPr>
            <a:r>
              <a:rPr lang="en-US" b="1" dirty="0" smtClean="0"/>
              <a:t>Membership Strength</a:t>
            </a:r>
          </a:p>
          <a:p>
            <a:pPr marL="742950" indent="-742950" algn="just">
              <a:buAutoNum type="arabicPeriod"/>
            </a:pPr>
            <a:r>
              <a:rPr lang="en-US" b="1" dirty="0" smtClean="0"/>
              <a:t>Chapter Finances</a:t>
            </a:r>
          </a:p>
          <a:p>
            <a:pPr marL="742950" indent="-742950" algn="just">
              <a:buAutoNum type="arabicPeriod"/>
            </a:pPr>
            <a:r>
              <a:rPr lang="en-US" b="1" dirty="0" smtClean="0"/>
              <a:t>Time</a:t>
            </a:r>
          </a:p>
          <a:p>
            <a:pPr marL="742950" indent="-742950" algn="just">
              <a:buAutoNum type="arabicPeriod"/>
            </a:pPr>
            <a:r>
              <a:rPr lang="en-US" b="1" dirty="0" smtClean="0"/>
              <a:t>Network</a:t>
            </a:r>
          </a:p>
          <a:p>
            <a:pPr marL="742950" indent="-742950" algn="just">
              <a:buAutoNum type="arabicPeriod"/>
            </a:pPr>
            <a:r>
              <a:rPr lang="en-US" b="1" dirty="0" smtClean="0"/>
              <a:t>Facilities</a:t>
            </a:r>
          </a:p>
          <a:p>
            <a:pPr marL="742950" indent="-742950" algn="just"/>
            <a:r>
              <a:rPr lang="en-US" b="1" dirty="0" smtClean="0"/>
              <a:t>	</a:t>
            </a:r>
            <a:endParaRPr lang="en-US"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grpSp>
        <p:nvGrpSpPr>
          <p:cNvPr id="2" name="Group 7"/>
          <p:cNvGrpSpPr>
            <a:grpSpLocks/>
          </p:cNvGrpSpPr>
          <p:nvPr/>
        </p:nvGrpSpPr>
        <p:grpSpPr bwMode="auto">
          <a:xfrm>
            <a:off x="0" y="433388"/>
            <a:ext cx="13003213" cy="2081212"/>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400" b="1" dirty="0" smtClean="0">
                  <a:solidFill>
                    <a:srgbClr val="FFFFFF"/>
                  </a:solidFill>
                  <a:latin typeface="Verdana" pitchFamily="34" charset="0"/>
                  <a:ea typeface="Verdana" pitchFamily="34" charset="0"/>
                  <a:cs typeface="Verdana" pitchFamily="34" charset="0"/>
                  <a:sym typeface="Verdana" pitchFamily="34" charset="0"/>
                </a:rPr>
                <a:t>Strategies and Key Areas: Aspirations</a:t>
              </a:r>
              <a:endParaRPr lang="en-US" sz="5400" dirty="0"/>
            </a:p>
          </p:txBody>
        </p:sp>
      </p:grpSp>
      <p:sp>
        <p:nvSpPr>
          <p:cNvPr id="11" name="Rectangle 5"/>
          <p:cNvSpPr>
            <a:spLocks/>
          </p:cNvSpPr>
          <p:nvPr/>
        </p:nvSpPr>
        <p:spPr bwMode="auto">
          <a:xfrm>
            <a:off x="0" y="78486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
        <p:nvSpPr>
          <p:cNvPr id="12" name="TextBox 11"/>
          <p:cNvSpPr txBox="1"/>
          <p:nvPr/>
        </p:nvSpPr>
        <p:spPr>
          <a:xfrm>
            <a:off x="1244600" y="2743200"/>
            <a:ext cx="9829800" cy="4524315"/>
          </a:xfrm>
          <a:prstGeom prst="rect">
            <a:avLst/>
          </a:prstGeom>
          <a:noFill/>
        </p:spPr>
        <p:txBody>
          <a:bodyPr wrap="square" rtlCol="0">
            <a:spAutoFit/>
          </a:bodyPr>
          <a:lstStyle/>
          <a:p>
            <a:pPr algn="just"/>
            <a:endParaRPr lang="en-US" b="1" dirty="0" smtClean="0"/>
          </a:p>
          <a:p>
            <a:pPr marL="742950" indent="-742950" algn="just">
              <a:buAutoNum type="arabicPeriod"/>
            </a:pPr>
            <a:r>
              <a:rPr lang="en-US" b="1" dirty="0" smtClean="0"/>
              <a:t>Recognition (</a:t>
            </a:r>
            <a:r>
              <a:rPr lang="en-US" b="1" dirty="0" err="1" smtClean="0"/>
              <a:t>Temiong</a:t>
            </a:r>
            <a:r>
              <a:rPr lang="en-US" b="1" dirty="0" smtClean="0"/>
              <a:t> Awards)</a:t>
            </a:r>
          </a:p>
          <a:p>
            <a:pPr marL="742950" indent="-742950" algn="just">
              <a:buAutoNum type="arabicPeriod"/>
            </a:pPr>
            <a:r>
              <a:rPr lang="en-US" b="1" dirty="0" smtClean="0"/>
              <a:t>How you want to be remembered?</a:t>
            </a:r>
          </a:p>
          <a:p>
            <a:pPr marL="742950" indent="-742950" algn="just">
              <a:buAutoNum type="arabicPeriod"/>
            </a:pPr>
            <a:r>
              <a:rPr lang="en-US" b="1" dirty="0" smtClean="0"/>
              <a:t>Leadership succession/Mentorship</a:t>
            </a:r>
          </a:p>
          <a:p>
            <a:pPr marL="742950" indent="-742950" algn="just">
              <a:buAutoNum type="arabicPeriod"/>
            </a:pPr>
            <a:r>
              <a:rPr lang="en-US" b="1" dirty="0" smtClean="0"/>
              <a:t>Membership Growth and Retention</a:t>
            </a:r>
          </a:p>
          <a:p>
            <a:pPr marL="742950" indent="-742950" algn="just">
              <a:buAutoNum type="arabicPeriod"/>
            </a:pPr>
            <a:r>
              <a:rPr lang="en-US" b="1" dirty="0" smtClean="0"/>
              <a:t>Impact in your Community</a:t>
            </a:r>
          </a:p>
          <a:p>
            <a:pPr marL="742950" indent="-742950" algn="just">
              <a:buAutoNum type="arabicPeriod"/>
            </a:pPr>
            <a:r>
              <a:rPr lang="en-US" b="1" dirty="0" smtClean="0"/>
              <a:t>World Peace!</a:t>
            </a:r>
          </a:p>
          <a:p>
            <a:pPr marL="742950" indent="-742950" algn="just"/>
            <a:r>
              <a:rPr lang="en-US" b="1" dirty="0" smtClean="0"/>
              <a:t>	</a:t>
            </a:r>
            <a:endParaRPr lang="en-US" b="1"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bwMode="auto">
      <p:bgPr>
        <a:solidFill>
          <a:srgbClr val="E3DED1"/>
        </a:solidFill>
        <a:effectLst/>
      </p:bgPr>
    </p:bg>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1676400"/>
            <a:ext cx="10287000" cy="6286500"/>
          </a:xfrm>
        </p:spPr>
        <p:txBody>
          <a:bodyPr lIns="270933" tIns="126435" rIns="126435" bIns="72248" anchor="t"/>
          <a:lstStyle/>
          <a:p>
            <a:pPr marL="80963" indent="-80963" defTabSz="1300163">
              <a:lnSpc>
                <a:spcPct val="150000"/>
              </a:lnSpc>
              <a:spcBef>
                <a:spcPts val="200"/>
              </a:spcBef>
              <a:buSzTx/>
              <a:buFontTx/>
              <a:buNone/>
            </a:pPr>
            <a:r>
              <a:rPr lang="en-US" sz="2900" b="1" dirty="0" smtClean="0">
                <a:latin typeface="Verdana" pitchFamily="34" charset="0"/>
                <a:ea typeface="Verdana" pitchFamily="34" charset="0"/>
                <a:cs typeface="Verdana" pitchFamily="34" charset="0"/>
                <a:sym typeface="Verdana" pitchFamily="34" charset="0"/>
              </a:rPr>
              <a:t>LIST THE TOP THREE (3) CHRONIC / LONG TERM CHALLENGES IN YOUR CHAPTER.</a:t>
            </a:r>
          </a:p>
          <a:p>
            <a:pPr marL="80963" indent="-80963" defTabSz="1300163">
              <a:lnSpc>
                <a:spcPct val="150000"/>
              </a:lnSpc>
              <a:spcBef>
                <a:spcPts val="200"/>
              </a:spcBef>
              <a:buSzTx/>
              <a:buFontTx/>
              <a:buNone/>
            </a:pPr>
            <a:endParaRPr lang="en-US" sz="2900" b="1" dirty="0" smtClean="0">
              <a:latin typeface="Verdana" pitchFamily="34" charset="0"/>
              <a:ea typeface="Verdana" pitchFamily="34" charset="0"/>
              <a:cs typeface="Verdana" pitchFamily="34" charset="0"/>
              <a:sym typeface="Verdana" pitchFamily="34" charset="0"/>
            </a:endParaRPr>
          </a:p>
          <a:p>
            <a:pPr marL="80963" indent="-80963" defTabSz="1300163">
              <a:lnSpc>
                <a:spcPct val="150000"/>
              </a:lnSpc>
              <a:spcBef>
                <a:spcPts val="200"/>
              </a:spcBef>
              <a:buSzTx/>
              <a:buNone/>
            </a:pPr>
            <a:r>
              <a:rPr lang="en-US" sz="2900" b="1" dirty="0" smtClean="0">
                <a:latin typeface="Verdana" pitchFamily="34" charset="0"/>
                <a:ea typeface="Verdana" pitchFamily="34" charset="0"/>
                <a:cs typeface="Verdana" pitchFamily="34" charset="0"/>
                <a:sym typeface="Verdana" pitchFamily="34" charset="0"/>
              </a:rPr>
              <a:t>YOUR RANKING SHOULD BE BASED ON YOUR EXPERIENCE AS A MEMBER IN YOUR CHAPTER AND HOW YOU WANT IT TO BE ADDRESSED AS 2015 LO PRESIDENT</a:t>
            </a:r>
          </a:p>
          <a:p>
            <a:pPr marL="80963" indent="-80963" defTabSz="1300163">
              <a:spcBef>
                <a:spcPts val="200"/>
              </a:spcBef>
              <a:buSzTx/>
              <a:buFontTx/>
              <a:buNone/>
            </a:pPr>
            <a:endParaRPr lang="en-US" sz="2900" dirty="0" smtClean="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5127"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My JCI </a:t>
              </a:r>
              <a:r>
                <a:rPr lang="en-US" sz="5600" b="1" dirty="0">
                  <a:solidFill>
                    <a:srgbClr val="FFFFFF"/>
                  </a:solidFill>
                  <a:latin typeface="Verdana" pitchFamily="34" charset="0"/>
                  <a:ea typeface="Verdana" pitchFamily="34" charset="0"/>
                  <a:cs typeface="Verdana" pitchFamily="34" charset="0"/>
                  <a:sym typeface="Verdana" pitchFamily="34" charset="0"/>
                </a:rPr>
                <a:t>Local Organization</a:t>
              </a:r>
              <a:endParaRPr lang="en-US" dirty="0"/>
            </a:p>
          </p:txBody>
        </p:sp>
      </p:grpSp>
      <p:sp>
        <p:nvSpPr>
          <p:cNvPr id="11" name="Rectangle 5"/>
          <p:cNvSpPr>
            <a:spLocks/>
          </p:cNvSpPr>
          <p:nvPr/>
        </p:nvSpPr>
        <p:spPr bwMode="auto">
          <a:xfrm>
            <a:off x="0" y="7924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1676400"/>
            <a:ext cx="10287000" cy="6286500"/>
          </a:xfrm>
        </p:spPr>
        <p:txBody>
          <a:bodyPr lIns="270933" tIns="126435" rIns="126435" bIns="72248" anchor="t"/>
          <a:lstStyle/>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My JCI </a:t>
              </a:r>
              <a:r>
                <a:rPr lang="en-US" sz="5600" b="1" dirty="0">
                  <a:solidFill>
                    <a:srgbClr val="FFFFFF"/>
                  </a:solidFill>
                  <a:latin typeface="Verdana" pitchFamily="34" charset="0"/>
                  <a:ea typeface="Verdana" pitchFamily="34" charset="0"/>
                  <a:cs typeface="Verdana" pitchFamily="34" charset="0"/>
                  <a:sym typeface="Verdana" pitchFamily="34" charset="0"/>
                </a:rPr>
                <a:t>Local Organization</a:t>
              </a:r>
              <a:endParaRPr lang="en-US" dirty="0"/>
            </a:p>
          </p:txBody>
        </p:sp>
      </p:grpSp>
      <p:sp>
        <p:nvSpPr>
          <p:cNvPr id="11" name="Rectangle 5"/>
          <p:cNvSpPr>
            <a:spLocks/>
          </p:cNvSpPr>
          <p:nvPr/>
        </p:nvSpPr>
        <p:spPr bwMode="auto">
          <a:xfrm>
            <a:off x="0" y="80010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r>
              <a:rPr lang="en-US" sz="2200" b="1" dirty="0" smtClean="0">
                <a:latin typeface="Verdana" pitchFamily="34" charset="0"/>
                <a:ea typeface="Verdana" pitchFamily="34" charset="0"/>
                <a:cs typeface="Verdana" pitchFamily="34" charset="0"/>
                <a:sym typeface="Verdana" pitchFamily="34" charset="0"/>
              </a:rPr>
              <a:t>, CNT</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graphicFrame>
        <p:nvGraphicFramePr>
          <p:cNvPr id="12" name="Table 11"/>
          <p:cNvGraphicFramePr>
            <a:graphicFrameLocks noGrp="1"/>
          </p:cNvGraphicFramePr>
          <p:nvPr/>
        </p:nvGraphicFramePr>
        <p:xfrm>
          <a:off x="863600" y="2057400"/>
          <a:ext cx="9973734" cy="5729817"/>
        </p:xfrm>
        <a:graphic>
          <a:graphicData uri="http://schemas.openxmlformats.org/drawingml/2006/table">
            <a:tbl>
              <a:tblPr firstRow="1" bandRow="1">
                <a:tableStyleId>{5C22544A-7EE6-4342-B048-85BDC9FD1C3A}</a:tableStyleId>
              </a:tblPr>
              <a:tblGrid>
                <a:gridCol w="3257188"/>
                <a:gridCol w="3753212"/>
                <a:gridCol w="2963334"/>
              </a:tblGrid>
              <a:tr h="1219200">
                <a:tc>
                  <a:txBody>
                    <a:bodyPr/>
                    <a:lstStyle/>
                    <a:p>
                      <a:pPr algn="ctr"/>
                      <a:r>
                        <a:rPr lang="en-US" sz="2800" dirty="0" smtClean="0">
                          <a:solidFill>
                            <a:schemeClr val="tx1"/>
                          </a:solidFill>
                        </a:rPr>
                        <a:t>MY LO CHALLENGES</a:t>
                      </a:r>
                      <a:endParaRPr lang="en-US" sz="2800" dirty="0">
                        <a:solidFill>
                          <a:schemeClr val="tx1"/>
                        </a:solidFill>
                      </a:endParaRPr>
                    </a:p>
                  </a:txBody>
                  <a:tcPr>
                    <a:solidFill>
                      <a:schemeClr val="accent1"/>
                    </a:solidFill>
                  </a:tcPr>
                </a:tc>
                <a:tc>
                  <a:txBody>
                    <a:bodyPr/>
                    <a:lstStyle/>
                    <a:p>
                      <a:pPr algn="ctr"/>
                      <a:endParaRPr lang="en-US" sz="2800" dirty="0">
                        <a:solidFill>
                          <a:schemeClr val="tx1"/>
                        </a:solidFill>
                      </a:endParaRPr>
                    </a:p>
                  </a:txBody>
                  <a:tcPr>
                    <a:solidFill>
                      <a:schemeClr val="accent1"/>
                    </a:solidFill>
                  </a:tcPr>
                </a:tc>
                <a:tc>
                  <a:txBody>
                    <a:bodyPr/>
                    <a:lstStyle/>
                    <a:p>
                      <a:pPr algn="ctr"/>
                      <a:endParaRPr lang="en-US" sz="2800" dirty="0">
                        <a:solidFill>
                          <a:schemeClr val="tx1"/>
                        </a:solidFill>
                      </a:endParaRPr>
                    </a:p>
                  </a:txBody>
                  <a:tcPr>
                    <a:solidFill>
                      <a:schemeClr val="accent1"/>
                    </a:solidFill>
                  </a:tcPr>
                </a:tc>
              </a:tr>
              <a:tr h="1503539">
                <a:tc>
                  <a:txBody>
                    <a:bodyPr/>
                    <a:lstStyle/>
                    <a:p>
                      <a:r>
                        <a:rPr lang="en-US" sz="3200" dirty="0" smtClean="0"/>
                        <a:t>1.</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2.</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3.</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2057400"/>
            <a:ext cx="10287000" cy="4953000"/>
          </a:xfrm>
        </p:spPr>
        <p:txBody>
          <a:bodyPr lIns="270933" tIns="126435" rIns="126435" bIns="72248" anchor="t"/>
          <a:lstStyle/>
          <a:p>
            <a:pPr marL="80963" indent="-80963" defTabSz="1300163">
              <a:lnSpc>
                <a:spcPct val="150000"/>
              </a:lnSpc>
              <a:spcBef>
                <a:spcPts val="200"/>
              </a:spcBef>
              <a:buSzTx/>
              <a:buFontTx/>
              <a:buNone/>
            </a:pPr>
            <a:r>
              <a:rPr lang="en-US" sz="2900" b="1" dirty="0" smtClean="0">
                <a:latin typeface="Verdana" pitchFamily="34" charset="0"/>
                <a:ea typeface="Verdana" pitchFamily="34" charset="0"/>
                <a:cs typeface="Verdana" pitchFamily="34" charset="0"/>
                <a:sym typeface="Verdana" pitchFamily="34" charset="0"/>
              </a:rPr>
              <a:t>IN YOUR 1-YEAR-TO-LEAD, WHAT ARE YOUR INITIAL PLANS/IDEAS IN OVERCOMING THE TOP THREE CHALLENGES IN YOUR CHAPTER. THESE ACTIONS/STRATEGIES MIGHT JUST BE IDEAS IN YOUR MIND THAT YOU COULD START WITH AS YOU START YOUR TERM.</a:t>
            </a:r>
          </a:p>
          <a:p>
            <a:pPr marL="80963" indent="-80963" defTabSz="1300163">
              <a:lnSpc>
                <a:spcPct val="150000"/>
              </a:lnSpc>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lnSpc>
                <a:spcPct val="150000"/>
              </a:lnSpc>
              <a:spcBef>
                <a:spcPts val="200"/>
              </a:spcBef>
              <a:buSzTx/>
              <a:buFontTx/>
              <a:buNone/>
            </a:pPr>
            <a:endParaRPr lang="en-US" sz="400" b="1" dirty="0">
              <a:latin typeface="Verdana" pitchFamily="34" charset="0"/>
              <a:ea typeface="Verdana" pitchFamily="34" charset="0"/>
              <a:cs typeface="Verdana" pitchFamily="34" charset="0"/>
              <a:sym typeface="Verdana" pitchFamily="34" charset="0"/>
            </a:endParaRPr>
          </a:p>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My JCI </a:t>
              </a:r>
              <a:r>
                <a:rPr lang="en-US" sz="5600" b="1" dirty="0">
                  <a:solidFill>
                    <a:srgbClr val="FFFFFF"/>
                  </a:solidFill>
                  <a:latin typeface="Verdana" pitchFamily="34" charset="0"/>
                  <a:ea typeface="Verdana" pitchFamily="34" charset="0"/>
                  <a:cs typeface="Verdana" pitchFamily="34" charset="0"/>
                  <a:sym typeface="Verdana" pitchFamily="34" charset="0"/>
                </a:rPr>
                <a:t>Local Organization</a:t>
              </a:r>
              <a:endParaRPr lang="en-US" dirty="0"/>
            </a:p>
          </p:txBody>
        </p:sp>
      </p:grpSp>
      <p:sp>
        <p:nvSpPr>
          <p:cNvPr id="11" name="Rectangle 5"/>
          <p:cNvSpPr>
            <a:spLocks/>
          </p:cNvSpPr>
          <p:nvPr/>
        </p:nvSpPr>
        <p:spPr bwMode="auto">
          <a:xfrm>
            <a:off x="0" y="7924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1676400"/>
            <a:ext cx="10287000" cy="6286500"/>
          </a:xfrm>
        </p:spPr>
        <p:txBody>
          <a:bodyPr lIns="270933" tIns="126435" rIns="126435" bIns="72248" anchor="t"/>
          <a:lstStyle/>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My JCI </a:t>
              </a:r>
              <a:r>
                <a:rPr lang="en-US" sz="5600" b="1" dirty="0">
                  <a:solidFill>
                    <a:srgbClr val="FFFFFF"/>
                  </a:solidFill>
                  <a:latin typeface="Verdana" pitchFamily="34" charset="0"/>
                  <a:ea typeface="Verdana" pitchFamily="34" charset="0"/>
                  <a:cs typeface="Verdana" pitchFamily="34" charset="0"/>
                  <a:sym typeface="Verdana" pitchFamily="34" charset="0"/>
                </a:rPr>
                <a:t>Local Organization</a:t>
              </a:r>
              <a:endParaRPr lang="en-US" dirty="0"/>
            </a:p>
          </p:txBody>
        </p:sp>
      </p:grpSp>
      <p:sp>
        <p:nvSpPr>
          <p:cNvPr id="11" name="Rectangle 5"/>
          <p:cNvSpPr>
            <a:spLocks/>
          </p:cNvSpPr>
          <p:nvPr/>
        </p:nvSpPr>
        <p:spPr bwMode="auto">
          <a:xfrm>
            <a:off x="0" y="81534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graphicFrame>
        <p:nvGraphicFramePr>
          <p:cNvPr id="12" name="Table 11"/>
          <p:cNvGraphicFramePr>
            <a:graphicFrameLocks noGrp="1"/>
          </p:cNvGraphicFramePr>
          <p:nvPr/>
        </p:nvGraphicFramePr>
        <p:xfrm>
          <a:off x="863600" y="2057400"/>
          <a:ext cx="9973734" cy="5729817"/>
        </p:xfrm>
        <a:graphic>
          <a:graphicData uri="http://schemas.openxmlformats.org/drawingml/2006/table">
            <a:tbl>
              <a:tblPr firstRow="1" bandRow="1">
                <a:tableStyleId>{5C22544A-7EE6-4342-B048-85BDC9FD1C3A}</a:tableStyleId>
              </a:tblPr>
              <a:tblGrid>
                <a:gridCol w="3257188"/>
                <a:gridCol w="3753212"/>
                <a:gridCol w="2963334"/>
              </a:tblGrid>
              <a:tr h="1219200">
                <a:tc>
                  <a:txBody>
                    <a:bodyPr/>
                    <a:lstStyle/>
                    <a:p>
                      <a:pPr algn="ctr"/>
                      <a:r>
                        <a:rPr lang="en-US" sz="2800" dirty="0" smtClean="0">
                          <a:solidFill>
                            <a:schemeClr val="tx1"/>
                          </a:solidFill>
                        </a:rPr>
                        <a:t>MY LO CHALLENGES</a:t>
                      </a:r>
                      <a:endParaRPr lang="en-US" sz="2800" dirty="0">
                        <a:solidFill>
                          <a:schemeClr val="tx1"/>
                        </a:solidFill>
                      </a:endParaRPr>
                    </a:p>
                  </a:txBody>
                  <a:tcPr>
                    <a:solidFill>
                      <a:schemeClr val="accent1"/>
                    </a:solidFill>
                  </a:tcPr>
                </a:tc>
                <a:tc>
                  <a:txBody>
                    <a:bodyPr/>
                    <a:lstStyle/>
                    <a:p>
                      <a:pPr algn="ctr"/>
                      <a:r>
                        <a:rPr lang="en-US" sz="2800" dirty="0" smtClean="0">
                          <a:solidFill>
                            <a:schemeClr val="tx1"/>
                          </a:solidFill>
                        </a:rPr>
                        <a:t>MY ACTIONS/</a:t>
                      </a:r>
                    </a:p>
                    <a:p>
                      <a:pPr algn="ctr"/>
                      <a:r>
                        <a:rPr lang="en-US" sz="2800" dirty="0" smtClean="0">
                          <a:solidFill>
                            <a:schemeClr val="tx1"/>
                          </a:solidFill>
                        </a:rPr>
                        <a:t>STRATEGIES</a:t>
                      </a:r>
                      <a:endParaRPr lang="en-US" sz="2800" dirty="0">
                        <a:solidFill>
                          <a:schemeClr val="tx1"/>
                        </a:solidFill>
                      </a:endParaRPr>
                    </a:p>
                  </a:txBody>
                  <a:tcPr>
                    <a:solidFill>
                      <a:schemeClr val="accent1"/>
                    </a:solidFill>
                  </a:tcPr>
                </a:tc>
                <a:tc>
                  <a:txBody>
                    <a:bodyPr/>
                    <a:lstStyle/>
                    <a:p>
                      <a:pPr algn="ctr"/>
                      <a:endParaRPr lang="en-US" sz="2800" dirty="0">
                        <a:solidFill>
                          <a:schemeClr val="tx1"/>
                        </a:solidFill>
                      </a:endParaRPr>
                    </a:p>
                  </a:txBody>
                  <a:tcPr>
                    <a:solidFill>
                      <a:schemeClr val="accent1"/>
                    </a:solidFill>
                  </a:tcPr>
                </a:tc>
              </a:tr>
              <a:tr h="1503539">
                <a:tc>
                  <a:txBody>
                    <a:bodyPr/>
                    <a:lstStyle/>
                    <a:p>
                      <a:r>
                        <a:rPr lang="en-US" sz="3200" dirty="0" smtClean="0"/>
                        <a:t>1.</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2.</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3.</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2057400"/>
            <a:ext cx="10287000" cy="4953000"/>
          </a:xfrm>
        </p:spPr>
        <p:txBody>
          <a:bodyPr lIns="270933" tIns="126435" rIns="126435" bIns="72248" anchor="t"/>
          <a:lstStyle/>
          <a:p>
            <a:pPr marL="80963" indent="-80963" defTabSz="1300163">
              <a:lnSpc>
                <a:spcPct val="150000"/>
              </a:lnSpc>
              <a:spcBef>
                <a:spcPts val="200"/>
              </a:spcBef>
              <a:buSzTx/>
              <a:buFontTx/>
              <a:buNone/>
            </a:pPr>
            <a:r>
              <a:rPr lang="en-US" sz="2900" b="1" dirty="0" smtClean="0">
                <a:latin typeface="Verdana" pitchFamily="34" charset="0"/>
                <a:ea typeface="Verdana" pitchFamily="34" charset="0"/>
                <a:cs typeface="Verdana" pitchFamily="34" charset="0"/>
                <a:sym typeface="Verdana" pitchFamily="34" charset="0"/>
              </a:rPr>
              <a:t>ASSUMING YOUR ACTIONS/STRATEGIES</a:t>
            </a:r>
          </a:p>
          <a:p>
            <a:pPr marL="80963" indent="-80963" defTabSz="1300163">
              <a:lnSpc>
                <a:spcPct val="150000"/>
              </a:lnSpc>
              <a:spcBef>
                <a:spcPts val="200"/>
              </a:spcBef>
              <a:buSzTx/>
              <a:buFontTx/>
              <a:buNone/>
            </a:pPr>
            <a:r>
              <a:rPr lang="en-US" sz="2900" b="1" dirty="0" smtClean="0">
                <a:latin typeface="Verdana" pitchFamily="34" charset="0"/>
                <a:ea typeface="Verdana" pitchFamily="34" charset="0"/>
                <a:cs typeface="Verdana" pitchFamily="34" charset="0"/>
                <a:sym typeface="Verdana" pitchFamily="34" charset="0"/>
              </a:rPr>
              <a:t>WORKED IN SOLVING YOUR LO’s TOP THREE CHALLENGES, WHAT ARE THE OPPORTUNITIES THAT WILL BE OPEN FOR YOUR LO WITHOUT ANY OF THESE CHALLENGES BLOCKING THE WAY</a:t>
            </a:r>
          </a:p>
          <a:p>
            <a:pPr marL="80963" indent="-80963" defTabSz="1300163">
              <a:lnSpc>
                <a:spcPct val="150000"/>
              </a:lnSpc>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lnSpc>
                <a:spcPct val="150000"/>
              </a:lnSpc>
              <a:spcBef>
                <a:spcPts val="200"/>
              </a:spcBef>
              <a:buSzTx/>
              <a:buFontTx/>
              <a:buNone/>
            </a:pPr>
            <a:endParaRPr lang="en-US" sz="400" b="1" dirty="0">
              <a:latin typeface="Verdana" pitchFamily="34" charset="0"/>
              <a:ea typeface="Verdana" pitchFamily="34" charset="0"/>
              <a:cs typeface="Verdana" pitchFamily="34" charset="0"/>
              <a:sym typeface="Verdana" pitchFamily="34" charset="0"/>
            </a:endParaRPr>
          </a:p>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My JCI </a:t>
              </a:r>
              <a:r>
                <a:rPr lang="en-US" sz="5600" b="1" dirty="0">
                  <a:solidFill>
                    <a:srgbClr val="FFFFFF"/>
                  </a:solidFill>
                  <a:latin typeface="Verdana" pitchFamily="34" charset="0"/>
                  <a:ea typeface="Verdana" pitchFamily="34" charset="0"/>
                  <a:cs typeface="Verdana" pitchFamily="34" charset="0"/>
                  <a:sym typeface="Verdana" pitchFamily="34" charset="0"/>
                </a:rPr>
                <a:t>Local Organization</a:t>
              </a:r>
              <a:endParaRPr lang="en-US" dirty="0"/>
            </a:p>
          </p:txBody>
        </p:sp>
      </p:grpSp>
      <p:sp>
        <p:nvSpPr>
          <p:cNvPr id="11" name="Rectangle 5"/>
          <p:cNvSpPr>
            <a:spLocks/>
          </p:cNvSpPr>
          <p:nvPr/>
        </p:nvSpPr>
        <p:spPr bwMode="auto">
          <a:xfrm>
            <a:off x="0" y="7924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1676400"/>
            <a:ext cx="10287000" cy="6286500"/>
          </a:xfrm>
        </p:spPr>
        <p:txBody>
          <a:bodyPr lIns="270933" tIns="126435" rIns="126435" bIns="72248" anchor="t"/>
          <a:lstStyle/>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My JCI </a:t>
              </a:r>
              <a:r>
                <a:rPr lang="en-US" sz="5600" b="1" dirty="0">
                  <a:solidFill>
                    <a:srgbClr val="FFFFFF"/>
                  </a:solidFill>
                  <a:latin typeface="Verdana" pitchFamily="34" charset="0"/>
                  <a:ea typeface="Verdana" pitchFamily="34" charset="0"/>
                  <a:cs typeface="Verdana" pitchFamily="34" charset="0"/>
                  <a:sym typeface="Verdana" pitchFamily="34" charset="0"/>
                </a:rPr>
                <a:t>Local Organization</a:t>
              </a:r>
              <a:endParaRPr lang="en-US" dirty="0"/>
            </a:p>
          </p:txBody>
        </p:sp>
      </p:grpSp>
      <p:sp>
        <p:nvSpPr>
          <p:cNvPr id="11" name="Rectangle 5"/>
          <p:cNvSpPr>
            <a:spLocks/>
          </p:cNvSpPr>
          <p:nvPr/>
        </p:nvSpPr>
        <p:spPr bwMode="auto">
          <a:xfrm>
            <a:off x="0" y="7924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graphicFrame>
        <p:nvGraphicFramePr>
          <p:cNvPr id="12" name="Table 11"/>
          <p:cNvGraphicFramePr>
            <a:graphicFrameLocks noGrp="1"/>
          </p:cNvGraphicFramePr>
          <p:nvPr/>
        </p:nvGraphicFramePr>
        <p:xfrm>
          <a:off x="863600" y="2057400"/>
          <a:ext cx="11049000" cy="5958417"/>
        </p:xfrm>
        <a:graphic>
          <a:graphicData uri="http://schemas.openxmlformats.org/drawingml/2006/table">
            <a:tbl>
              <a:tblPr firstRow="1" bandRow="1">
                <a:tableStyleId>{5C22544A-7EE6-4342-B048-85BDC9FD1C3A}</a:tableStyleId>
              </a:tblPr>
              <a:tblGrid>
                <a:gridCol w="3307184"/>
                <a:gridCol w="3758163"/>
                <a:gridCol w="3983653"/>
              </a:tblGrid>
              <a:tr h="1447800">
                <a:tc>
                  <a:txBody>
                    <a:bodyPr/>
                    <a:lstStyle/>
                    <a:p>
                      <a:pPr algn="ctr"/>
                      <a:r>
                        <a:rPr lang="en-US" sz="2800" dirty="0" smtClean="0">
                          <a:solidFill>
                            <a:schemeClr val="tx1"/>
                          </a:solidFill>
                        </a:rPr>
                        <a:t>MY LO CHALLENGES</a:t>
                      </a:r>
                      <a:endParaRPr lang="en-US" sz="2800" dirty="0">
                        <a:solidFill>
                          <a:schemeClr val="tx1"/>
                        </a:solidFill>
                      </a:endParaRPr>
                    </a:p>
                  </a:txBody>
                  <a:tcPr>
                    <a:solidFill>
                      <a:schemeClr val="accent1"/>
                    </a:solidFill>
                  </a:tcPr>
                </a:tc>
                <a:tc>
                  <a:txBody>
                    <a:bodyPr/>
                    <a:lstStyle/>
                    <a:p>
                      <a:pPr algn="ctr"/>
                      <a:r>
                        <a:rPr lang="en-US" sz="2800" dirty="0" smtClean="0">
                          <a:solidFill>
                            <a:schemeClr val="tx1"/>
                          </a:solidFill>
                        </a:rPr>
                        <a:t>MY ACTIONS/</a:t>
                      </a:r>
                    </a:p>
                    <a:p>
                      <a:pPr algn="ctr"/>
                      <a:r>
                        <a:rPr lang="en-US" sz="2800" dirty="0" smtClean="0">
                          <a:solidFill>
                            <a:schemeClr val="tx1"/>
                          </a:solidFill>
                        </a:rPr>
                        <a:t>STRATEGIES</a:t>
                      </a:r>
                      <a:endParaRPr lang="en-US" sz="2800" dirty="0">
                        <a:solidFill>
                          <a:schemeClr val="tx1"/>
                        </a:solidFill>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OPPORTUNITIES AVAILABLE FOR MY LO</a:t>
                      </a:r>
                      <a:endParaRPr lang="en-US" sz="2800" dirty="0">
                        <a:solidFill>
                          <a:schemeClr val="tx1"/>
                        </a:solidFill>
                      </a:endParaRPr>
                    </a:p>
                  </a:txBody>
                  <a:tcPr>
                    <a:solidFill>
                      <a:schemeClr val="accent1"/>
                    </a:solidFill>
                  </a:tcPr>
                </a:tc>
              </a:tr>
              <a:tr h="1503539">
                <a:tc>
                  <a:txBody>
                    <a:bodyPr/>
                    <a:lstStyle/>
                    <a:p>
                      <a:r>
                        <a:rPr lang="en-US" sz="3200" dirty="0" smtClean="0"/>
                        <a:t>1.</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2.</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3.</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bwMode="auto">
      <p:bgPr>
        <a:solidFill>
          <a:srgbClr val="E3DED1"/>
        </a:solidFill>
        <a:effectLst/>
      </p:bgPr>
    </p:bg>
    <p:spTree>
      <p:nvGrpSpPr>
        <p:cNvPr id="1" name=""/>
        <p:cNvGrpSpPr/>
        <p:nvPr/>
      </p:nvGrpSpPr>
      <p:grpSpPr>
        <a:xfrm>
          <a:off x="0" y="0"/>
          <a:ext cx="0" cy="0"/>
          <a:chOff x="0" y="0"/>
          <a:chExt cx="0" cy="0"/>
        </a:xfrm>
      </p:grpSpPr>
      <p:sp>
        <p:nvSpPr>
          <p:cNvPr id="6145"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6146"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6147"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6148" name="Rectangle 4"/>
          <p:cNvSpPr>
            <a:spLocks/>
          </p:cNvSpPr>
          <p:nvPr/>
        </p:nvSpPr>
        <p:spPr bwMode="auto">
          <a:xfrm>
            <a:off x="8026400" y="8885238"/>
            <a:ext cx="3243263" cy="669127"/>
          </a:xfrm>
          <a:prstGeom prst="rect">
            <a:avLst/>
          </a:prstGeom>
          <a:noFill/>
          <a:ln w="12700" cap="flat" cmpd="sng">
            <a:noFill/>
            <a:prstDash val="solid"/>
            <a:miter lim="0"/>
            <a:headEnd/>
            <a:tailEnd/>
          </a:ln>
          <a:effectLst/>
        </p:spPr>
        <p:txBody>
          <a:bodyPr wrap="square" lIns="505742" tIns="72248" rIns="126435" bIns="72248">
            <a:spAutoFit/>
          </a:bodyPr>
          <a:lstStyle/>
          <a:p>
            <a:pPr defTabSz="1300163">
              <a:spcBef>
                <a:spcPts val="1000"/>
              </a:spcBef>
            </a:pPr>
            <a:r>
              <a:rPr lang="en-US" sz="3400" dirty="0">
                <a:solidFill>
                  <a:srgbClr val="FFFFFF"/>
                </a:solidFill>
                <a:latin typeface="Verdana" pitchFamily="34" charset="0"/>
                <a:ea typeface="Verdana" pitchFamily="34" charset="0"/>
                <a:cs typeface="Verdana" pitchFamily="34" charset="0"/>
                <a:sym typeface="Verdana" pitchFamily="34" charset="0"/>
              </a:rPr>
              <a:t>www.jci.cc</a:t>
            </a:r>
            <a:endParaRPr lang="en-US" dirty="0"/>
          </a:p>
        </p:txBody>
      </p:sp>
      <p:sp>
        <p:nvSpPr>
          <p:cNvPr id="6150" name="Rectangle 6"/>
          <p:cNvSpPr>
            <a:spLocks noGrp="1" noChangeArrowheads="1"/>
          </p:cNvSpPr>
          <p:nvPr>
            <p:ph type="body" idx="1"/>
          </p:nvPr>
        </p:nvSpPr>
        <p:spPr>
          <a:xfrm>
            <a:off x="635000" y="1828800"/>
            <a:ext cx="11353799" cy="5635625"/>
          </a:xfrm>
        </p:spPr>
        <p:txBody>
          <a:bodyPr lIns="270933" tIns="126435" rIns="126435" bIns="72248" anchor="t"/>
          <a:lstStyle/>
          <a:p>
            <a:pPr marL="0" indent="0" defTabSz="1300163">
              <a:spcBef>
                <a:spcPts val="200"/>
              </a:spcBef>
              <a:buSzTx/>
              <a:buFontTx/>
              <a:buNone/>
            </a:pPr>
            <a:r>
              <a:rPr lang="en-US" sz="3900" b="1" dirty="0" smtClean="0">
                <a:latin typeface="Verdana" pitchFamily="34" charset="0"/>
                <a:ea typeface="Verdana" pitchFamily="34" charset="0"/>
                <a:cs typeface="Verdana" pitchFamily="34" charset="0"/>
                <a:sym typeface="Verdana" pitchFamily="34" charset="0"/>
              </a:rPr>
              <a:t>As you prepare yourself for that 1-year term as 2015 LO President, </a:t>
            </a:r>
          </a:p>
          <a:p>
            <a:pPr marL="0" indent="0" defTabSz="1300163">
              <a:spcBef>
                <a:spcPts val="200"/>
              </a:spcBef>
              <a:buSzTx/>
              <a:buFontTx/>
              <a:buNone/>
            </a:pPr>
            <a:endParaRPr lang="en-US" sz="3900" b="1" dirty="0" smtClean="0">
              <a:latin typeface="Verdana" pitchFamily="34" charset="0"/>
              <a:ea typeface="Verdana" pitchFamily="34" charset="0"/>
              <a:cs typeface="Verdana" pitchFamily="34" charset="0"/>
              <a:sym typeface="Verdana" pitchFamily="34" charset="0"/>
            </a:endParaRPr>
          </a:p>
          <a:p>
            <a:pPr marL="0" indent="0" defTabSz="1300163">
              <a:spcBef>
                <a:spcPts val="200"/>
              </a:spcBef>
              <a:buSzTx/>
              <a:buFontTx/>
              <a:buNone/>
            </a:pPr>
            <a:r>
              <a:rPr lang="en-US" sz="3900" b="1" dirty="0" smtClean="0">
                <a:latin typeface="Verdana" pitchFamily="34" charset="0"/>
                <a:ea typeface="Verdana" pitchFamily="34" charset="0"/>
                <a:cs typeface="Verdana" pitchFamily="34" charset="0"/>
                <a:sym typeface="Verdana" pitchFamily="34" charset="0"/>
              </a:rPr>
              <a:t>What impact and contribution have you made in the Chapter that will inspire you to finish the year?</a:t>
            </a:r>
            <a:endParaRPr lang="en-US" dirty="0"/>
          </a:p>
        </p:txBody>
      </p:sp>
      <p:grpSp>
        <p:nvGrpSpPr>
          <p:cNvPr id="6151" name="Group 7"/>
          <p:cNvGrpSpPr>
            <a:grpSpLocks/>
          </p:cNvGrpSpPr>
          <p:nvPr/>
        </p:nvGrpSpPr>
        <p:grpSpPr bwMode="auto">
          <a:xfrm>
            <a:off x="0" y="433388"/>
            <a:ext cx="13003213" cy="1119187"/>
            <a:chOff x="0" y="0"/>
            <a:chExt cx="1024" cy="89"/>
          </a:xfrm>
        </p:grpSpPr>
        <p:sp>
          <p:nvSpPr>
            <p:cNvPr id="6152"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6153"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Inspiring me, my LO, JCI</a:t>
              </a:r>
              <a:endParaRPr lang="en-US" dirty="0"/>
            </a:p>
          </p:txBody>
        </p:sp>
      </p:grpSp>
      <p:sp>
        <p:nvSpPr>
          <p:cNvPr id="11" name="Rectangle 5"/>
          <p:cNvSpPr>
            <a:spLocks/>
          </p:cNvSpPr>
          <p:nvPr/>
        </p:nvSpPr>
        <p:spPr bwMode="auto">
          <a:xfrm>
            <a:off x="0" y="7924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AutoShape 1"/>
          <p:cNvSpPr>
            <a:spLocks/>
          </p:cNvSpPr>
          <p:nvPr/>
        </p:nvSpPr>
        <p:spPr bwMode="auto">
          <a:xfrm>
            <a:off x="433388" y="466725"/>
            <a:ext cx="12134850" cy="8813800"/>
          </a:xfrm>
          <a:prstGeom prst="roundRect">
            <a:avLst>
              <a:gd name="adj" fmla="val 1463"/>
            </a:avLst>
          </a:prstGeom>
          <a:gradFill rotWithShape="0">
            <a:gsLst>
              <a:gs pos="0">
                <a:srgbClr val="FFFFFF"/>
              </a:gs>
              <a:gs pos="98000">
                <a:srgbClr val="FFFFFF"/>
              </a:gs>
              <a:gs pos="99055">
                <a:srgbClr val="F7F7F7"/>
              </a:gs>
              <a:gs pos="100000">
                <a:srgbClr val="DADADA"/>
              </a:gs>
            </a:gsLst>
            <a:lin ang="5400000"/>
          </a:gradFill>
          <a:ln w="4515" cap="rnd" cmpd="sng">
            <a:solidFill>
              <a:srgbClr val="A4A3A3"/>
            </a:solidFill>
            <a:prstDash val="solid"/>
            <a:round/>
            <a:headEnd/>
            <a:tailEnd/>
          </a:ln>
          <a:effectLst>
            <a:outerShdw dist="50800" dir="5400000" algn="ctr" rotWithShape="0">
              <a:srgbClr val="000000">
                <a:alpha val="25000"/>
              </a:srgbClr>
            </a:outerShdw>
          </a:effectLst>
        </p:spPr>
        <p:txBody>
          <a:bodyPr lIns="0" tIns="0" rIns="0" bIns="0" anchor="ctr"/>
          <a:lstStyle/>
          <a:p>
            <a:endParaRPr lang="en-US"/>
          </a:p>
        </p:txBody>
      </p:sp>
      <p:pic>
        <p:nvPicPr>
          <p:cNvPr id="5122" name="Picture 2" descr="image.png"/>
          <p:cNvPicPr>
            <a:picLocks noChangeAspect="1"/>
          </p:cNvPicPr>
          <p:nvPr/>
        </p:nvPicPr>
        <p:blipFill>
          <a:blip r:embed="rId2"/>
          <a:srcRect/>
          <a:stretch>
            <a:fillRect/>
          </a:stretch>
        </p:blipFill>
        <p:spPr bwMode="auto">
          <a:xfrm>
            <a:off x="588963" y="606425"/>
            <a:ext cx="11825287" cy="7818438"/>
          </a:xfrm>
          <a:prstGeom prst="rect">
            <a:avLst/>
          </a:prstGeom>
          <a:noFill/>
          <a:ln w="12700" cap="flat" cmpd="sng">
            <a:noFill/>
            <a:prstDash val="solid"/>
            <a:miter lim="0"/>
            <a:headEnd type="none" w="med" len="med"/>
            <a:tailEnd type="none" w="med" len="med"/>
          </a:ln>
          <a:effectLst/>
        </p:spPr>
      </p:pic>
      <p:pic>
        <p:nvPicPr>
          <p:cNvPr id="5123" name="Picture 3" descr="image.png"/>
          <p:cNvPicPr>
            <a:picLocks noChangeAspect="1"/>
          </p:cNvPicPr>
          <p:nvPr/>
        </p:nvPicPr>
        <p:blipFill>
          <a:blip r:embed="rId3"/>
          <a:srcRect/>
          <a:stretch>
            <a:fillRect/>
          </a:stretch>
        </p:blipFill>
        <p:spPr bwMode="auto">
          <a:xfrm>
            <a:off x="1588" y="1588"/>
            <a:ext cx="13003212" cy="9752012"/>
          </a:xfrm>
          <a:prstGeom prst="rect">
            <a:avLst/>
          </a:prstGeom>
          <a:noFill/>
          <a:ln w="12700" cap="flat" cmpd="sng">
            <a:noFill/>
            <a:prstDash val="solid"/>
            <a:miter lim="0"/>
            <a:headEnd type="none" w="med" len="med"/>
            <a:tailEnd type="none" w="med" len="med"/>
          </a:ln>
          <a:effectLst/>
        </p:spPr>
      </p:pic>
      <p:sp>
        <p:nvSpPr>
          <p:cNvPr id="5124" name="Rectangle 4"/>
          <p:cNvSpPr>
            <a:spLocks/>
          </p:cNvSpPr>
          <p:nvPr/>
        </p:nvSpPr>
        <p:spPr bwMode="auto">
          <a:xfrm>
            <a:off x="7778750" y="8885238"/>
            <a:ext cx="3490913" cy="665162"/>
          </a:xfrm>
          <a:prstGeom prst="rect">
            <a:avLst/>
          </a:prstGeom>
          <a:noFill/>
          <a:ln w="12700" cap="flat" cmpd="sng">
            <a:noFill/>
            <a:prstDash val="solid"/>
            <a:miter lim="0"/>
            <a:headEnd/>
            <a:tailEnd/>
          </a:ln>
          <a:effectLst/>
        </p:spPr>
        <p:txBody>
          <a:bodyPr lIns="505742" tIns="72248" rIns="126435" bIns="72248">
            <a:spAutoFit/>
          </a:bodyPr>
          <a:lstStyle/>
          <a:p>
            <a:pPr defTabSz="1300163">
              <a:spcBef>
                <a:spcPts val="1000"/>
              </a:spcBef>
            </a:pPr>
            <a:r>
              <a:rPr lang="en-US" sz="3400">
                <a:solidFill>
                  <a:srgbClr val="FFFFFF"/>
                </a:solidFill>
                <a:latin typeface="Verdana" pitchFamily="34" charset="0"/>
                <a:ea typeface="Verdana" pitchFamily="34" charset="0"/>
                <a:cs typeface="Verdana" pitchFamily="34" charset="0"/>
                <a:sym typeface="Verdana" pitchFamily="34" charset="0"/>
              </a:rPr>
              <a:t>www.jci.cc</a:t>
            </a:r>
            <a:endParaRPr lang="en-US"/>
          </a:p>
        </p:txBody>
      </p:sp>
      <p:sp>
        <p:nvSpPr>
          <p:cNvPr id="5126" name="Rectangle 6"/>
          <p:cNvSpPr>
            <a:spLocks noGrp="1" noChangeArrowheads="1"/>
          </p:cNvSpPr>
          <p:nvPr>
            <p:ph type="body" idx="1"/>
          </p:nvPr>
        </p:nvSpPr>
        <p:spPr>
          <a:xfrm>
            <a:off x="939800" y="1676400"/>
            <a:ext cx="10287000" cy="6286500"/>
          </a:xfrm>
        </p:spPr>
        <p:txBody>
          <a:bodyPr lIns="270933" tIns="126435" rIns="126435" bIns="72248" anchor="t"/>
          <a:lstStyle/>
          <a:p>
            <a:pPr marL="80963" indent="-80963" defTabSz="1300163">
              <a:lnSpc>
                <a:spcPct val="150000"/>
              </a:lnSpc>
              <a:spcBef>
                <a:spcPts val="200"/>
              </a:spcBef>
              <a:buSzTx/>
              <a:buFontTx/>
              <a:buNone/>
            </a:pPr>
            <a:endParaRPr lang="en-US" sz="25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r>
              <a:rPr lang="en-US" sz="1800" dirty="0">
                <a:latin typeface="Verdana" pitchFamily="34" charset="0"/>
                <a:ea typeface="Verdana" pitchFamily="34" charset="0"/>
                <a:cs typeface="Verdana" pitchFamily="34" charset="0"/>
                <a:sym typeface="Verdana" pitchFamily="34" charset="0"/>
              </a:rPr>
              <a:t>		</a:t>
            </a: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a:p>
            <a:pPr marL="80963" indent="-80963" defTabSz="1300163">
              <a:spcBef>
                <a:spcPts val="200"/>
              </a:spcBef>
              <a:buSzTx/>
              <a:buFontTx/>
              <a:buNone/>
            </a:pPr>
            <a:endParaRPr lang="en-US" sz="2900" dirty="0">
              <a:latin typeface="Verdana" pitchFamily="34" charset="0"/>
              <a:ea typeface="Verdana" pitchFamily="34" charset="0"/>
              <a:cs typeface="Verdana" pitchFamily="34" charset="0"/>
              <a:sym typeface="Verdana" pitchFamily="34" charset="0"/>
            </a:endParaRPr>
          </a:p>
        </p:txBody>
      </p:sp>
      <p:grpSp>
        <p:nvGrpSpPr>
          <p:cNvPr id="2" name="Group 7"/>
          <p:cNvGrpSpPr>
            <a:grpSpLocks/>
          </p:cNvGrpSpPr>
          <p:nvPr/>
        </p:nvGrpSpPr>
        <p:grpSpPr bwMode="auto">
          <a:xfrm>
            <a:off x="0" y="433388"/>
            <a:ext cx="13003213" cy="1119187"/>
            <a:chOff x="0" y="0"/>
            <a:chExt cx="1024" cy="89"/>
          </a:xfrm>
        </p:grpSpPr>
        <p:sp>
          <p:nvSpPr>
            <p:cNvPr id="5128" name="Rectangle 8"/>
            <p:cNvSpPr>
              <a:spLocks/>
            </p:cNvSpPr>
            <p:nvPr/>
          </p:nvSpPr>
          <p:spPr bwMode="auto">
            <a:xfrm>
              <a:off x="0" y="0"/>
              <a:ext cx="1025" cy="86"/>
            </a:xfrm>
            <a:prstGeom prst="rect">
              <a:avLst/>
            </a:prstGeom>
            <a:solidFill>
              <a:srgbClr val="00B0F0"/>
            </a:solidFill>
            <a:ln w="9525" cap="flat" cmpd="sng">
              <a:noFill/>
              <a:prstDash val="solid"/>
              <a:round/>
              <a:headEnd/>
              <a:tailEnd/>
            </a:ln>
            <a:effectLst/>
          </p:spPr>
          <p:txBody>
            <a:bodyPr lIns="72248" tIns="72248" rIns="72248" bIns="72248" anchor="ctr"/>
            <a:lstStyle/>
            <a:p>
              <a:endParaRPr lang="en-US"/>
            </a:p>
          </p:txBody>
        </p:sp>
        <p:sp>
          <p:nvSpPr>
            <p:cNvPr id="5129" name="Rectangle 9"/>
            <p:cNvSpPr>
              <a:spLocks/>
            </p:cNvSpPr>
            <p:nvPr/>
          </p:nvSpPr>
          <p:spPr bwMode="auto">
            <a:xfrm>
              <a:off x="0" y="0"/>
              <a:ext cx="1025" cy="89"/>
            </a:xfrm>
            <a:prstGeom prst="rect">
              <a:avLst/>
            </a:prstGeom>
            <a:noFill/>
            <a:ln w="12700" cap="flat" cmpd="sng">
              <a:noFill/>
              <a:prstDash val="solid"/>
              <a:miter lim="0"/>
              <a:headEnd/>
              <a:tailEnd/>
            </a:ln>
            <a:effectLst/>
          </p:spPr>
          <p:txBody>
            <a:bodyPr lIns="270933" tIns="126435" rIns="126435" bIns="72248"/>
            <a:lstStyle/>
            <a:p>
              <a:pPr algn="l" defTabSz="1300163"/>
              <a:r>
                <a:rPr lang="en-US" sz="5600" b="1" dirty="0" smtClean="0">
                  <a:solidFill>
                    <a:srgbClr val="FFFFFF"/>
                  </a:solidFill>
                  <a:latin typeface="Verdana" pitchFamily="34" charset="0"/>
                  <a:ea typeface="Verdana" pitchFamily="34" charset="0"/>
                  <a:cs typeface="Verdana" pitchFamily="34" charset="0"/>
                  <a:sym typeface="Verdana" pitchFamily="34" charset="0"/>
                </a:rPr>
                <a:t>Inspiring me, my LO, JCI</a:t>
              </a:r>
              <a:endParaRPr lang="en-US" sz="6000" dirty="0"/>
            </a:p>
          </p:txBody>
        </p:sp>
      </p:grpSp>
      <p:sp>
        <p:nvSpPr>
          <p:cNvPr id="11" name="Rectangle 5"/>
          <p:cNvSpPr>
            <a:spLocks/>
          </p:cNvSpPr>
          <p:nvPr/>
        </p:nvSpPr>
        <p:spPr bwMode="auto">
          <a:xfrm>
            <a:off x="0" y="7924800"/>
            <a:ext cx="7261225" cy="1418050"/>
          </a:xfrm>
          <a:prstGeom prst="rect">
            <a:avLst/>
          </a:prstGeom>
          <a:noFill/>
          <a:ln w="12700" cap="flat" cmpd="sng">
            <a:noFill/>
            <a:prstDash val="solid"/>
            <a:miter lim="0"/>
            <a:headEnd/>
            <a:tailEnd/>
          </a:ln>
          <a:effectLst/>
        </p:spPr>
        <p:txBody>
          <a:bodyPr lIns="126435" tIns="72248" rIns="126435" bIns="72248">
            <a:spAutoFit/>
          </a:bodyPr>
          <a:lstStyle/>
          <a:p>
            <a:pPr algn="l" defTabSz="1300163">
              <a:spcBef>
                <a:spcPts val="1000"/>
              </a:spcBef>
            </a:pPr>
            <a:r>
              <a:rPr lang="en-US" sz="2200" b="1" dirty="0" smtClean="0">
                <a:solidFill>
                  <a:srgbClr val="0099CC"/>
                </a:solidFill>
                <a:latin typeface="Verdana" pitchFamily="34" charset="0"/>
                <a:ea typeface="Verdana" pitchFamily="34" charset="0"/>
                <a:cs typeface="Verdana" pitchFamily="34" charset="0"/>
                <a:sym typeface="Verdana" pitchFamily="34" charset="0"/>
              </a:rPr>
              <a:t>JCI</a:t>
            </a:r>
            <a:r>
              <a:rPr lang="en-US" sz="2200" b="1" dirty="0" smtClean="0">
                <a:latin typeface="Verdana" pitchFamily="34" charset="0"/>
                <a:ea typeface="Verdana" pitchFamily="34" charset="0"/>
                <a:cs typeface="Verdana" pitchFamily="34" charset="0"/>
                <a:sym typeface="Verdana" pitchFamily="34" charset="0"/>
              </a:rPr>
              <a:t> </a:t>
            </a:r>
            <a:r>
              <a:rPr lang="en-US" sz="2200" b="1" dirty="0" smtClean="0">
                <a:solidFill>
                  <a:srgbClr val="F37121"/>
                </a:solidFill>
                <a:latin typeface="Verdana" pitchFamily="34" charset="0"/>
                <a:ea typeface="Verdana" pitchFamily="34" charset="0"/>
                <a:cs typeface="Verdana" pitchFamily="34" charset="0"/>
                <a:sym typeface="Verdana" pitchFamily="34" charset="0"/>
              </a:rPr>
              <a:t>Philippines</a:t>
            </a: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JCI </a:t>
            </a:r>
            <a:r>
              <a:rPr lang="en-US" sz="2200" b="1" dirty="0" err="1" smtClean="0">
                <a:latin typeface="Verdana" pitchFamily="34" charset="0"/>
                <a:ea typeface="Verdana" pitchFamily="34" charset="0"/>
                <a:cs typeface="Verdana" pitchFamily="34" charset="0"/>
                <a:sym typeface="Verdana" pitchFamily="34" charset="0"/>
              </a:rPr>
              <a:t>Mem</a:t>
            </a:r>
            <a:r>
              <a:rPr lang="en-US" sz="2200" b="1" dirty="0" smtClean="0">
                <a:latin typeface="Verdana" pitchFamily="34" charset="0"/>
                <a:ea typeface="Verdana" pitchFamily="34" charset="0"/>
                <a:cs typeface="Verdana" pitchFamily="34" charset="0"/>
                <a:sym typeface="Verdana" pitchFamily="34" charset="0"/>
              </a:rPr>
              <a:t>. Samuel C . </a:t>
            </a:r>
            <a:r>
              <a:rPr lang="en-US" sz="2200" b="1" dirty="0" err="1" smtClean="0">
                <a:latin typeface="Verdana" pitchFamily="34" charset="0"/>
                <a:ea typeface="Verdana" pitchFamily="34" charset="0"/>
                <a:cs typeface="Verdana" pitchFamily="34" charset="0"/>
                <a:sym typeface="Verdana" pitchFamily="34" charset="0"/>
              </a:rPr>
              <a:t>Bobiles</a:t>
            </a:r>
            <a:endParaRPr lang="en-US" sz="2200" b="1" dirty="0" smtClean="0">
              <a:latin typeface="Verdana" pitchFamily="34" charset="0"/>
              <a:ea typeface="Verdana" pitchFamily="34" charset="0"/>
              <a:cs typeface="Verdana" pitchFamily="34" charset="0"/>
              <a:sym typeface="Verdana" pitchFamily="34" charset="0"/>
            </a:endParaRPr>
          </a:p>
          <a:p>
            <a:pPr algn="l" defTabSz="1300163">
              <a:spcBef>
                <a:spcPts val="1000"/>
              </a:spcBef>
            </a:pPr>
            <a:r>
              <a:rPr lang="en-US" sz="2200" b="1" dirty="0" smtClean="0">
                <a:latin typeface="Verdana" pitchFamily="34" charset="0"/>
                <a:ea typeface="Verdana" pitchFamily="34" charset="0"/>
                <a:cs typeface="Verdana" pitchFamily="34" charset="0"/>
                <a:sym typeface="Verdana" pitchFamily="34" charset="0"/>
              </a:rPr>
              <a:t>2012 National Training Director</a:t>
            </a:r>
            <a:endParaRPr lang="en-US" sz="2400" b="1" dirty="0"/>
          </a:p>
        </p:txBody>
      </p:sp>
      <p:graphicFrame>
        <p:nvGraphicFramePr>
          <p:cNvPr id="12" name="Table 11"/>
          <p:cNvGraphicFramePr>
            <a:graphicFrameLocks noGrp="1"/>
          </p:cNvGraphicFramePr>
          <p:nvPr/>
        </p:nvGraphicFramePr>
        <p:xfrm>
          <a:off x="863600" y="2057400"/>
          <a:ext cx="10972800" cy="5958417"/>
        </p:xfrm>
        <a:graphic>
          <a:graphicData uri="http://schemas.openxmlformats.org/drawingml/2006/table">
            <a:tbl>
              <a:tblPr firstRow="1" bandRow="1">
                <a:tableStyleId>{5C22544A-7EE6-4342-B048-85BDC9FD1C3A}</a:tableStyleId>
              </a:tblPr>
              <a:tblGrid>
                <a:gridCol w="5638800"/>
                <a:gridCol w="5334000"/>
              </a:tblGrid>
              <a:tr h="1447800">
                <a:tc>
                  <a:txBody>
                    <a:bodyPr/>
                    <a:lstStyle/>
                    <a:p>
                      <a:pPr algn="ctr"/>
                      <a:r>
                        <a:rPr lang="en-US" sz="2800" dirty="0" smtClean="0">
                          <a:solidFill>
                            <a:schemeClr val="tx1"/>
                          </a:solidFill>
                        </a:rPr>
                        <a:t>MY IMPACT AND CONTRIBUTION TO MY LO</a:t>
                      </a:r>
                      <a:endParaRPr lang="en-US" sz="2800" dirty="0">
                        <a:solidFill>
                          <a:schemeClr val="tx1"/>
                        </a:solidFill>
                      </a:endParaRPr>
                    </a:p>
                  </a:txBody>
                  <a:tcPr>
                    <a:solidFill>
                      <a:schemeClr val="accent1"/>
                    </a:solidFill>
                  </a:tcPr>
                </a:tc>
                <a:tc>
                  <a:txBody>
                    <a:bodyPr/>
                    <a:lstStyle/>
                    <a:p>
                      <a:pPr algn="ctr"/>
                      <a:endParaRPr lang="en-US" sz="2800" dirty="0">
                        <a:solidFill>
                          <a:schemeClr val="tx1"/>
                        </a:solidFill>
                      </a:endParaRPr>
                    </a:p>
                  </a:txBody>
                  <a:tcPr>
                    <a:solidFill>
                      <a:schemeClr val="accent1"/>
                    </a:solidFill>
                  </a:tcPr>
                </a:tc>
              </a:tr>
              <a:tr h="1503539">
                <a:tc>
                  <a:txBody>
                    <a:bodyPr/>
                    <a:lstStyle/>
                    <a:p>
                      <a:r>
                        <a:rPr lang="en-US" sz="3200" dirty="0" smtClean="0"/>
                        <a:t>1.</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2.</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r h="1503539">
                <a:tc>
                  <a:txBody>
                    <a:bodyPr/>
                    <a:lstStyle/>
                    <a:p>
                      <a:r>
                        <a:rPr lang="en-US" sz="3200" dirty="0" smtClean="0"/>
                        <a:t>3.</a:t>
                      </a:r>
                      <a:endParaRPr lang="en-US" sz="3200" dirty="0"/>
                    </a:p>
                  </a:txBody>
                  <a:tcPr>
                    <a:solidFill>
                      <a:schemeClr val="bg2">
                        <a:lumMod val="20000"/>
                        <a:lumOff val="80000"/>
                      </a:schemeClr>
                    </a:solidFill>
                  </a:tcPr>
                </a:tc>
                <a:tc>
                  <a:txBody>
                    <a:bodyPr/>
                    <a:lstStyle/>
                    <a:p>
                      <a:endParaRPr lang="en-US" dirty="0"/>
                    </a:p>
                  </a:txBody>
                  <a:tcPr>
                    <a:solidFill>
                      <a:schemeClr val="bg2">
                        <a:lumMod val="20000"/>
                        <a:lumOff val="8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Lst>
  </p:timing>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95CC4"/>
        </a:solid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solidFill>
          <a:srgbClr val="095CC4"/>
        </a:solidFill>
        <a:ln w="12700" cap="flat" cmpd="sng" algn="ctr">
          <a:noFill/>
          <a:prstDash val="solid"/>
          <a:miter lim="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1451</Words>
  <PresentationFormat>Custom</PresentationFormat>
  <Paragraphs>242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Challenges Opportunities Impact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The Triple Chapter  Bottomline:FAMe</dc:title>
  <dc:creator>user</dc:creator>
  <cp:lastModifiedBy>user</cp:lastModifiedBy>
  <cp:revision>29</cp:revision>
  <dcterms:modified xsi:type="dcterms:W3CDTF">2014-10-07T08:30:35Z</dcterms:modified>
</cp:coreProperties>
</file>