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76" r:id="rId3"/>
    <p:sldId id="274" r:id="rId4"/>
    <p:sldId id="262" r:id="rId5"/>
    <p:sldId id="275" r:id="rId6"/>
    <p:sldId id="264" r:id="rId7"/>
    <p:sldId id="263" r:id="rId8"/>
    <p:sldId id="27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797675" cy="99282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622"/>
    <a:srgbClr val="00FF0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2320" autoAdjust="0"/>
  </p:normalViewPr>
  <p:slideViewPr>
    <p:cSldViewPr snapToGrid="0" snapToObjects="1">
      <p:cViewPr>
        <p:scale>
          <a:sx n="76" d="100"/>
          <a:sy n="76" d="100"/>
        </p:scale>
        <p:origin x="-153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25A3F-E301-5447-A5CF-D18DF3CA4A83}" type="doc">
      <dgm:prSet loTypeId="urn:microsoft.com/office/officeart/2005/8/layout/h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481AF5F4-14A6-2340-93A2-B3F7ABD747B0}">
      <dgm:prSet phldrT="[Tekst]"/>
      <dgm:spPr/>
      <dgm:t>
        <a:bodyPr/>
        <a:lstStyle/>
        <a:p>
          <a:r>
            <a:rPr lang="da-DK" dirty="0" smtClean="0"/>
            <a:t>Project A</a:t>
          </a:r>
          <a:endParaRPr lang="da-DK" dirty="0"/>
        </a:p>
      </dgm:t>
    </dgm:pt>
    <dgm:pt modelId="{71946488-FA29-8945-95E7-3233906C4D64}" type="parTrans" cxnId="{C15B4F7A-3A60-5D49-A7DA-D07FE922B638}">
      <dgm:prSet/>
      <dgm:spPr/>
      <dgm:t>
        <a:bodyPr/>
        <a:lstStyle/>
        <a:p>
          <a:endParaRPr lang="da-DK"/>
        </a:p>
      </dgm:t>
    </dgm:pt>
    <dgm:pt modelId="{607AA3BA-01E3-AE49-B365-16479F80B152}" type="sibTrans" cxnId="{C15B4F7A-3A60-5D49-A7DA-D07FE922B638}">
      <dgm:prSet/>
      <dgm:spPr/>
      <dgm:t>
        <a:bodyPr/>
        <a:lstStyle/>
        <a:p>
          <a:endParaRPr lang="da-DK"/>
        </a:p>
      </dgm:t>
    </dgm:pt>
    <dgm:pt modelId="{F9AE529B-F76E-6D4C-AEF5-D598201367DD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7ABD9D8A-4168-7A48-8314-0D8173EAA69D}" type="parTrans" cxnId="{79809072-676F-0541-89A5-A36104F8D7F0}">
      <dgm:prSet/>
      <dgm:spPr/>
      <dgm:t>
        <a:bodyPr/>
        <a:lstStyle/>
        <a:p>
          <a:endParaRPr lang="da-DK"/>
        </a:p>
      </dgm:t>
    </dgm:pt>
    <dgm:pt modelId="{E77DBCDB-12B2-0B4C-A628-C9214E3D83EC}" type="sibTrans" cxnId="{79809072-676F-0541-89A5-A36104F8D7F0}">
      <dgm:prSet/>
      <dgm:spPr/>
      <dgm:t>
        <a:bodyPr/>
        <a:lstStyle/>
        <a:p>
          <a:endParaRPr lang="da-DK"/>
        </a:p>
      </dgm:t>
    </dgm:pt>
    <dgm:pt modelId="{F68E8CB4-F4ED-6048-BD67-BB588E1CD1AA}">
      <dgm:prSet phldrT="[Tekst]"/>
      <dgm:spPr/>
      <dgm:t>
        <a:bodyPr/>
        <a:lstStyle/>
        <a:p>
          <a:r>
            <a:rPr lang="da-DK" dirty="0" smtClean="0"/>
            <a:t>Project B</a:t>
          </a:r>
          <a:endParaRPr lang="da-DK" dirty="0"/>
        </a:p>
      </dgm:t>
    </dgm:pt>
    <dgm:pt modelId="{B1F8B7B2-1E0A-BF42-9964-902B34208ABD}" type="parTrans" cxnId="{DBACCD8B-9849-5947-B6B2-0E5DE000D6FB}">
      <dgm:prSet/>
      <dgm:spPr/>
      <dgm:t>
        <a:bodyPr/>
        <a:lstStyle/>
        <a:p>
          <a:endParaRPr lang="da-DK"/>
        </a:p>
      </dgm:t>
    </dgm:pt>
    <dgm:pt modelId="{E57D798D-A4E0-FF4A-9078-14964678E50C}" type="sibTrans" cxnId="{DBACCD8B-9849-5947-B6B2-0E5DE000D6FB}">
      <dgm:prSet/>
      <dgm:spPr/>
      <dgm:t>
        <a:bodyPr/>
        <a:lstStyle/>
        <a:p>
          <a:endParaRPr lang="da-DK"/>
        </a:p>
      </dgm:t>
    </dgm:pt>
    <dgm:pt modelId="{0B8B5445-21CE-BC47-8031-5500D04A7B32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B349060D-9EF7-9E4C-AB88-3FC16EFA7BBD}" type="parTrans" cxnId="{C8081FD7-A91D-2748-A2FF-7B901B44BFFB}">
      <dgm:prSet/>
      <dgm:spPr/>
      <dgm:t>
        <a:bodyPr/>
        <a:lstStyle/>
        <a:p>
          <a:endParaRPr lang="da-DK"/>
        </a:p>
      </dgm:t>
    </dgm:pt>
    <dgm:pt modelId="{24521EFD-F5F5-DB41-AD90-BDE57BD8485F}" type="sibTrans" cxnId="{C8081FD7-A91D-2748-A2FF-7B901B44BFFB}">
      <dgm:prSet/>
      <dgm:spPr/>
      <dgm:t>
        <a:bodyPr/>
        <a:lstStyle/>
        <a:p>
          <a:endParaRPr lang="da-DK"/>
        </a:p>
      </dgm:t>
    </dgm:pt>
    <dgm:pt modelId="{0CAE01BF-D6EA-DC46-BB64-585CBC11D7E9}">
      <dgm:prSet phldrT="[Tekst]"/>
      <dgm:spPr/>
      <dgm:t>
        <a:bodyPr/>
        <a:lstStyle/>
        <a:p>
          <a:r>
            <a:rPr lang="da-DK" dirty="0" smtClean="0"/>
            <a:t>Project C</a:t>
          </a:r>
          <a:endParaRPr lang="da-DK" dirty="0"/>
        </a:p>
      </dgm:t>
    </dgm:pt>
    <dgm:pt modelId="{7F4810DF-E5C8-A444-9775-2C232A6A196F}" type="parTrans" cxnId="{E8319B4B-D271-804A-87B2-EBE28DDE17BC}">
      <dgm:prSet/>
      <dgm:spPr/>
      <dgm:t>
        <a:bodyPr/>
        <a:lstStyle/>
        <a:p>
          <a:endParaRPr lang="da-DK"/>
        </a:p>
      </dgm:t>
    </dgm:pt>
    <dgm:pt modelId="{CA08509F-F25A-2B45-88D2-DB8CC6423D60}" type="sibTrans" cxnId="{E8319B4B-D271-804A-87B2-EBE28DDE17BC}">
      <dgm:prSet/>
      <dgm:spPr/>
      <dgm:t>
        <a:bodyPr/>
        <a:lstStyle/>
        <a:p>
          <a:endParaRPr lang="da-DK"/>
        </a:p>
      </dgm:t>
    </dgm:pt>
    <dgm:pt modelId="{2063AE8E-C784-DC4C-B30D-2C07964BC414}">
      <dgm:prSet phldrT="[Tekst]"/>
      <dgm:spPr/>
      <dgm:t>
        <a:bodyPr/>
        <a:lstStyle/>
        <a:p>
          <a:r>
            <a:rPr lang="da-DK" dirty="0" err="1" smtClean="0"/>
            <a:t>Commit</a:t>
          </a:r>
          <a:endParaRPr lang="da-DK" dirty="0"/>
        </a:p>
      </dgm:t>
    </dgm:pt>
    <dgm:pt modelId="{43681431-36C1-5C4B-BA8C-6A159765F6BB}" type="parTrans" cxnId="{F4CDBB7E-CE79-5B44-965A-ACB0865A093F}">
      <dgm:prSet/>
      <dgm:spPr/>
      <dgm:t>
        <a:bodyPr/>
        <a:lstStyle/>
        <a:p>
          <a:endParaRPr lang="da-DK"/>
        </a:p>
      </dgm:t>
    </dgm:pt>
    <dgm:pt modelId="{A769747C-0C2E-E44F-8231-B512610A5B0F}" type="sibTrans" cxnId="{F4CDBB7E-CE79-5B44-965A-ACB0865A093F}">
      <dgm:prSet/>
      <dgm:spPr/>
      <dgm:t>
        <a:bodyPr/>
        <a:lstStyle/>
        <a:p>
          <a:endParaRPr lang="da-DK"/>
        </a:p>
      </dgm:t>
    </dgm:pt>
    <dgm:pt modelId="{231DBADF-E24B-4246-A36D-66086B547035}">
      <dgm:prSet phldrT="[Tekst]"/>
      <dgm:spPr/>
      <dgm:t>
        <a:bodyPr/>
        <a:lstStyle/>
        <a:p>
          <a:r>
            <a:rPr lang="da-DK" dirty="0" smtClean="0"/>
            <a:t>Regression tests</a:t>
          </a:r>
          <a:endParaRPr lang="da-DK" dirty="0"/>
        </a:p>
      </dgm:t>
    </dgm:pt>
    <dgm:pt modelId="{AD16A3EF-1E15-B54B-812C-C6BC359F00A9}" type="parTrans" cxnId="{7C09A077-FEC3-B543-9E2A-23FCE4CF62CF}">
      <dgm:prSet/>
      <dgm:spPr/>
      <dgm:t>
        <a:bodyPr/>
        <a:lstStyle/>
        <a:p>
          <a:endParaRPr lang="da-DK"/>
        </a:p>
      </dgm:t>
    </dgm:pt>
    <dgm:pt modelId="{7F34B275-2375-AC4C-9418-76D19B8DDF6D}" type="sibTrans" cxnId="{7C09A077-FEC3-B543-9E2A-23FCE4CF62CF}">
      <dgm:prSet/>
      <dgm:spPr/>
      <dgm:t>
        <a:bodyPr/>
        <a:lstStyle/>
        <a:p>
          <a:endParaRPr lang="da-DK"/>
        </a:p>
      </dgm:t>
    </dgm:pt>
    <dgm:pt modelId="{007FDBAC-53E6-0C4B-B183-02677123D3DA}">
      <dgm:prSet phldrT="[Tekst]"/>
      <dgm:spPr/>
      <dgm:t>
        <a:bodyPr/>
        <a:lstStyle/>
        <a:p>
          <a:r>
            <a:rPr lang="da-DK" dirty="0" smtClean="0"/>
            <a:t>Integration Tests</a:t>
          </a:r>
          <a:endParaRPr lang="da-DK" dirty="0"/>
        </a:p>
      </dgm:t>
    </dgm:pt>
    <dgm:pt modelId="{2BC63BC6-F170-1944-9FAA-C49E937C9B64}" type="parTrans" cxnId="{D0335402-0489-3348-9D06-82667C75A8B1}">
      <dgm:prSet/>
      <dgm:spPr/>
      <dgm:t>
        <a:bodyPr/>
        <a:lstStyle/>
        <a:p>
          <a:endParaRPr lang="da-DK"/>
        </a:p>
      </dgm:t>
    </dgm:pt>
    <dgm:pt modelId="{32C335B1-D763-C042-8499-F351DA742A22}" type="sibTrans" cxnId="{D0335402-0489-3348-9D06-82667C75A8B1}">
      <dgm:prSet/>
      <dgm:spPr/>
      <dgm:t>
        <a:bodyPr/>
        <a:lstStyle/>
        <a:p>
          <a:endParaRPr lang="da-DK"/>
        </a:p>
      </dgm:t>
    </dgm:pt>
    <dgm:pt modelId="{76110E78-A872-9C4E-9845-C9F70B505F6A}">
      <dgm:prSet phldrT="[Tekst]"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4A70E94D-389D-8F40-AA31-C47648D48D25}" type="parTrans" cxnId="{C892CC05-C739-E349-B718-2883B0B90D6E}">
      <dgm:prSet/>
      <dgm:spPr/>
      <dgm:t>
        <a:bodyPr/>
        <a:lstStyle/>
        <a:p>
          <a:endParaRPr lang="da-DK"/>
        </a:p>
      </dgm:t>
    </dgm:pt>
    <dgm:pt modelId="{BCE47731-7B0E-214D-9F04-6F6C51F3DA13}" type="sibTrans" cxnId="{C892CC05-C739-E349-B718-2883B0B90D6E}">
      <dgm:prSet/>
      <dgm:spPr/>
      <dgm:t>
        <a:bodyPr/>
        <a:lstStyle/>
        <a:p>
          <a:endParaRPr lang="da-DK"/>
        </a:p>
      </dgm:t>
    </dgm:pt>
    <dgm:pt modelId="{B928CD2C-2A95-C94A-80DA-806790F25DB7}">
      <dgm:prSet/>
      <dgm:spPr/>
      <dgm:t>
        <a:bodyPr/>
        <a:lstStyle/>
        <a:p>
          <a:r>
            <a:rPr lang="da-DK" dirty="0" smtClean="0"/>
            <a:t>Regression tests</a:t>
          </a:r>
          <a:endParaRPr lang="da-DK" dirty="0"/>
        </a:p>
      </dgm:t>
    </dgm:pt>
    <dgm:pt modelId="{1E08E51F-BFF8-6B43-83E7-7193C8CEF47F}" type="parTrans" cxnId="{2A9B112D-EC30-5B45-AF57-6FE002B6B132}">
      <dgm:prSet/>
      <dgm:spPr/>
      <dgm:t>
        <a:bodyPr/>
        <a:lstStyle/>
        <a:p>
          <a:endParaRPr lang="da-DK"/>
        </a:p>
      </dgm:t>
    </dgm:pt>
    <dgm:pt modelId="{103EC0B8-BC97-0C4B-84CE-5F29A45DFF4B}" type="sibTrans" cxnId="{2A9B112D-EC30-5B45-AF57-6FE002B6B132}">
      <dgm:prSet/>
      <dgm:spPr/>
      <dgm:t>
        <a:bodyPr/>
        <a:lstStyle/>
        <a:p>
          <a:endParaRPr lang="da-DK"/>
        </a:p>
      </dgm:t>
    </dgm:pt>
    <dgm:pt modelId="{260911B8-45C8-994B-BB71-31ED8110E374}">
      <dgm:prSet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93716606-08FB-584B-B8B6-100E845BE845}" type="parTrans" cxnId="{B62C9FDF-A9AA-1146-9172-7224F40F7D23}">
      <dgm:prSet/>
      <dgm:spPr/>
      <dgm:t>
        <a:bodyPr/>
        <a:lstStyle/>
        <a:p>
          <a:endParaRPr lang="da-DK"/>
        </a:p>
      </dgm:t>
    </dgm:pt>
    <dgm:pt modelId="{B775260C-20BE-3C4D-8C00-7ED323CF14D4}" type="sibTrans" cxnId="{B62C9FDF-A9AA-1146-9172-7224F40F7D23}">
      <dgm:prSet/>
      <dgm:spPr/>
      <dgm:t>
        <a:bodyPr/>
        <a:lstStyle/>
        <a:p>
          <a:endParaRPr lang="da-DK"/>
        </a:p>
      </dgm:t>
    </dgm:pt>
    <dgm:pt modelId="{6C8DC154-36F5-2342-8ADB-9D65A2B1629C}">
      <dgm:prSet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23B0945D-8FC3-D54F-B5C4-BBFA32A3FDBF}" type="parTrans" cxnId="{837F41C7-61B2-554D-A2C4-5574F062E86F}">
      <dgm:prSet/>
      <dgm:spPr/>
      <dgm:t>
        <a:bodyPr/>
        <a:lstStyle/>
        <a:p>
          <a:endParaRPr lang="da-DK"/>
        </a:p>
      </dgm:t>
    </dgm:pt>
    <dgm:pt modelId="{F060A9F8-8C7D-114D-874B-E3975B1E5B35}" type="sibTrans" cxnId="{837F41C7-61B2-554D-A2C4-5574F062E86F}">
      <dgm:prSet/>
      <dgm:spPr/>
      <dgm:t>
        <a:bodyPr/>
        <a:lstStyle/>
        <a:p>
          <a:endParaRPr lang="da-DK"/>
        </a:p>
      </dgm:t>
    </dgm:pt>
    <dgm:pt modelId="{7113AE58-E341-F44F-B3C5-F94DD526907F}">
      <dgm:prSet/>
      <dgm:spPr/>
      <dgm:t>
        <a:bodyPr/>
        <a:lstStyle/>
        <a:p>
          <a:r>
            <a:rPr lang="da-DK" dirty="0" err="1" smtClean="0"/>
            <a:t>Nightly</a:t>
          </a:r>
          <a:r>
            <a:rPr lang="da-DK" dirty="0" smtClean="0"/>
            <a:t> Release</a:t>
          </a:r>
          <a:endParaRPr lang="da-DK" dirty="0"/>
        </a:p>
      </dgm:t>
    </dgm:pt>
    <dgm:pt modelId="{A035D1FD-5DD7-8641-A98D-04E63F563AD8}" type="parTrans" cxnId="{CBE483FB-842C-234B-8FEC-D76E4F93B0DA}">
      <dgm:prSet/>
      <dgm:spPr/>
      <dgm:t>
        <a:bodyPr/>
        <a:lstStyle/>
        <a:p>
          <a:endParaRPr lang="da-DK"/>
        </a:p>
      </dgm:t>
    </dgm:pt>
    <dgm:pt modelId="{79D0C933-3BC5-E747-BD66-3C690963421C}" type="sibTrans" cxnId="{CBE483FB-842C-234B-8FEC-D76E4F93B0DA}">
      <dgm:prSet/>
      <dgm:spPr/>
      <dgm:t>
        <a:bodyPr/>
        <a:lstStyle/>
        <a:p>
          <a:endParaRPr lang="da-DK"/>
        </a:p>
      </dgm:t>
    </dgm:pt>
    <dgm:pt modelId="{618FB776-AC8E-464F-A5C6-A0E12434895E}">
      <dgm:prSet/>
      <dgm:spPr/>
      <dgm:t>
        <a:bodyPr/>
        <a:lstStyle/>
        <a:p>
          <a:r>
            <a:rPr lang="da-DK" dirty="0" smtClean="0"/>
            <a:t>Integration Tests</a:t>
          </a:r>
          <a:endParaRPr lang="da-DK" dirty="0"/>
        </a:p>
      </dgm:t>
    </dgm:pt>
    <dgm:pt modelId="{22E82F38-76B2-E446-B5D5-6A03E06CDC97}" type="parTrans" cxnId="{EDB4FDF4-96E7-2845-BF14-11DE9708C1EF}">
      <dgm:prSet/>
      <dgm:spPr/>
      <dgm:t>
        <a:bodyPr/>
        <a:lstStyle/>
        <a:p>
          <a:endParaRPr lang="da-DK"/>
        </a:p>
      </dgm:t>
    </dgm:pt>
    <dgm:pt modelId="{BAA7917D-30FF-C741-B30D-554300F4C58C}" type="sibTrans" cxnId="{EDB4FDF4-96E7-2845-BF14-11DE9708C1EF}">
      <dgm:prSet/>
      <dgm:spPr/>
      <dgm:t>
        <a:bodyPr/>
        <a:lstStyle/>
        <a:p>
          <a:endParaRPr lang="da-DK"/>
        </a:p>
      </dgm:t>
    </dgm:pt>
    <dgm:pt modelId="{56A524DE-7429-BC4E-918F-294EC3751F27}">
      <dgm:prSet/>
      <dgm:spPr/>
      <dgm:t>
        <a:bodyPr/>
        <a:lstStyle/>
        <a:p>
          <a:r>
            <a:rPr lang="da-DK" dirty="0" smtClean="0"/>
            <a:t>Q+A</a:t>
          </a:r>
          <a:endParaRPr lang="da-DK" dirty="0"/>
        </a:p>
      </dgm:t>
    </dgm:pt>
    <dgm:pt modelId="{674D35EC-D258-E44E-A19D-B21F101859C0}" type="parTrans" cxnId="{26FEE0A0-B13B-9B4E-86D3-C8F00D941FB0}">
      <dgm:prSet/>
      <dgm:spPr/>
      <dgm:t>
        <a:bodyPr/>
        <a:lstStyle/>
        <a:p>
          <a:endParaRPr lang="da-DK"/>
        </a:p>
      </dgm:t>
    </dgm:pt>
    <dgm:pt modelId="{518536F0-4C91-0A47-B31E-5DA1A0BC683A}" type="sibTrans" cxnId="{26FEE0A0-B13B-9B4E-86D3-C8F00D941FB0}">
      <dgm:prSet/>
      <dgm:spPr/>
      <dgm:t>
        <a:bodyPr/>
        <a:lstStyle/>
        <a:p>
          <a:endParaRPr lang="da-DK"/>
        </a:p>
      </dgm:t>
    </dgm:pt>
    <dgm:pt modelId="{C3221674-F686-5F4C-8C2E-AEA008B51319}">
      <dgm:prSet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2C99BD0E-1F08-A34E-A378-5F1192C4F566}" type="parTrans" cxnId="{7C7C4154-FFED-CE4D-8A42-989C8B3ABFDD}">
      <dgm:prSet/>
      <dgm:spPr/>
      <dgm:t>
        <a:bodyPr/>
        <a:lstStyle/>
        <a:p>
          <a:endParaRPr lang="da-DK"/>
        </a:p>
      </dgm:t>
    </dgm:pt>
    <dgm:pt modelId="{A8A7A195-59F3-FF4B-A166-95F5247ACBC7}" type="sibTrans" cxnId="{7C7C4154-FFED-CE4D-8A42-989C8B3ABFDD}">
      <dgm:prSet/>
      <dgm:spPr/>
      <dgm:t>
        <a:bodyPr/>
        <a:lstStyle/>
        <a:p>
          <a:endParaRPr lang="da-DK"/>
        </a:p>
      </dgm:t>
    </dgm:pt>
    <dgm:pt modelId="{3C4D3A72-8E8F-BB4E-B83A-30C33F32285F}">
      <dgm:prSet/>
      <dgm:spPr/>
      <dgm:t>
        <a:bodyPr/>
        <a:lstStyle/>
        <a:p>
          <a:r>
            <a:rPr lang="da-DK" dirty="0" smtClean="0"/>
            <a:t>Test </a:t>
          </a:r>
          <a:r>
            <a:rPr lang="da-DK" dirty="0" err="1" smtClean="0"/>
            <a:t>Deploy</a:t>
          </a:r>
          <a:endParaRPr lang="da-DK" dirty="0"/>
        </a:p>
      </dgm:t>
    </dgm:pt>
    <dgm:pt modelId="{24279091-CED3-6F48-87CE-DBDB7BBE98BC}" type="parTrans" cxnId="{2E040CF7-B47E-954A-9AE4-D2E9C760AE7A}">
      <dgm:prSet/>
      <dgm:spPr/>
      <dgm:t>
        <a:bodyPr/>
        <a:lstStyle/>
        <a:p>
          <a:endParaRPr lang="da-DK"/>
        </a:p>
      </dgm:t>
    </dgm:pt>
    <dgm:pt modelId="{4D89961B-1C08-074E-95E1-DC4D8AF64478}" type="sibTrans" cxnId="{2E040CF7-B47E-954A-9AE4-D2E9C760AE7A}">
      <dgm:prSet/>
      <dgm:spPr/>
      <dgm:t>
        <a:bodyPr/>
        <a:lstStyle/>
        <a:p>
          <a:endParaRPr lang="da-DK"/>
        </a:p>
      </dgm:t>
    </dgm:pt>
    <dgm:pt modelId="{46A6DC45-1764-FE41-A034-FD583E0BE0CD}">
      <dgm:prSet/>
      <dgm:spPr/>
      <dgm:t>
        <a:bodyPr/>
        <a:lstStyle/>
        <a:p>
          <a:r>
            <a:rPr lang="da-DK" dirty="0" err="1" smtClean="0"/>
            <a:t>Acceptance</a:t>
          </a:r>
          <a:r>
            <a:rPr lang="da-DK" dirty="0" smtClean="0"/>
            <a:t> Tests</a:t>
          </a:r>
          <a:endParaRPr lang="da-DK" dirty="0"/>
        </a:p>
      </dgm:t>
    </dgm:pt>
    <dgm:pt modelId="{F2967E26-BD98-BE40-B814-900490F3ABB8}" type="parTrans" cxnId="{37571A5A-311A-5D4C-969E-FEEA708868B3}">
      <dgm:prSet/>
      <dgm:spPr/>
      <dgm:t>
        <a:bodyPr/>
        <a:lstStyle/>
        <a:p>
          <a:endParaRPr lang="da-DK"/>
        </a:p>
      </dgm:t>
    </dgm:pt>
    <dgm:pt modelId="{8C8AF88D-F6B5-EE4D-9A11-455FBEAE20DE}" type="sibTrans" cxnId="{37571A5A-311A-5D4C-969E-FEEA708868B3}">
      <dgm:prSet/>
      <dgm:spPr/>
      <dgm:t>
        <a:bodyPr/>
        <a:lstStyle/>
        <a:p>
          <a:endParaRPr lang="da-DK"/>
        </a:p>
      </dgm:t>
    </dgm:pt>
    <dgm:pt modelId="{AE2A25AA-1400-A847-A50E-76E153C7AE48}">
      <dgm:prSet phldrT="[Tekst]"/>
      <dgm:spPr/>
      <dgm:t>
        <a:bodyPr/>
        <a:lstStyle/>
        <a:p>
          <a:endParaRPr lang="da-DK" dirty="0"/>
        </a:p>
      </dgm:t>
    </dgm:pt>
    <dgm:pt modelId="{56D4C33E-8824-D24B-B2C1-7CE76B04DF98}" type="parTrans" cxnId="{3EFA6021-0E9E-7E41-ABB3-D9A263A25A29}">
      <dgm:prSet/>
      <dgm:spPr/>
      <dgm:t>
        <a:bodyPr/>
        <a:lstStyle/>
        <a:p>
          <a:endParaRPr lang="da-DK"/>
        </a:p>
      </dgm:t>
    </dgm:pt>
    <dgm:pt modelId="{9091E0C5-E4BC-514C-83A6-201D4A82AE3E}" type="sibTrans" cxnId="{3EFA6021-0E9E-7E41-ABB3-D9A263A25A29}">
      <dgm:prSet/>
      <dgm:spPr/>
      <dgm:t>
        <a:bodyPr/>
        <a:lstStyle/>
        <a:p>
          <a:endParaRPr lang="da-DK"/>
        </a:p>
      </dgm:t>
    </dgm:pt>
    <dgm:pt modelId="{9C122898-2E40-834A-B03D-FA0753A25B7F}">
      <dgm:prSet/>
      <dgm:spPr/>
      <dgm:t>
        <a:bodyPr/>
        <a:lstStyle/>
        <a:p>
          <a:endParaRPr lang="da-DK" dirty="0"/>
        </a:p>
      </dgm:t>
    </dgm:pt>
    <dgm:pt modelId="{07AFF45A-A198-D742-83C7-10CBAC60967D}" type="parTrans" cxnId="{A55FC288-6033-C341-9B61-C6717CEEFB86}">
      <dgm:prSet/>
      <dgm:spPr/>
      <dgm:t>
        <a:bodyPr/>
        <a:lstStyle/>
        <a:p>
          <a:endParaRPr lang="da-DK"/>
        </a:p>
      </dgm:t>
    </dgm:pt>
    <dgm:pt modelId="{EC5BD47E-2DC1-D346-9878-170FF80C269B}" type="sibTrans" cxnId="{A55FC288-6033-C341-9B61-C6717CEEFB86}">
      <dgm:prSet/>
      <dgm:spPr/>
      <dgm:t>
        <a:bodyPr/>
        <a:lstStyle/>
        <a:p>
          <a:endParaRPr lang="da-DK"/>
        </a:p>
      </dgm:t>
    </dgm:pt>
    <dgm:pt modelId="{BE194E63-3391-EA49-BD6E-D333BED17C2A}">
      <dgm:prSet/>
      <dgm:spPr/>
      <dgm:t>
        <a:bodyPr/>
        <a:lstStyle/>
        <a:p>
          <a:endParaRPr lang="da-DK" dirty="0"/>
        </a:p>
      </dgm:t>
    </dgm:pt>
    <dgm:pt modelId="{AFEB594B-F38C-6C4B-BC6D-3BD5DEFA47E5}" type="parTrans" cxnId="{9BE65F6F-25FA-2840-AB9B-F991D6431081}">
      <dgm:prSet/>
      <dgm:spPr/>
      <dgm:t>
        <a:bodyPr/>
        <a:lstStyle/>
        <a:p>
          <a:endParaRPr lang="da-DK"/>
        </a:p>
      </dgm:t>
    </dgm:pt>
    <dgm:pt modelId="{6D91F8F1-79DE-C247-A201-E389E78440D7}" type="sibTrans" cxnId="{9BE65F6F-25FA-2840-AB9B-F991D6431081}">
      <dgm:prSet/>
      <dgm:spPr/>
      <dgm:t>
        <a:bodyPr/>
        <a:lstStyle/>
        <a:p>
          <a:endParaRPr lang="da-DK"/>
        </a:p>
      </dgm:t>
    </dgm:pt>
    <dgm:pt modelId="{411C5DA4-CDF3-B245-81C4-533F026D02BC}">
      <dgm:prSet/>
      <dgm:spPr/>
      <dgm:t>
        <a:bodyPr/>
        <a:lstStyle/>
        <a:p>
          <a:endParaRPr lang="da-DK" dirty="0"/>
        </a:p>
      </dgm:t>
    </dgm:pt>
    <dgm:pt modelId="{496389FB-424B-FE46-924E-568CD46765A9}" type="parTrans" cxnId="{DB6ED677-E09B-EF42-B56E-5F6AFC8064BF}">
      <dgm:prSet/>
      <dgm:spPr/>
      <dgm:t>
        <a:bodyPr/>
        <a:lstStyle/>
        <a:p>
          <a:endParaRPr lang="da-DK"/>
        </a:p>
      </dgm:t>
    </dgm:pt>
    <dgm:pt modelId="{11B3DD5B-F825-984C-9909-60712C10C4E6}" type="sibTrans" cxnId="{DB6ED677-E09B-EF42-B56E-5F6AFC8064BF}">
      <dgm:prSet/>
      <dgm:spPr/>
      <dgm:t>
        <a:bodyPr/>
        <a:lstStyle/>
        <a:p>
          <a:endParaRPr lang="da-DK"/>
        </a:p>
      </dgm:t>
    </dgm:pt>
    <dgm:pt modelId="{2146ECC1-D062-9345-B347-90BE255A41BF}">
      <dgm:prSet/>
      <dgm:spPr/>
      <dgm:t>
        <a:bodyPr/>
        <a:lstStyle/>
        <a:p>
          <a:endParaRPr lang="da-DK" dirty="0"/>
        </a:p>
      </dgm:t>
    </dgm:pt>
    <dgm:pt modelId="{FFAB2902-1F27-4C44-9656-88EB0DB1925F}" type="parTrans" cxnId="{4C3FBCAF-5E0D-FC4F-9676-2AB33BC836CA}">
      <dgm:prSet/>
      <dgm:spPr/>
      <dgm:t>
        <a:bodyPr/>
        <a:lstStyle/>
        <a:p>
          <a:endParaRPr lang="da-DK"/>
        </a:p>
      </dgm:t>
    </dgm:pt>
    <dgm:pt modelId="{3F5AB7BA-DA67-9843-B902-6022902A6EBB}" type="sibTrans" cxnId="{4C3FBCAF-5E0D-FC4F-9676-2AB33BC836CA}">
      <dgm:prSet/>
      <dgm:spPr/>
      <dgm:t>
        <a:bodyPr/>
        <a:lstStyle/>
        <a:p>
          <a:endParaRPr lang="da-DK"/>
        </a:p>
      </dgm:t>
    </dgm:pt>
    <dgm:pt modelId="{B83352F3-95C2-9143-82CE-76160ADF387B}">
      <dgm:prSet/>
      <dgm:spPr/>
      <dgm:t>
        <a:bodyPr/>
        <a:lstStyle/>
        <a:p>
          <a:endParaRPr lang="da-DK" dirty="0"/>
        </a:p>
      </dgm:t>
    </dgm:pt>
    <dgm:pt modelId="{95F8CDFD-1FE7-5C43-B428-DB54089970E5}" type="parTrans" cxnId="{B659AB6B-1B31-3A48-8A59-45D4D4A41FA1}">
      <dgm:prSet/>
      <dgm:spPr/>
      <dgm:t>
        <a:bodyPr/>
        <a:lstStyle/>
        <a:p>
          <a:endParaRPr lang="da-DK"/>
        </a:p>
      </dgm:t>
    </dgm:pt>
    <dgm:pt modelId="{C8233F15-B319-5243-BF77-196869D11792}" type="sibTrans" cxnId="{B659AB6B-1B31-3A48-8A59-45D4D4A41FA1}">
      <dgm:prSet/>
      <dgm:spPr/>
      <dgm:t>
        <a:bodyPr/>
        <a:lstStyle/>
        <a:p>
          <a:endParaRPr lang="da-DK"/>
        </a:p>
      </dgm:t>
    </dgm:pt>
    <dgm:pt modelId="{A39DFC5D-CEC2-A846-9BBD-88C29D72E532}">
      <dgm:prSet phldrT="[Tekst]"/>
      <dgm:spPr/>
      <dgm:t>
        <a:bodyPr/>
        <a:lstStyle/>
        <a:p>
          <a:endParaRPr lang="da-DK" dirty="0"/>
        </a:p>
      </dgm:t>
    </dgm:pt>
    <dgm:pt modelId="{2F853AF6-6718-3E4C-99DF-C1678986E625}" type="sibTrans" cxnId="{EC4A81C8-5A59-CE47-8076-306C44BB1C79}">
      <dgm:prSet/>
      <dgm:spPr/>
      <dgm:t>
        <a:bodyPr/>
        <a:lstStyle/>
        <a:p>
          <a:endParaRPr lang="da-DK"/>
        </a:p>
      </dgm:t>
    </dgm:pt>
    <dgm:pt modelId="{F3F09DAB-272F-8D4D-9B8F-725875FD5F45}" type="parTrans" cxnId="{EC4A81C8-5A59-CE47-8076-306C44BB1C79}">
      <dgm:prSet/>
      <dgm:spPr/>
      <dgm:t>
        <a:bodyPr/>
        <a:lstStyle/>
        <a:p>
          <a:endParaRPr lang="da-DK"/>
        </a:p>
      </dgm:t>
    </dgm:pt>
    <dgm:pt modelId="{7331B951-6EB0-4445-BA5C-8CD1094124CC}">
      <dgm:prSet phldrT="[Tekst]"/>
      <dgm:spPr/>
      <dgm:t>
        <a:bodyPr/>
        <a:lstStyle/>
        <a:p>
          <a:r>
            <a:rPr lang="da-DK" dirty="0" smtClean="0"/>
            <a:t>Deployment</a:t>
          </a:r>
          <a:endParaRPr lang="da-DK" dirty="0"/>
        </a:p>
      </dgm:t>
    </dgm:pt>
    <dgm:pt modelId="{02CFC15E-289D-0440-8C1A-D7EBBFE4F1BE}" type="sibTrans" cxnId="{E9F59C97-975B-584F-B4A6-2562BD4FD259}">
      <dgm:prSet/>
      <dgm:spPr/>
      <dgm:t>
        <a:bodyPr/>
        <a:lstStyle/>
        <a:p>
          <a:endParaRPr lang="da-DK"/>
        </a:p>
      </dgm:t>
    </dgm:pt>
    <dgm:pt modelId="{0035D891-553C-EB46-9207-50BBD6C20E1E}" type="parTrans" cxnId="{E9F59C97-975B-584F-B4A6-2562BD4FD259}">
      <dgm:prSet/>
      <dgm:spPr/>
      <dgm:t>
        <a:bodyPr/>
        <a:lstStyle/>
        <a:p>
          <a:endParaRPr lang="da-DK"/>
        </a:p>
      </dgm:t>
    </dgm:pt>
    <dgm:pt modelId="{655B35B9-E09D-AA47-90C5-E09E2B4C093D}">
      <dgm:prSet phldrT="[Tekst]"/>
      <dgm:spPr/>
      <dgm:t>
        <a:bodyPr/>
        <a:lstStyle/>
        <a:p>
          <a:endParaRPr lang="da-DK" dirty="0"/>
        </a:p>
      </dgm:t>
    </dgm:pt>
    <dgm:pt modelId="{436C1E45-D0A3-9B46-9648-C3BB2D99BE3F}" type="sibTrans" cxnId="{4145CB63-D782-284C-A7A8-E3B9A39A3D9B}">
      <dgm:prSet/>
      <dgm:spPr/>
      <dgm:t>
        <a:bodyPr/>
        <a:lstStyle/>
        <a:p>
          <a:endParaRPr lang="da-DK"/>
        </a:p>
      </dgm:t>
    </dgm:pt>
    <dgm:pt modelId="{E10F8557-3947-F145-A5A9-C9C500FB00EC}" type="parTrans" cxnId="{4145CB63-D782-284C-A7A8-E3B9A39A3D9B}">
      <dgm:prSet/>
      <dgm:spPr/>
      <dgm:t>
        <a:bodyPr/>
        <a:lstStyle/>
        <a:p>
          <a:endParaRPr lang="da-DK"/>
        </a:p>
      </dgm:t>
    </dgm:pt>
    <dgm:pt modelId="{8C6DA1C8-4FFE-6347-93FA-FAD467C93AC5}" type="pres">
      <dgm:prSet presAssocID="{77525A3F-E301-5447-A5CF-D18DF3CA4A8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a-DK"/>
        </a:p>
      </dgm:t>
    </dgm:pt>
    <dgm:pt modelId="{F52C8AEC-42E5-424B-B191-7E43AEF0EF7D}" type="pres">
      <dgm:prSet presAssocID="{481AF5F4-14A6-2340-93A2-B3F7ABD747B0}" presName="compositeNode" presStyleCnt="0">
        <dgm:presLayoutVars>
          <dgm:bulletEnabled val="1"/>
        </dgm:presLayoutVars>
      </dgm:prSet>
      <dgm:spPr/>
    </dgm:pt>
    <dgm:pt modelId="{FE9C2AF1-6DBF-0D40-8238-881408413B46}" type="pres">
      <dgm:prSet presAssocID="{481AF5F4-14A6-2340-93A2-B3F7ABD747B0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a-DK"/>
        </a:p>
      </dgm:t>
    </dgm:pt>
    <dgm:pt modelId="{7ACBB207-53FF-D945-95E2-BBF23C5EBFFB}" type="pres">
      <dgm:prSet presAssocID="{481AF5F4-14A6-2340-93A2-B3F7ABD747B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BF28AE1-F127-D441-9C95-3F32AEF1DC96}" type="pres">
      <dgm:prSet presAssocID="{481AF5F4-14A6-2340-93A2-B3F7ABD747B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5936387-BDC5-E043-B14D-8B80D79D05EE}" type="pres">
      <dgm:prSet presAssocID="{607AA3BA-01E3-AE49-B365-16479F80B152}" presName="sibTrans" presStyleCnt="0"/>
      <dgm:spPr/>
    </dgm:pt>
    <dgm:pt modelId="{7F34EB8A-CFF9-144F-8689-49F5A62B712B}" type="pres">
      <dgm:prSet presAssocID="{F68E8CB4-F4ED-6048-BD67-BB588E1CD1AA}" presName="compositeNode" presStyleCnt="0">
        <dgm:presLayoutVars>
          <dgm:bulletEnabled val="1"/>
        </dgm:presLayoutVars>
      </dgm:prSet>
      <dgm:spPr/>
    </dgm:pt>
    <dgm:pt modelId="{63314078-F0DC-9140-B6EC-DCACE128441F}" type="pres">
      <dgm:prSet presAssocID="{F68E8CB4-F4ED-6048-BD67-BB588E1CD1AA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a-DK"/>
        </a:p>
      </dgm:t>
    </dgm:pt>
    <dgm:pt modelId="{B7E0F541-31AB-9341-8AA6-ACF47BA289A3}" type="pres">
      <dgm:prSet presAssocID="{F68E8CB4-F4ED-6048-BD67-BB588E1CD1A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76A9241-9696-D748-A003-D9090EEA4DFF}" type="pres">
      <dgm:prSet presAssocID="{F68E8CB4-F4ED-6048-BD67-BB588E1CD1AA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40B28B2-C285-E24D-A3E7-C62679E1F39F}" type="pres">
      <dgm:prSet presAssocID="{E57D798D-A4E0-FF4A-9078-14964678E50C}" presName="sibTrans" presStyleCnt="0"/>
      <dgm:spPr/>
    </dgm:pt>
    <dgm:pt modelId="{79F390F9-ED6E-4945-A3DC-AD574BD0EC0C}" type="pres">
      <dgm:prSet presAssocID="{0CAE01BF-D6EA-DC46-BB64-585CBC11D7E9}" presName="compositeNode" presStyleCnt="0">
        <dgm:presLayoutVars>
          <dgm:bulletEnabled val="1"/>
        </dgm:presLayoutVars>
      </dgm:prSet>
      <dgm:spPr/>
    </dgm:pt>
    <dgm:pt modelId="{68E25F7A-9071-9742-82A5-64938D161336}" type="pres">
      <dgm:prSet presAssocID="{0CAE01BF-D6EA-DC46-BB64-585CBC11D7E9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da-DK"/>
        </a:p>
      </dgm:t>
    </dgm:pt>
    <dgm:pt modelId="{FBC01BDB-163D-B649-B47D-BFCC8CAD35E8}" type="pres">
      <dgm:prSet presAssocID="{0CAE01BF-D6EA-DC46-BB64-585CBC11D7E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107B6B3-6DA8-8548-8A64-CFF72A6D0766}" type="pres">
      <dgm:prSet presAssocID="{0CAE01BF-D6EA-DC46-BB64-585CBC11D7E9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1723789C-5ED4-F840-83F9-A2798FE50A9F}" type="presOf" srcId="{BE194E63-3391-EA49-BD6E-D333BED17C2A}" destId="{B7E0F541-31AB-9341-8AA6-ACF47BA289A3}" srcOrd="0" destOrd="5" presId="urn:microsoft.com/office/officeart/2005/8/layout/hList2"/>
    <dgm:cxn modelId="{CBE483FB-842C-234B-8FEC-D76E4F93B0DA}" srcId="{F68E8CB4-F4ED-6048-BD67-BB588E1CD1AA}" destId="{7113AE58-E341-F44F-B3C5-F94DD526907F}" srcOrd="1" destOrd="0" parTransId="{A035D1FD-5DD7-8641-A98D-04E63F563AD8}" sibTransId="{79D0C933-3BC5-E747-BD66-3C690963421C}"/>
    <dgm:cxn modelId="{AEA9B670-B75A-7147-85CC-DF3CB8DF47C6}" type="presOf" srcId="{007FDBAC-53E6-0C4B-B183-02677123D3DA}" destId="{7ACBB207-53FF-D945-95E2-BBF23C5EBFFB}" srcOrd="0" destOrd="2" presId="urn:microsoft.com/office/officeart/2005/8/layout/hList2"/>
    <dgm:cxn modelId="{BAEC336A-2848-5D4C-8A87-8B12204EB351}" type="presOf" srcId="{655B35B9-E09D-AA47-90C5-E09E2B4C093D}" destId="{7ACBB207-53FF-D945-95E2-BBF23C5EBFFB}" srcOrd="0" destOrd="5" presId="urn:microsoft.com/office/officeart/2005/8/layout/hList2"/>
    <dgm:cxn modelId="{F1DE36D8-8FC6-4445-876B-C15E2999D973}" type="presOf" srcId="{481AF5F4-14A6-2340-93A2-B3F7ABD747B0}" destId="{DBF28AE1-F127-D441-9C95-3F32AEF1DC96}" srcOrd="0" destOrd="0" presId="urn:microsoft.com/office/officeart/2005/8/layout/hList2"/>
    <dgm:cxn modelId="{3725CCA4-CD1E-1547-A03E-3B167BB36D91}" type="presOf" srcId="{C3221674-F686-5F4C-8C2E-AEA008B51319}" destId="{FBC01BDB-163D-B649-B47D-BFCC8CAD35E8}" srcOrd="0" destOrd="7" presId="urn:microsoft.com/office/officeart/2005/8/layout/hList2"/>
    <dgm:cxn modelId="{B659AB6B-1B31-3A48-8A59-45D4D4A41FA1}" srcId="{0CAE01BF-D6EA-DC46-BB64-585CBC11D7E9}" destId="{B83352F3-95C2-9143-82CE-76160ADF387B}" srcOrd="6" destOrd="0" parTransId="{95F8CDFD-1FE7-5C43-B428-DB54089970E5}" sibTransId="{C8233F15-B319-5243-BF77-196869D11792}"/>
    <dgm:cxn modelId="{B67CB28A-59B7-B149-A851-9700F3FBE129}" type="presOf" srcId="{411C5DA4-CDF3-B245-81C4-533F026D02BC}" destId="{B7E0F541-31AB-9341-8AA6-ACF47BA289A3}" srcOrd="0" destOrd="6" presId="urn:microsoft.com/office/officeart/2005/8/layout/hList2"/>
    <dgm:cxn modelId="{7C09A077-FEC3-B543-9E2A-23FCE4CF62CF}" srcId="{481AF5F4-14A6-2340-93A2-B3F7ABD747B0}" destId="{231DBADF-E24B-4246-A36D-66086B547035}" srcOrd="1" destOrd="0" parTransId="{AD16A3EF-1E15-B54B-812C-C6BC359F00A9}" sibTransId="{7F34B275-2375-AC4C-9418-76D19B8DDF6D}"/>
    <dgm:cxn modelId="{4C3FBCAF-5E0D-FC4F-9676-2AB33BC836CA}" srcId="{0CAE01BF-D6EA-DC46-BB64-585CBC11D7E9}" destId="{2146ECC1-D062-9345-B347-90BE255A41BF}" srcOrd="5" destOrd="0" parTransId="{FFAB2902-1F27-4C44-9656-88EB0DB1925F}" sibTransId="{3F5AB7BA-DA67-9843-B902-6022902A6EBB}"/>
    <dgm:cxn modelId="{C8081FD7-A91D-2748-A2FF-7B901B44BFFB}" srcId="{F68E8CB4-F4ED-6048-BD67-BB588E1CD1AA}" destId="{0B8B5445-21CE-BC47-8031-5500D04A7B32}" srcOrd="0" destOrd="0" parTransId="{B349060D-9EF7-9E4C-AB88-3FC16EFA7BBD}" sibTransId="{24521EFD-F5F5-DB41-AD90-BDE57BD8485F}"/>
    <dgm:cxn modelId="{D0335402-0489-3348-9D06-82667C75A8B1}" srcId="{481AF5F4-14A6-2340-93A2-B3F7ABD747B0}" destId="{007FDBAC-53E6-0C4B-B183-02677123D3DA}" srcOrd="2" destOrd="0" parTransId="{2BC63BC6-F170-1944-9FAA-C49E937C9B64}" sibTransId="{32C335B1-D763-C042-8499-F351DA742A22}"/>
    <dgm:cxn modelId="{C892CC05-C739-E349-B718-2883B0B90D6E}" srcId="{481AF5F4-14A6-2340-93A2-B3F7ABD747B0}" destId="{76110E78-A872-9C4E-9845-C9F70B505F6A}" srcOrd="3" destOrd="0" parTransId="{4A70E94D-389D-8F40-AA31-C47648D48D25}" sibTransId="{BCE47731-7B0E-214D-9F04-6F6C51F3DA13}"/>
    <dgm:cxn modelId="{3C2DD8D5-C60F-4C46-ACAF-C8DBD9D94DC3}" type="presOf" srcId="{0B8B5445-21CE-BC47-8031-5500D04A7B32}" destId="{B7E0F541-31AB-9341-8AA6-ACF47BA289A3}" srcOrd="0" destOrd="0" presId="urn:microsoft.com/office/officeart/2005/8/layout/hList2"/>
    <dgm:cxn modelId="{8FAA3E3C-2052-884A-810C-E5CD8FE40409}" type="presOf" srcId="{56A524DE-7429-BC4E-918F-294EC3751F27}" destId="{FBC01BDB-163D-B649-B47D-BFCC8CAD35E8}" srcOrd="0" destOrd="4" presId="urn:microsoft.com/office/officeart/2005/8/layout/hList2"/>
    <dgm:cxn modelId="{313DD276-13E8-A647-9C6E-EAA3443DABC3}" type="presOf" srcId="{3C4D3A72-8E8F-BB4E-B83A-30C33F32285F}" destId="{FBC01BDB-163D-B649-B47D-BFCC8CAD35E8}" srcOrd="0" destOrd="2" presId="urn:microsoft.com/office/officeart/2005/8/layout/hList2"/>
    <dgm:cxn modelId="{A47FDD99-7697-3941-AE9E-82E814DD0699}" type="presOf" srcId="{AE2A25AA-1400-A847-A50E-76E153C7AE48}" destId="{7ACBB207-53FF-D945-95E2-BBF23C5EBFFB}" srcOrd="0" destOrd="6" presId="urn:microsoft.com/office/officeart/2005/8/layout/hList2"/>
    <dgm:cxn modelId="{DBACCD8B-9849-5947-B6B2-0E5DE000D6FB}" srcId="{77525A3F-E301-5447-A5CF-D18DF3CA4A83}" destId="{F68E8CB4-F4ED-6048-BD67-BB588E1CD1AA}" srcOrd="1" destOrd="0" parTransId="{B1F8B7B2-1E0A-BF42-9964-902B34208ABD}" sibTransId="{E57D798D-A4E0-FF4A-9078-14964678E50C}"/>
    <dgm:cxn modelId="{0316E1EA-1AF3-FF4C-85FA-C4C7100D9C01}" type="presOf" srcId="{76110E78-A872-9C4E-9845-C9F70B505F6A}" destId="{7ACBB207-53FF-D945-95E2-BBF23C5EBFFB}" srcOrd="0" destOrd="3" presId="urn:microsoft.com/office/officeart/2005/8/layout/hList2"/>
    <dgm:cxn modelId="{3F14600D-7918-DC4D-84C7-6A5DEE53620F}" type="presOf" srcId="{77525A3F-E301-5447-A5CF-D18DF3CA4A83}" destId="{8C6DA1C8-4FFE-6347-93FA-FAD467C93AC5}" srcOrd="0" destOrd="0" presId="urn:microsoft.com/office/officeart/2005/8/layout/hList2"/>
    <dgm:cxn modelId="{A55FC288-6033-C341-9B61-C6717CEEFB86}" srcId="{F68E8CB4-F4ED-6048-BD67-BB588E1CD1AA}" destId="{9C122898-2E40-834A-B03D-FA0753A25B7F}" srcOrd="4" destOrd="0" parTransId="{07AFF45A-A198-D742-83C7-10CBAC60967D}" sibTransId="{EC5BD47E-2DC1-D346-9878-170FF80C269B}"/>
    <dgm:cxn modelId="{CCAA1DA6-3E61-054D-99BA-3F1B2ABEAE12}" type="presOf" srcId="{7113AE58-E341-F44F-B3C5-F94DD526907F}" destId="{B7E0F541-31AB-9341-8AA6-ACF47BA289A3}" srcOrd="0" destOrd="1" presId="urn:microsoft.com/office/officeart/2005/8/layout/hList2"/>
    <dgm:cxn modelId="{EF1C0B1A-D06E-C647-8528-69D1B2D25C32}" type="presOf" srcId="{A39DFC5D-CEC2-A846-9BBD-88C29D72E532}" destId="{7ACBB207-53FF-D945-95E2-BBF23C5EBFFB}" srcOrd="0" destOrd="4" presId="urn:microsoft.com/office/officeart/2005/8/layout/hList2"/>
    <dgm:cxn modelId="{89C3D4E6-70A1-1A49-A8A3-965B90B55264}" type="presOf" srcId="{46A6DC45-1764-FE41-A034-FD583E0BE0CD}" destId="{FBC01BDB-163D-B649-B47D-BFCC8CAD35E8}" srcOrd="0" destOrd="3" presId="urn:microsoft.com/office/officeart/2005/8/layout/hList2"/>
    <dgm:cxn modelId="{26FEE0A0-B13B-9B4E-86D3-C8F00D941FB0}" srcId="{0CAE01BF-D6EA-DC46-BB64-585CBC11D7E9}" destId="{56A524DE-7429-BC4E-918F-294EC3751F27}" srcOrd="4" destOrd="0" parTransId="{674D35EC-D258-E44E-A19D-B21F101859C0}" sibTransId="{518536F0-4C91-0A47-B31E-5DA1A0BC683A}"/>
    <dgm:cxn modelId="{CAF31C91-AD35-4B47-B0B2-7FD1C7167D9C}" type="presOf" srcId="{F68E8CB4-F4ED-6048-BD67-BB588E1CD1AA}" destId="{376A9241-9696-D748-A003-D9090EEA4DFF}" srcOrd="0" destOrd="0" presId="urn:microsoft.com/office/officeart/2005/8/layout/hList2"/>
    <dgm:cxn modelId="{EC4A81C8-5A59-CE47-8076-306C44BB1C79}" srcId="{481AF5F4-14A6-2340-93A2-B3F7ABD747B0}" destId="{A39DFC5D-CEC2-A846-9BBD-88C29D72E532}" srcOrd="4" destOrd="0" parTransId="{F3F09DAB-272F-8D4D-9B8F-725875FD5F45}" sibTransId="{2F853AF6-6718-3E4C-99DF-C1678986E625}"/>
    <dgm:cxn modelId="{EDB4FDF4-96E7-2845-BF14-11DE9708C1EF}" srcId="{0CAE01BF-D6EA-DC46-BB64-585CBC11D7E9}" destId="{618FB776-AC8E-464F-A5C6-A0E12434895E}" srcOrd="1" destOrd="0" parTransId="{22E82F38-76B2-E446-B5D5-6A03E06CDC97}" sibTransId="{BAA7917D-30FF-C741-B30D-554300F4C58C}"/>
    <dgm:cxn modelId="{E9F59C97-975B-584F-B4A6-2562BD4FD259}" srcId="{481AF5F4-14A6-2340-93A2-B3F7ABD747B0}" destId="{7331B951-6EB0-4445-BA5C-8CD1094124CC}" srcOrd="7" destOrd="0" parTransId="{0035D891-553C-EB46-9207-50BBD6C20E1E}" sibTransId="{02CFC15E-289D-0440-8C1A-D7EBBFE4F1BE}"/>
    <dgm:cxn modelId="{F4CDBB7E-CE79-5B44-965A-ACB0865A093F}" srcId="{0CAE01BF-D6EA-DC46-BB64-585CBC11D7E9}" destId="{2063AE8E-C784-DC4C-B30D-2C07964BC414}" srcOrd="0" destOrd="0" parTransId="{43681431-36C1-5C4B-BA8C-6A159765F6BB}" sibTransId="{A769747C-0C2E-E44F-8231-B512610A5B0F}"/>
    <dgm:cxn modelId="{22E776D5-E23B-FD4B-A958-C07D44D9792C}" type="presOf" srcId="{9C122898-2E40-834A-B03D-FA0753A25B7F}" destId="{B7E0F541-31AB-9341-8AA6-ACF47BA289A3}" srcOrd="0" destOrd="4" presId="urn:microsoft.com/office/officeart/2005/8/layout/hList2"/>
    <dgm:cxn modelId="{7C7C4154-FFED-CE4D-8A42-989C8B3ABFDD}" srcId="{0CAE01BF-D6EA-DC46-BB64-585CBC11D7E9}" destId="{C3221674-F686-5F4C-8C2E-AEA008B51319}" srcOrd="7" destOrd="0" parTransId="{2C99BD0E-1F08-A34E-A378-5F1192C4F566}" sibTransId="{A8A7A195-59F3-FF4B-A166-95F5247ACBC7}"/>
    <dgm:cxn modelId="{79809072-676F-0541-89A5-A36104F8D7F0}" srcId="{481AF5F4-14A6-2340-93A2-B3F7ABD747B0}" destId="{F9AE529B-F76E-6D4C-AEF5-D598201367DD}" srcOrd="0" destOrd="0" parTransId="{7ABD9D8A-4168-7A48-8314-0D8173EAA69D}" sibTransId="{E77DBCDB-12B2-0B4C-A628-C9214E3D83EC}"/>
    <dgm:cxn modelId="{DB6ED677-E09B-EF42-B56E-5F6AFC8064BF}" srcId="{F68E8CB4-F4ED-6048-BD67-BB588E1CD1AA}" destId="{411C5DA4-CDF3-B245-81C4-533F026D02BC}" srcOrd="6" destOrd="0" parTransId="{496389FB-424B-FE46-924E-568CD46765A9}" sibTransId="{11B3DD5B-F825-984C-9909-60712C10C4E6}"/>
    <dgm:cxn modelId="{B39DE7DD-89D4-F146-BA93-0696B2543EA3}" type="presOf" srcId="{B928CD2C-2A95-C94A-80DA-806790F25DB7}" destId="{B7E0F541-31AB-9341-8AA6-ACF47BA289A3}" srcOrd="0" destOrd="2" presId="urn:microsoft.com/office/officeart/2005/8/layout/hList2"/>
    <dgm:cxn modelId="{2A9B112D-EC30-5B45-AF57-6FE002B6B132}" srcId="{F68E8CB4-F4ED-6048-BD67-BB588E1CD1AA}" destId="{B928CD2C-2A95-C94A-80DA-806790F25DB7}" srcOrd="2" destOrd="0" parTransId="{1E08E51F-BFF8-6B43-83E7-7193C8CEF47F}" sibTransId="{103EC0B8-BC97-0C4B-84CE-5F29A45DFF4B}"/>
    <dgm:cxn modelId="{4EC4D04E-E3FB-ED41-823F-1DF6A5E05EDC}" type="presOf" srcId="{231DBADF-E24B-4246-A36D-66086B547035}" destId="{7ACBB207-53FF-D945-95E2-BBF23C5EBFFB}" srcOrd="0" destOrd="1" presId="urn:microsoft.com/office/officeart/2005/8/layout/hList2"/>
    <dgm:cxn modelId="{AA37A15E-D8B7-044C-90EB-811CB0E0C979}" type="presOf" srcId="{0CAE01BF-D6EA-DC46-BB64-585CBC11D7E9}" destId="{D107B6B3-6DA8-8548-8A64-CFF72A6D0766}" srcOrd="0" destOrd="0" presId="urn:microsoft.com/office/officeart/2005/8/layout/hList2"/>
    <dgm:cxn modelId="{B62C9FDF-A9AA-1146-9172-7224F40F7D23}" srcId="{F68E8CB4-F4ED-6048-BD67-BB588E1CD1AA}" destId="{260911B8-45C8-994B-BB71-31ED8110E374}" srcOrd="3" destOrd="0" parTransId="{93716606-08FB-584B-B8B6-100E845BE845}" sibTransId="{B775260C-20BE-3C4D-8C00-7ED323CF14D4}"/>
    <dgm:cxn modelId="{C15B4F7A-3A60-5D49-A7DA-D07FE922B638}" srcId="{77525A3F-E301-5447-A5CF-D18DF3CA4A83}" destId="{481AF5F4-14A6-2340-93A2-B3F7ABD747B0}" srcOrd="0" destOrd="0" parTransId="{71946488-FA29-8945-95E7-3233906C4D64}" sibTransId="{607AA3BA-01E3-AE49-B365-16479F80B152}"/>
    <dgm:cxn modelId="{E8319B4B-D271-804A-87B2-EBE28DDE17BC}" srcId="{77525A3F-E301-5447-A5CF-D18DF3CA4A83}" destId="{0CAE01BF-D6EA-DC46-BB64-585CBC11D7E9}" srcOrd="2" destOrd="0" parTransId="{7F4810DF-E5C8-A444-9775-2C232A6A196F}" sibTransId="{CA08509F-F25A-2B45-88D2-DB8CC6423D60}"/>
    <dgm:cxn modelId="{FD2FD01A-3760-4F4D-AA15-6B31FE8B523C}" type="presOf" srcId="{2063AE8E-C784-DC4C-B30D-2C07964BC414}" destId="{FBC01BDB-163D-B649-B47D-BFCC8CAD35E8}" srcOrd="0" destOrd="0" presId="urn:microsoft.com/office/officeart/2005/8/layout/hList2"/>
    <dgm:cxn modelId="{C50CEA0B-44C1-8A48-9A51-1D7FF8FE2629}" type="presOf" srcId="{2146ECC1-D062-9345-B347-90BE255A41BF}" destId="{FBC01BDB-163D-B649-B47D-BFCC8CAD35E8}" srcOrd="0" destOrd="5" presId="urn:microsoft.com/office/officeart/2005/8/layout/hList2"/>
    <dgm:cxn modelId="{3649DED4-4765-F549-B509-C791B9F24617}" type="presOf" srcId="{B83352F3-95C2-9143-82CE-76160ADF387B}" destId="{FBC01BDB-163D-B649-B47D-BFCC8CAD35E8}" srcOrd="0" destOrd="6" presId="urn:microsoft.com/office/officeart/2005/8/layout/hList2"/>
    <dgm:cxn modelId="{AE051110-E971-B34B-9B28-AF6F268E57E8}" type="presOf" srcId="{6C8DC154-36F5-2342-8ADB-9D65A2B1629C}" destId="{B7E0F541-31AB-9341-8AA6-ACF47BA289A3}" srcOrd="0" destOrd="7" presId="urn:microsoft.com/office/officeart/2005/8/layout/hList2"/>
    <dgm:cxn modelId="{F8278331-4C55-6C45-8285-4ED94A6DCD89}" type="presOf" srcId="{260911B8-45C8-994B-BB71-31ED8110E374}" destId="{B7E0F541-31AB-9341-8AA6-ACF47BA289A3}" srcOrd="0" destOrd="3" presId="urn:microsoft.com/office/officeart/2005/8/layout/hList2"/>
    <dgm:cxn modelId="{9BE65F6F-25FA-2840-AB9B-F991D6431081}" srcId="{F68E8CB4-F4ED-6048-BD67-BB588E1CD1AA}" destId="{BE194E63-3391-EA49-BD6E-D333BED17C2A}" srcOrd="5" destOrd="0" parTransId="{AFEB594B-F38C-6C4B-BC6D-3BD5DEFA47E5}" sibTransId="{6D91F8F1-79DE-C247-A201-E389E78440D7}"/>
    <dgm:cxn modelId="{4145CB63-D782-284C-A7A8-E3B9A39A3D9B}" srcId="{481AF5F4-14A6-2340-93A2-B3F7ABD747B0}" destId="{655B35B9-E09D-AA47-90C5-E09E2B4C093D}" srcOrd="5" destOrd="0" parTransId="{E10F8557-3947-F145-A5A9-C9C500FB00EC}" sibTransId="{436C1E45-D0A3-9B46-9648-C3BB2D99BE3F}"/>
    <dgm:cxn modelId="{2E040CF7-B47E-954A-9AE4-D2E9C760AE7A}" srcId="{0CAE01BF-D6EA-DC46-BB64-585CBC11D7E9}" destId="{3C4D3A72-8E8F-BB4E-B83A-30C33F32285F}" srcOrd="2" destOrd="0" parTransId="{24279091-CED3-6F48-87CE-DBDB7BBE98BC}" sibTransId="{4D89961B-1C08-074E-95E1-DC4D8AF64478}"/>
    <dgm:cxn modelId="{35E7CBE6-C1AC-1F46-8F07-C0D02FD6FB9B}" type="presOf" srcId="{618FB776-AC8E-464F-A5C6-A0E12434895E}" destId="{FBC01BDB-163D-B649-B47D-BFCC8CAD35E8}" srcOrd="0" destOrd="1" presId="urn:microsoft.com/office/officeart/2005/8/layout/hList2"/>
    <dgm:cxn modelId="{EDE63631-E709-2D46-A6C5-2BA2FCF87B93}" type="presOf" srcId="{7331B951-6EB0-4445-BA5C-8CD1094124CC}" destId="{7ACBB207-53FF-D945-95E2-BBF23C5EBFFB}" srcOrd="0" destOrd="7" presId="urn:microsoft.com/office/officeart/2005/8/layout/hList2"/>
    <dgm:cxn modelId="{CD66F631-11B9-F34B-A1E9-A54F5656F83C}" type="presOf" srcId="{F9AE529B-F76E-6D4C-AEF5-D598201367DD}" destId="{7ACBB207-53FF-D945-95E2-BBF23C5EBFFB}" srcOrd="0" destOrd="0" presId="urn:microsoft.com/office/officeart/2005/8/layout/hList2"/>
    <dgm:cxn modelId="{37571A5A-311A-5D4C-969E-FEEA708868B3}" srcId="{0CAE01BF-D6EA-DC46-BB64-585CBC11D7E9}" destId="{46A6DC45-1764-FE41-A034-FD583E0BE0CD}" srcOrd="3" destOrd="0" parTransId="{F2967E26-BD98-BE40-B814-900490F3ABB8}" sibTransId="{8C8AF88D-F6B5-EE4D-9A11-455FBEAE20DE}"/>
    <dgm:cxn modelId="{837F41C7-61B2-554D-A2C4-5574F062E86F}" srcId="{F68E8CB4-F4ED-6048-BD67-BB588E1CD1AA}" destId="{6C8DC154-36F5-2342-8ADB-9D65A2B1629C}" srcOrd="7" destOrd="0" parTransId="{23B0945D-8FC3-D54F-B5C4-BBFA32A3FDBF}" sibTransId="{F060A9F8-8C7D-114D-874B-E3975B1E5B35}"/>
    <dgm:cxn modelId="{3EFA6021-0E9E-7E41-ABB3-D9A263A25A29}" srcId="{481AF5F4-14A6-2340-93A2-B3F7ABD747B0}" destId="{AE2A25AA-1400-A847-A50E-76E153C7AE48}" srcOrd="6" destOrd="0" parTransId="{56D4C33E-8824-D24B-B2C1-7CE76B04DF98}" sibTransId="{9091E0C5-E4BC-514C-83A6-201D4A82AE3E}"/>
    <dgm:cxn modelId="{426609A7-5855-D64F-A307-EED7FD1F0BBF}" type="presParOf" srcId="{8C6DA1C8-4FFE-6347-93FA-FAD467C93AC5}" destId="{F52C8AEC-42E5-424B-B191-7E43AEF0EF7D}" srcOrd="0" destOrd="0" presId="urn:microsoft.com/office/officeart/2005/8/layout/hList2"/>
    <dgm:cxn modelId="{22BDBD69-4D47-E84F-8AB4-5A50DB366CD1}" type="presParOf" srcId="{F52C8AEC-42E5-424B-B191-7E43AEF0EF7D}" destId="{FE9C2AF1-6DBF-0D40-8238-881408413B46}" srcOrd="0" destOrd="0" presId="urn:microsoft.com/office/officeart/2005/8/layout/hList2"/>
    <dgm:cxn modelId="{22F9020B-58F8-8944-B5AF-8C9E60263FB8}" type="presParOf" srcId="{F52C8AEC-42E5-424B-B191-7E43AEF0EF7D}" destId="{7ACBB207-53FF-D945-95E2-BBF23C5EBFFB}" srcOrd="1" destOrd="0" presId="urn:microsoft.com/office/officeart/2005/8/layout/hList2"/>
    <dgm:cxn modelId="{D3A082B8-87F2-0649-9CB9-7635FB941F73}" type="presParOf" srcId="{F52C8AEC-42E5-424B-B191-7E43AEF0EF7D}" destId="{DBF28AE1-F127-D441-9C95-3F32AEF1DC96}" srcOrd="2" destOrd="0" presId="urn:microsoft.com/office/officeart/2005/8/layout/hList2"/>
    <dgm:cxn modelId="{AB05A0FA-ECC9-7340-93D8-FD77A5F030A4}" type="presParOf" srcId="{8C6DA1C8-4FFE-6347-93FA-FAD467C93AC5}" destId="{35936387-BDC5-E043-B14D-8B80D79D05EE}" srcOrd="1" destOrd="0" presId="urn:microsoft.com/office/officeart/2005/8/layout/hList2"/>
    <dgm:cxn modelId="{8C56B962-0A61-5646-A477-95564820CE70}" type="presParOf" srcId="{8C6DA1C8-4FFE-6347-93FA-FAD467C93AC5}" destId="{7F34EB8A-CFF9-144F-8689-49F5A62B712B}" srcOrd="2" destOrd="0" presId="urn:microsoft.com/office/officeart/2005/8/layout/hList2"/>
    <dgm:cxn modelId="{D4F4CFB8-D94E-3C43-AB98-F217E44ADD82}" type="presParOf" srcId="{7F34EB8A-CFF9-144F-8689-49F5A62B712B}" destId="{63314078-F0DC-9140-B6EC-DCACE128441F}" srcOrd="0" destOrd="0" presId="urn:microsoft.com/office/officeart/2005/8/layout/hList2"/>
    <dgm:cxn modelId="{D474A5A7-0AB5-044F-BB88-C5433D18D45D}" type="presParOf" srcId="{7F34EB8A-CFF9-144F-8689-49F5A62B712B}" destId="{B7E0F541-31AB-9341-8AA6-ACF47BA289A3}" srcOrd="1" destOrd="0" presId="urn:microsoft.com/office/officeart/2005/8/layout/hList2"/>
    <dgm:cxn modelId="{56BB2492-3B5A-524A-91FE-92F4B7B5C966}" type="presParOf" srcId="{7F34EB8A-CFF9-144F-8689-49F5A62B712B}" destId="{376A9241-9696-D748-A003-D9090EEA4DFF}" srcOrd="2" destOrd="0" presId="urn:microsoft.com/office/officeart/2005/8/layout/hList2"/>
    <dgm:cxn modelId="{0F38BCCD-FD46-BD42-B62E-350EE64CE1B1}" type="presParOf" srcId="{8C6DA1C8-4FFE-6347-93FA-FAD467C93AC5}" destId="{A40B28B2-C285-E24D-A3E7-C62679E1F39F}" srcOrd="3" destOrd="0" presId="urn:microsoft.com/office/officeart/2005/8/layout/hList2"/>
    <dgm:cxn modelId="{621AB92E-39D3-AB42-9FD4-1C2A02940B79}" type="presParOf" srcId="{8C6DA1C8-4FFE-6347-93FA-FAD467C93AC5}" destId="{79F390F9-ED6E-4945-A3DC-AD574BD0EC0C}" srcOrd="4" destOrd="0" presId="urn:microsoft.com/office/officeart/2005/8/layout/hList2"/>
    <dgm:cxn modelId="{176F301A-7857-4541-BDD5-A1DC3A098E2C}" type="presParOf" srcId="{79F390F9-ED6E-4945-A3DC-AD574BD0EC0C}" destId="{68E25F7A-9071-9742-82A5-64938D161336}" srcOrd="0" destOrd="0" presId="urn:microsoft.com/office/officeart/2005/8/layout/hList2"/>
    <dgm:cxn modelId="{191CDDE2-5E69-5B4A-BB40-3C52757B16C6}" type="presParOf" srcId="{79F390F9-ED6E-4945-A3DC-AD574BD0EC0C}" destId="{FBC01BDB-163D-B649-B47D-BFCC8CAD35E8}" srcOrd="1" destOrd="0" presId="urn:microsoft.com/office/officeart/2005/8/layout/hList2"/>
    <dgm:cxn modelId="{8FBE5654-EC35-3744-95CA-B3DB0BA81DCE}" type="presParOf" srcId="{79F390F9-ED6E-4945-A3DC-AD574BD0EC0C}" destId="{D107B6B3-6DA8-8548-8A64-CFF72A6D076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28AE1-F127-D441-9C95-3F32AEF1DC96}">
      <dsp:nvSpPr>
        <dsp:cNvPr id="0" name=""/>
        <dsp:cNvSpPr/>
      </dsp:nvSpPr>
      <dsp:spPr>
        <a:xfrm rot="16200000">
          <a:off x="-1536115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A</a:t>
          </a:r>
          <a:endParaRPr lang="da-DK" sz="2600" kern="1200" dirty="0"/>
        </a:p>
      </dsp:txBody>
      <dsp:txXfrm>
        <a:off x="-1536115" y="2321706"/>
        <a:ext cx="3530250" cy="367032"/>
      </dsp:txXfrm>
    </dsp:sp>
    <dsp:sp modelId="{7ACBB207-53FF-D945-95E2-BBF23C5EBFFB}">
      <dsp:nvSpPr>
        <dsp:cNvPr id="0" name=""/>
        <dsp:cNvSpPr/>
      </dsp:nvSpPr>
      <dsp:spPr>
        <a:xfrm>
          <a:off x="412525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Regression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Integration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412525" y="740097"/>
        <a:ext cx="1828211" cy="3530250"/>
      </dsp:txXfrm>
    </dsp:sp>
    <dsp:sp modelId="{FE9C2AF1-6DBF-0D40-8238-881408413B46}">
      <dsp:nvSpPr>
        <dsp:cNvPr id="0" name=""/>
        <dsp:cNvSpPr/>
      </dsp:nvSpPr>
      <dsp:spPr>
        <a:xfrm>
          <a:off x="45493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A9241-9696-D748-A003-D9090EEA4DFF}">
      <dsp:nvSpPr>
        <dsp:cNvPr id="0" name=""/>
        <dsp:cNvSpPr/>
      </dsp:nvSpPr>
      <dsp:spPr>
        <a:xfrm rot="16200000">
          <a:off x="1128387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B</a:t>
          </a:r>
          <a:endParaRPr lang="da-DK" sz="2600" kern="1200" dirty="0"/>
        </a:p>
      </dsp:txBody>
      <dsp:txXfrm>
        <a:off x="1128387" y="2321706"/>
        <a:ext cx="3530250" cy="367032"/>
      </dsp:txXfrm>
    </dsp:sp>
    <dsp:sp modelId="{B7E0F541-31AB-9341-8AA6-ACF47BA289A3}">
      <dsp:nvSpPr>
        <dsp:cNvPr id="0" name=""/>
        <dsp:cNvSpPr/>
      </dsp:nvSpPr>
      <dsp:spPr>
        <a:xfrm>
          <a:off x="3077029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Nightly</a:t>
          </a:r>
          <a:r>
            <a:rPr lang="da-DK" sz="1900" kern="1200" dirty="0" smtClean="0"/>
            <a:t> Release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Regression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3077029" y="740097"/>
        <a:ext cx="1828211" cy="3530250"/>
      </dsp:txXfrm>
    </dsp:sp>
    <dsp:sp modelId="{63314078-F0DC-9140-B6EC-DCACE128441F}">
      <dsp:nvSpPr>
        <dsp:cNvPr id="0" name=""/>
        <dsp:cNvSpPr/>
      </dsp:nvSpPr>
      <dsp:spPr>
        <a:xfrm>
          <a:off x="2709996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07B6B3-6DA8-8548-8A64-CFF72A6D0766}">
      <dsp:nvSpPr>
        <dsp:cNvPr id="0" name=""/>
        <dsp:cNvSpPr/>
      </dsp:nvSpPr>
      <dsp:spPr>
        <a:xfrm rot="16200000">
          <a:off x="3792891" y="2321706"/>
          <a:ext cx="3530250" cy="36703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3702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600" kern="1200" dirty="0" smtClean="0"/>
            <a:t>Project C</a:t>
          </a:r>
          <a:endParaRPr lang="da-DK" sz="2600" kern="1200" dirty="0"/>
        </a:p>
      </dsp:txBody>
      <dsp:txXfrm>
        <a:off x="3792891" y="2321706"/>
        <a:ext cx="3530250" cy="367032"/>
      </dsp:txXfrm>
    </dsp:sp>
    <dsp:sp modelId="{FBC01BDB-163D-B649-B47D-BFCC8CAD35E8}">
      <dsp:nvSpPr>
        <dsp:cNvPr id="0" name=""/>
        <dsp:cNvSpPr/>
      </dsp:nvSpPr>
      <dsp:spPr>
        <a:xfrm>
          <a:off x="5741533" y="740097"/>
          <a:ext cx="1828211" cy="353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23702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Commit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Integration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Test </a:t>
          </a:r>
          <a:r>
            <a:rPr lang="da-DK" sz="1900" kern="1200" dirty="0" err="1" smtClean="0"/>
            <a:t>Deploy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err="1" smtClean="0"/>
            <a:t>Acceptance</a:t>
          </a:r>
          <a:r>
            <a:rPr lang="da-DK" sz="1900" kern="1200" dirty="0" smtClean="0"/>
            <a:t> Tests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Q+A</a:t>
          </a: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900" kern="1200" dirty="0" smtClean="0"/>
            <a:t>Deployment</a:t>
          </a:r>
          <a:endParaRPr lang="da-DK" sz="1900" kern="1200" dirty="0"/>
        </a:p>
      </dsp:txBody>
      <dsp:txXfrm>
        <a:off x="5741533" y="740097"/>
        <a:ext cx="1828211" cy="3530250"/>
      </dsp:txXfrm>
    </dsp:sp>
    <dsp:sp modelId="{68E25F7A-9071-9742-82A5-64938D161336}">
      <dsp:nvSpPr>
        <dsp:cNvPr id="0" name=""/>
        <dsp:cNvSpPr/>
      </dsp:nvSpPr>
      <dsp:spPr>
        <a:xfrm>
          <a:off x="5374500" y="255614"/>
          <a:ext cx="734065" cy="734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1815A-7C55-41ED-B7E8-ECAC4477FBDF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C01C-068A-4894-9ADE-0719937C005C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847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576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roduktblad_side01_Baggrund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95699" y="0"/>
            <a:ext cx="48483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643446"/>
            <a:ext cx="5500726" cy="642942"/>
          </a:xfrm>
        </p:spPr>
        <p:txBody>
          <a:bodyPr anchor="t" anchorCtr="0">
            <a:normAutofit/>
          </a:bodyPr>
          <a:lstStyle>
            <a:lvl1pPr algn="r">
              <a:defRPr sz="4200">
                <a:solidFill>
                  <a:srgbClr val="D3D622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362604"/>
            <a:ext cx="5486953" cy="92391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a-DK" dirty="0"/>
          </a:p>
        </p:txBody>
      </p:sp>
      <p:pic>
        <p:nvPicPr>
          <p:cNvPr id="10" name="Picture 9" descr="Logo white til forsid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9458" y="6429396"/>
            <a:ext cx="1152146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615262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486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643050"/>
            <a:ext cx="7615262" cy="4525963"/>
          </a:xfrm>
        </p:spPr>
        <p:txBody>
          <a:bodyPr/>
          <a:lstStyle>
            <a:lvl1pPr marL="342900" indent="-342900">
              <a:buClrTx/>
              <a:buSzPct val="100000"/>
              <a:buFont typeface="Arial"/>
              <a:buChar char="•"/>
              <a:defRPr sz="2400">
                <a:solidFill>
                  <a:srgbClr val="00486C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486C"/>
                </a:solidFill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lIns="91440" tIns="45720" rIns="91440" bIns="45720" rtlCol="0" anchor="t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4200" kern="1200" dirty="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ct val="0"/>
              </a:spcBef>
              <a:buNone/>
              <a:defRPr lang="en-US" sz="2800" kern="1200" dirty="0" smtClean="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76" y="1643050"/>
            <a:ext cx="3714776" cy="4525963"/>
          </a:xfrm>
        </p:spPr>
        <p:txBody>
          <a:bodyPr/>
          <a:lstStyle>
            <a:lvl1pPr>
              <a:defRPr sz="2800">
                <a:solidFill>
                  <a:srgbClr val="00486C"/>
                </a:solidFill>
              </a:defRPr>
            </a:lvl1pPr>
            <a:lvl2pPr>
              <a:defRPr sz="2400">
                <a:solidFill>
                  <a:srgbClr val="00486C"/>
                </a:solidFill>
              </a:defRPr>
            </a:lvl2pPr>
            <a:lvl3pPr>
              <a:defRPr sz="20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190" y="1643050"/>
            <a:ext cx="3714776" cy="4525963"/>
          </a:xfrm>
        </p:spPr>
        <p:txBody>
          <a:bodyPr/>
          <a:lstStyle>
            <a:lvl1pPr>
              <a:defRPr sz="2800">
                <a:solidFill>
                  <a:srgbClr val="00486C"/>
                </a:solidFill>
              </a:defRPr>
            </a:lvl1pPr>
            <a:lvl2pPr>
              <a:defRPr sz="2400">
                <a:solidFill>
                  <a:srgbClr val="00486C"/>
                </a:solidFill>
              </a:defRPr>
            </a:lvl2pPr>
            <a:lvl3pPr>
              <a:defRPr sz="2000">
                <a:solidFill>
                  <a:srgbClr val="00486C"/>
                </a:solidFill>
              </a:defRPr>
            </a:lvl3pPr>
            <a:lvl4pPr>
              <a:defRPr sz="1800">
                <a:solidFill>
                  <a:srgbClr val="00486C"/>
                </a:solidFill>
              </a:defRPr>
            </a:lvl4pPr>
            <a:lvl5pPr>
              <a:defRPr sz="1800">
                <a:solidFill>
                  <a:srgbClr val="00486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100" y="1535113"/>
            <a:ext cx="378621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8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662" y="2174875"/>
            <a:ext cx="3857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7752" y="1535113"/>
            <a:ext cx="385916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86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7752" y="2174875"/>
            <a:ext cx="38591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da-DK" sz="2800" kern="1200">
                <a:solidFill>
                  <a:srgbClr val="0048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643050"/>
            <a:ext cx="10742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753276" y="6572272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B882E76-8989-4AB6-A282-421BCF8F03A3}" type="slidenum">
              <a:rPr lang="da-DK" sz="900" smtClean="0"/>
              <a:pPr/>
              <a:t>‹nr.›</a:t>
            </a:fld>
            <a:endParaRPr lang="da-DK" sz="9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6680" y="6321424"/>
            <a:ext cx="1581053" cy="39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B0BC-A3BB-4F8D-B0B9-F32CBFED78B0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B0BC-A3BB-4F8D-B0B9-F32CBFED78B0}" type="datetimeFigureOut">
              <a:rPr lang="da-DK" smtClean="0"/>
              <a:pPr/>
              <a:t>15/08/14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2E76-8989-4AB6-A282-421BCF8F03A3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egansoldier/" TargetMode="External"/><Relationship Id="rId4" Type="http://schemas.openxmlformats.org/officeDocument/2006/relationships/hyperlink" Target="https://www.flickr.com/photos/marcelometal/" TargetMode="External"/><Relationship Id="rId5" Type="http://schemas.openxmlformats.org/officeDocument/2006/relationships/hyperlink" Target="https://www.flickr.com/photos/imbertti/" TargetMode="External"/><Relationship Id="rId6" Type="http://schemas.openxmlformats.org/officeDocument/2006/relationships/hyperlink" Target="https://www.flickr.com/photos/gsfc/" TargetMode="External"/><Relationship Id="rId7" Type="http://schemas.openxmlformats.org/officeDocument/2006/relationships/hyperlink" Target="https://www.flickr.com/photos/stevendepolo/" TargetMode="External"/><Relationship Id="rId8" Type="http://schemas.openxmlformats.org/officeDocument/2006/relationships/hyperlink" Target="https://www.flickr.com/photos/thefangmons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stephi200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a-DK" sz="3200" dirty="0" err="1" smtClean="0"/>
              <a:t>Manage</a:t>
            </a:r>
            <a:r>
              <a:rPr lang="da-DK" sz="3200" dirty="0" smtClean="0"/>
              <a:t> </a:t>
            </a:r>
            <a:r>
              <a:rPr lang="da-DK" sz="3200" dirty="0" err="1" smtClean="0"/>
              <a:t>your</a:t>
            </a:r>
            <a:r>
              <a:rPr lang="da-DK" sz="3200" dirty="0" smtClean="0"/>
              <a:t> jobs with Job DSL</a:t>
            </a:r>
            <a:endParaRPr lang="da-DK" sz="32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Niels Bech Nielsen, </a:t>
            </a:r>
            <a:r>
              <a:rPr lang="da-DK" dirty="0" smtClean="0"/>
              <a:t>9consult</a:t>
            </a:r>
          </a:p>
          <a:p>
            <a:r>
              <a:rPr lang="da-DK" dirty="0" err="1" smtClean="0"/>
              <a:t>nbn@nine.dk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93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Utility Methods in Common Files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259632" y="1340768"/>
            <a:ext cx="4254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</a:t>
            </a:r>
            <a:r>
              <a:rPr lang="da-DK" dirty="0" err="1"/>
              <a:t>javaposse.jobdsl.dsl.Job</a:t>
            </a:r>
            <a:endParaRPr lang="da-DK" dirty="0"/>
          </a:p>
          <a:p>
            <a:endParaRPr lang="da-DK" dirty="0"/>
          </a:p>
          <a:p>
            <a:r>
              <a:rPr lang="da-DK" dirty="0"/>
              <a:t>public </a:t>
            </a:r>
            <a:r>
              <a:rPr lang="da-DK" dirty="0" err="1"/>
              <a:t>class</a:t>
            </a:r>
            <a:r>
              <a:rPr lang="da-DK" dirty="0"/>
              <a:t> Common </a:t>
            </a:r>
            <a:r>
              <a:rPr lang="da-DK" dirty="0" smtClean="0"/>
              <a:t>{</a:t>
            </a:r>
            <a:endParaRPr lang="da-DK" dirty="0"/>
          </a:p>
          <a:p>
            <a:r>
              <a:rPr lang="da-DK" dirty="0"/>
              <a:t>  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addNightlyScmTrigger</a:t>
            </a:r>
            <a:r>
              <a:rPr lang="da-DK" dirty="0"/>
              <a:t>(Job job) {</a:t>
            </a:r>
          </a:p>
          <a:p>
            <a:r>
              <a:rPr lang="da-DK" dirty="0"/>
              <a:t>     </a:t>
            </a:r>
            <a:r>
              <a:rPr lang="da-DK" dirty="0" err="1"/>
              <a:t>job.with</a:t>
            </a:r>
            <a:r>
              <a:rPr lang="da-DK" dirty="0"/>
              <a:t> {</a:t>
            </a:r>
          </a:p>
          <a:p>
            <a:r>
              <a:rPr lang="da-DK" dirty="0"/>
              <a:t>       </a:t>
            </a:r>
            <a:r>
              <a:rPr lang="da-DK" dirty="0" err="1"/>
              <a:t>triggers</a:t>
            </a:r>
            <a:r>
              <a:rPr lang="da-DK" dirty="0"/>
              <a:t> {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('H 23 * * *')</a:t>
            </a:r>
          </a:p>
          <a:p>
            <a:r>
              <a:rPr lang="da-DK" dirty="0" smtClean="0"/>
              <a:t>} }  }  }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5220072" y="4221088"/>
            <a:ext cx="36042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Common</a:t>
            </a:r>
          </a:p>
          <a:p>
            <a:endParaRPr lang="da-DK" dirty="0"/>
          </a:p>
          <a:p>
            <a:r>
              <a:rPr lang="da-DK" dirty="0" err="1"/>
              <a:t>def</a:t>
            </a:r>
            <a:r>
              <a:rPr lang="da-DK" dirty="0"/>
              <a:t> job = </a:t>
            </a:r>
            <a:r>
              <a:rPr lang="da-DK" dirty="0" smtClean="0"/>
              <a:t>…</a:t>
            </a:r>
          </a:p>
          <a:p>
            <a:endParaRPr lang="da-DK" dirty="0" smtClean="0"/>
          </a:p>
          <a:p>
            <a:r>
              <a:rPr lang="da-DK" dirty="0" err="1"/>
              <a:t>Common.addNightlyScmTrigger</a:t>
            </a:r>
            <a:r>
              <a:rPr lang="da-DK" dirty="0"/>
              <a:t>(job)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06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Extending</a:t>
            </a:r>
            <a:r>
              <a:rPr lang="da-DK" dirty="0" smtClean="0"/>
              <a:t> the </a:t>
            </a:r>
            <a:r>
              <a:rPr lang="da-DK" dirty="0" err="1" smtClean="0"/>
              <a:t>project</a:t>
            </a:r>
            <a:r>
              <a:rPr lang="da-DK" dirty="0" smtClean="0"/>
              <a:t> with </a:t>
            </a:r>
            <a:r>
              <a:rPr lang="da-DK" dirty="0" err="1" smtClean="0"/>
              <a:t>custom</a:t>
            </a:r>
            <a:r>
              <a:rPr lang="da-DK" dirty="0" smtClean="0"/>
              <a:t> XML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7416800" cy="177800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691680" y="1412776"/>
            <a:ext cx="4741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 smtClean="0"/>
              <a:t>${</a:t>
            </a:r>
            <a:r>
              <a:rPr lang="da-DK" sz="4000" b="1" dirty="0" err="1" smtClean="0"/>
              <a:t>project</a:t>
            </a:r>
            <a:r>
              <a:rPr lang="da-DK" sz="4000" b="1" dirty="0" smtClean="0"/>
              <a:t>}/</a:t>
            </a:r>
            <a:r>
              <a:rPr lang="da-DK" sz="4000" b="1" dirty="0" err="1" smtClean="0"/>
              <a:t>config.xml</a:t>
            </a:r>
            <a:endParaRPr lang="da-DK" sz="4000" b="1" dirty="0"/>
          </a:p>
        </p:txBody>
      </p:sp>
    </p:spTree>
    <p:extLst>
      <p:ext uri="{BB962C8B-B14F-4D97-AF65-F5344CB8AC3E}">
        <p14:creationId xmlns:p14="http://schemas.microsoft.com/office/powerpoint/2010/main" val="331802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Configure</a:t>
            </a:r>
            <a:r>
              <a:rPr lang="da-DK" dirty="0" smtClean="0"/>
              <a:t> Project Node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043608" y="1844824"/>
            <a:ext cx="78345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 job {</a:t>
            </a:r>
          </a:p>
          <a:p>
            <a:r>
              <a:rPr lang="da-DK" dirty="0"/>
              <a:t>        </a:t>
            </a:r>
            <a:r>
              <a:rPr lang="da-DK" dirty="0" err="1"/>
              <a:t>name</a:t>
            </a:r>
            <a:r>
              <a:rPr lang="da-DK" dirty="0"/>
              <a:t> "${</a:t>
            </a:r>
            <a:r>
              <a:rPr lang="da-DK" dirty="0" err="1"/>
              <a:t>project</a:t>
            </a:r>
            <a:r>
              <a:rPr lang="da-DK" dirty="0"/>
              <a:t>}-${</a:t>
            </a:r>
            <a:r>
              <a:rPr lang="da-DK" dirty="0" err="1"/>
              <a:t>branchName</a:t>
            </a:r>
            <a:r>
              <a:rPr lang="da-DK" dirty="0"/>
              <a:t>}".</a:t>
            </a:r>
            <a:r>
              <a:rPr lang="da-DK" dirty="0" err="1"/>
              <a:t>replaceAll</a:t>
            </a:r>
            <a:r>
              <a:rPr lang="da-DK" dirty="0"/>
              <a:t>('/','-')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git</a:t>
            </a:r>
            <a:r>
              <a:rPr lang="da-DK" dirty="0"/>
              <a:t>("</a:t>
            </a:r>
            <a:r>
              <a:rPr lang="da-DK" dirty="0" err="1"/>
              <a:t>git</a:t>
            </a:r>
            <a:r>
              <a:rPr lang="da-DK" dirty="0"/>
              <a:t>://</a:t>
            </a:r>
            <a:r>
              <a:rPr lang="da-DK" dirty="0" err="1"/>
              <a:t>github.com</a:t>
            </a:r>
            <a:r>
              <a:rPr lang="da-DK" dirty="0"/>
              <a:t>/${</a:t>
            </a:r>
            <a:r>
              <a:rPr lang="da-DK" dirty="0" err="1"/>
              <a:t>project</a:t>
            </a:r>
            <a:r>
              <a:rPr lang="da-DK" dirty="0"/>
              <a:t>}.</a:t>
            </a:r>
            <a:r>
              <a:rPr lang="da-DK" dirty="0" err="1"/>
              <a:t>git</a:t>
            </a:r>
            <a:r>
              <a:rPr lang="da-DK" dirty="0"/>
              <a:t>", </a:t>
            </a:r>
            <a:r>
              <a:rPr lang="da-DK" dirty="0" err="1"/>
              <a:t>branchName</a:t>
            </a:r>
            <a:r>
              <a:rPr lang="da-DK" dirty="0"/>
              <a:t>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steps {</a:t>
            </a:r>
          </a:p>
          <a:p>
            <a:r>
              <a:rPr lang="da-DK" dirty="0"/>
              <a:t>            maven("test -</a:t>
            </a:r>
            <a:r>
              <a:rPr lang="da-DK" dirty="0" err="1"/>
              <a:t>Dproject.name</a:t>
            </a:r>
            <a:r>
              <a:rPr lang="da-DK" dirty="0"/>
              <a:t>=${</a:t>
            </a:r>
            <a:r>
              <a:rPr lang="da-DK" dirty="0" err="1"/>
              <a:t>project</a:t>
            </a:r>
            <a:r>
              <a:rPr lang="da-DK" dirty="0"/>
              <a:t>}/${</a:t>
            </a:r>
            <a:r>
              <a:rPr lang="da-DK" dirty="0" err="1"/>
              <a:t>branchName</a:t>
            </a:r>
            <a:r>
              <a:rPr lang="da-DK" dirty="0"/>
              <a:t>} ")</a:t>
            </a:r>
          </a:p>
          <a:p>
            <a:r>
              <a:rPr lang="da-DK" dirty="0"/>
              <a:t>        }</a:t>
            </a:r>
          </a:p>
          <a:p>
            <a:endParaRPr lang="da-DK" dirty="0"/>
          </a:p>
          <a:p>
            <a:r>
              <a:rPr lang="da-DK" dirty="0"/>
              <a:t>   </a:t>
            </a:r>
            <a:r>
              <a:rPr lang="da-DK" b="1" dirty="0"/>
              <a:t>    </a:t>
            </a:r>
            <a:r>
              <a:rPr lang="da-DK" b="1" dirty="0" err="1"/>
              <a:t>configure</a:t>
            </a:r>
            <a:r>
              <a:rPr lang="da-DK" b="1" dirty="0"/>
              <a:t> { </a:t>
            </a:r>
            <a:r>
              <a:rPr lang="da-DK" b="1" dirty="0" err="1"/>
              <a:t>projectNode</a:t>
            </a:r>
            <a:r>
              <a:rPr lang="da-DK" b="1" dirty="0"/>
              <a:t> -&gt;</a:t>
            </a:r>
          </a:p>
          <a:p>
            <a:r>
              <a:rPr lang="da-DK" b="1" dirty="0"/>
              <a:t>          </a:t>
            </a:r>
            <a:r>
              <a:rPr lang="da-DK" b="1" dirty="0" err="1"/>
              <a:t>projectNode</a:t>
            </a:r>
            <a:r>
              <a:rPr lang="da-DK" b="1" dirty="0"/>
              <a:t> / </a:t>
            </a:r>
            <a:r>
              <a:rPr lang="da-DK" b="1" dirty="0" err="1"/>
              <a:t>publishers</a:t>
            </a:r>
            <a:r>
              <a:rPr lang="da-DK" b="1" dirty="0"/>
              <a:t> &lt;&lt; "</a:t>
            </a:r>
            <a:r>
              <a:rPr lang="da-DK" b="1" dirty="0" err="1"/>
              <a:t>hudson.plugins.jdepend.JDependRecorder</a:t>
            </a:r>
            <a:r>
              <a:rPr lang="da-DK" b="1" dirty="0"/>
              <a:t>" {</a:t>
            </a:r>
          </a:p>
          <a:p>
            <a:r>
              <a:rPr lang="da-DK" b="1" dirty="0"/>
              <a:t>            </a:t>
            </a:r>
            <a:r>
              <a:rPr lang="da-DK" b="1" dirty="0" err="1"/>
              <a:t>configuredJDependFile</a:t>
            </a:r>
            <a:r>
              <a:rPr lang="da-DK" b="1" dirty="0"/>
              <a:t>()</a:t>
            </a:r>
          </a:p>
          <a:p>
            <a:r>
              <a:rPr lang="da-DK" b="1" dirty="0"/>
              <a:t>          }</a:t>
            </a:r>
          </a:p>
          <a:p>
            <a:r>
              <a:rPr lang="da-DK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488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Monkey</a:t>
            </a:r>
            <a:r>
              <a:rPr lang="da-DK" dirty="0" smtClean="0"/>
              <a:t> Patch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2976" y="1643051"/>
            <a:ext cx="7615262" cy="1137878"/>
          </a:xfrm>
        </p:spPr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new features to job </a:t>
            </a:r>
            <a:r>
              <a:rPr lang="da-DK" dirty="0" err="1" smtClean="0"/>
              <a:t>dsl</a:t>
            </a:r>
            <a:r>
              <a:rPr lang="da-DK" dirty="0" smtClean="0"/>
              <a:t> </a:t>
            </a:r>
            <a:r>
              <a:rPr lang="da-DK" dirty="0" err="1" smtClean="0"/>
              <a:t>entities</a:t>
            </a:r>
            <a:endParaRPr lang="da-DK" dirty="0" smtClean="0"/>
          </a:p>
          <a:p>
            <a:pPr lvl="1"/>
            <a:r>
              <a:rPr lang="da-DK" dirty="0" smtClean="0"/>
              <a:t>Find </a:t>
            </a:r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ContextNode</a:t>
            </a:r>
            <a:r>
              <a:rPr lang="da-DK" dirty="0" smtClean="0"/>
              <a:t> and </a:t>
            </a:r>
            <a:r>
              <a:rPr lang="da-DK" dirty="0" err="1" smtClean="0"/>
              <a:t>add</a:t>
            </a:r>
            <a:r>
              <a:rPr lang="da-DK" dirty="0" smtClean="0"/>
              <a:t> new </a:t>
            </a:r>
            <a:r>
              <a:rPr lang="da-DK" dirty="0" err="1" smtClean="0"/>
              <a:t>method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475656" y="2862317"/>
            <a:ext cx="55568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JDependContext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job {</a:t>
            </a:r>
          </a:p>
          <a:p>
            <a:r>
              <a:rPr lang="en-US" dirty="0"/>
              <a:t>        name "${project}-${</a:t>
            </a:r>
            <a:r>
              <a:rPr lang="en-US" dirty="0" err="1"/>
              <a:t>branchName</a:t>
            </a:r>
            <a:r>
              <a:rPr lang="en-US" dirty="0"/>
              <a:t>}".</a:t>
            </a:r>
            <a:r>
              <a:rPr lang="en-US" dirty="0" err="1"/>
              <a:t>replaceAll</a:t>
            </a:r>
            <a:r>
              <a:rPr lang="en-US" dirty="0"/>
              <a:t>('/','-')</a:t>
            </a:r>
          </a:p>
          <a:p>
            <a:r>
              <a:rPr lang="en-US" dirty="0"/>
              <a:t>        </a:t>
            </a:r>
            <a:r>
              <a:rPr lang="en-US" dirty="0" err="1"/>
              <a:t>scm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git</a:t>
            </a:r>
            <a:r>
              <a:rPr lang="en-US" dirty="0"/>
              <a:t>("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/${project}.</a:t>
            </a:r>
            <a:r>
              <a:rPr lang="en-US" dirty="0" err="1"/>
              <a:t>git</a:t>
            </a:r>
            <a:r>
              <a:rPr lang="en-US" dirty="0"/>
              <a:t>", </a:t>
            </a:r>
            <a:r>
              <a:rPr lang="en-US" dirty="0" err="1"/>
              <a:t>branchName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</a:t>
            </a:r>
            <a:r>
              <a:rPr lang="en-US" b="1" dirty="0"/>
              <a:t>  publishers 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jdepend</a:t>
            </a:r>
            <a:r>
              <a:rPr lang="en-US" b="1" dirty="0"/>
              <a:t>() // Takes an optional string </a:t>
            </a:r>
            <a:r>
              <a:rPr lang="en-US" b="1" dirty="0" err="1"/>
              <a:t>arg</a:t>
            </a:r>
            <a:r>
              <a:rPr lang="en-US" b="1" dirty="0"/>
              <a:t> </a:t>
            </a:r>
          </a:p>
          <a:p>
            <a:r>
              <a:rPr lang="en-US" b="1" dirty="0"/>
              <a:t>       }</a:t>
            </a:r>
          </a:p>
          <a:p>
            <a:r>
              <a:rPr lang="en-US" dirty="0"/>
              <a:t>    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65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Monkey</a:t>
            </a:r>
            <a:r>
              <a:rPr lang="da-DK" dirty="0" smtClean="0"/>
              <a:t> </a:t>
            </a:r>
            <a:r>
              <a:rPr lang="da-DK" dirty="0" err="1" smtClean="0"/>
              <a:t>Patching</a:t>
            </a:r>
            <a:r>
              <a:rPr lang="da-DK" dirty="0" smtClean="0"/>
              <a:t> in a </a:t>
            </a:r>
            <a:r>
              <a:rPr lang="da-DK" dirty="0" err="1" smtClean="0"/>
              <a:t>Static</a:t>
            </a:r>
            <a:r>
              <a:rPr lang="da-DK" dirty="0" smtClean="0"/>
              <a:t> Block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162352" y="1700808"/>
            <a:ext cx="78021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</a:t>
            </a:r>
            <a:r>
              <a:rPr lang="da-DK" dirty="0" err="1"/>
              <a:t>javaposse.jobdsl.dsl.helpers.publisher</a:t>
            </a:r>
            <a:r>
              <a:rPr lang="da-DK" dirty="0"/>
              <a:t>.*</a:t>
            </a:r>
          </a:p>
          <a:p>
            <a:endParaRPr lang="da-DK" dirty="0"/>
          </a:p>
          <a:p>
            <a:r>
              <a:rPr lang="da-DK" dirty="0"/>
              <a:t>public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JDependContext</a:t>
            </a:r>
            <a:r>
              <a:rPr lang="da-DK" dirty="0"/>
              <a:t> {</a:t>
            </a:r>
          </a:p>
          <a:p>
            <a:r>
              <a:rPr lang="da-DK" dirty="0"/>
              <a:t>  </a:t>
            </a:r>
            <a:r>
              <a:rPr lang="da-DK" dirty="0" err="1"/>
              <a:t>static</a:t>
            </a:r>
            <a:r>
              <a:rPr lang="da-DK" dirty="0"/>
              <a:t> {</a:t>
            </a:r>
          </a:p>
          <a:p>
            <a:r>
              <a:rPr lang="da-DK" dirty="0"/>
              <a:t>    </a:t>
            </a:r>
            <a:r>
              <a:rPr lang="da-DK" dirty="0" err="1"/>
              <a:t>PublisherContext.metaClass.jdepend</a:t>
            </a:r>
            <a:r>
              <a:rPr lang="da-DK" dirty="0"/>
              <a:t> = {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preGeneratedJDependFile</a:t>
            </a:r>
            <a:r>
              <a:rPr lang="da-DK" dirty="0"/>
              <a:t> = '' -&gt;</a:t>
            </a:r>
          </a:p>
          <a:p>
            <a:r>
              <a:rPr lang="da-DK" dirty="0"/>
              <a:t>      </a:t>
            </a:r>
            <a:r>
              <a:rPr lang="da-DK" dirty="0" err="1"/>
              <a:t>publisherNodes</a:t>
            </a:r>
            <a:r>
              <a:rPr lang="da-DK" dirty="0"/>
              <a:t> &lt;&lt; new </a:t>
            </a:r>
            <a:r>
              <a:rPr lang="da-DK" dirty="0" err="1"/>
              <a:t>NodeBuilder</a:t>
            </a:r>
            <a:r>
              <a:rPr lang="da-DK" dirty="0"/>
              <a:t>()</a:t>
            </a:r>
            <a:r>
              <a:rPr lang="da-DK" dirty="0" smtClean="0"/>
              <a:t>.</a:t>
            </a:r>
          </a:p>
          <a:p>
            <a:r>
              <a:rPr lang="da-DK" dirty="0"/>
              <a:t> </a:t>
            </a:r>
            <a:r>
              <a:rPr lang="da-DK" dirty="0" smtClean="0"/>
              <a:t>                "</a:t>
            </a:r>
            <a:r>
              <a:rPr lang="da-DK" dirty="0" err="1"/>
              <a:t>hudson.plugins.jdepend.JDependRecorder</a:t>
            </a:r>
            <a:r>
              <a:rPr lang="da-DK" dirty="0"/>
              <a:t>" {</a:t>
            </a:r>
          </a:p>
          <a:p>
            <a:r>
              <a:rPr lang="da-DK" dirty="0"/>
              <a:t>            </a:t>
            </a:r>
            <a:r>
              <a:rPr lang="da-DK" dirty="0" err="1"/>
              <a:t>configuredJDependFile</a:t>
            </a:r>
            <a:r>
              <a:rPr lang="da-DK" dirty="0"/>
              <a:t>(</a:t>
            </a:r>
            <a:r>
              <a:rPr lang="da-DK" dirty="0" err="1"/>
              <a:t>preGeneratedJDependFile</a:t>
            </a:r>
            <a:r>
              <a:rPr lang="da-DK" dirty="0"/>
              <a:t>)</a:t>
            </a:r>
          </a:p>
          <a:p>
            <a:r>
              <a:rPr lang="da-DK" dirty="0"/>
              <a:t>      }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456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28596" y="3284984"/>
            <a:ext cx="5500726" cy="642942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 smtClean="0"/>
              <a:t>Services</a:t>
            </a:r>
            <a:endParaRPr lang="da-DK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>
          <a:xfrm>
            <a:off x="1115616" y="4005064"/>
            <a:ext cx="4799933" cy="2281456"/>
          </a:xfrm>
        </p:spPr>
        <p:txBody>
          <a:bodyPr>
            <a:normAutofit/>
          </a:bodyPr>
          <a:lstStyle/>
          <a:p>
            <a:pPr algn="l"/>
            <a:r>
              <a:rPr lang="da-DK" dirty="0" smtClean="0"/>
              <a:t>Public Services</a:t>
            </a:r>
            <a:endParaRPr lang="da-DK" dirty="0" smtClean="0"/>
          </a:p>
          <a:p>
            <a:pPr algn="l"/>
            <a:r>
              <a:rPr lang="da-DK" dirty="0" smtClean="0"/>
              <a:t>Professional </a:t>
            </a:r>
            <a:r>
              <a:rPr lang="da-DK" dirty="0" smtClean="0"/>
              <a:t>Services</a:t>
            </a:r>
            <a:endParaRPr lang="da-DK" dirty="0" smtClean="0"/>
          </a:p>
          <a:p>
            <a:pPr algn="l"/>
            <a:r>
              <a:rPr lang="da-DK" dirty="0" smtClean="0"/>
              <a:t>Projects &amp; </a:t>
            </a:r>
            <a:r>
              <a:rPr lang="da-DK" dirty="0" err="1" smtClean="0"/>
              <a:t>Dev</a:t>
            </a:r>
            <a:r>
              <a:rPr lang="da-DK" dirty="0" err="1" smtClean="0"/>
              <a:t>Ops</a:t>
            </a:r>
            <a:endParaRPr lang="da-DK" dirty="0" smtClean="0"/>
          </a:p>
          <a:p>
            <a:pPr algn="l"/>
            <a:r>
              <a:rPr lang="da-DK" dirty="0" smtClean="0"/>
              <a:t>Application Management</a:t>
            </a:r>
          </a:p>
          <a:p>
            <a:pPr algn="l"/>
            <a:r>
              <a:rPr lang="da-DK" dirty="0" smtClean="0">
                <a:solidFill>
                  <a:schemeClr val="accent3"/>
                </a:solidFill>
              </a:rPr>
              <a:t>Architecture</a:t>
            </a:r>
            <a:endParaRPr lang="da-DK" dirty="0" smtClean="0">
              <a:solidFill>
                <a:schemeClr val="accent3"/>
              </a:solidFill>
            </a:endParaRPr>
          </a:p>
          <a:p>
            <a:pPr algn="l"/>
            <a:r>
              <a:rPr lang="da-DK" dirty="0" smtClean="0"/>
              <a:t>Security</a:t>
            </a:r>
            <a:endParaRPr lang="da-DK" dirty="0" smtClean="0"/>
          </a:p>
          <a:p>
            <a:pPr algn="l"/>
            <a:r>
              <a:rPr lang="da-DK" dirty="0" smtClean="0"/>
              <a:t>Open Source</a:t>
            </a:r>
            <a:endParaRPr lang="da-DK" dirty="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4139952" y="4221088"/>
            <a:ext cx="2304256" cy="2016224"/>
          </a:xfrm>
          <a:prstGeom prst="wedgeRoundRectCallout">
            <a:avLst>
              <a:gd name="adj1" fmla="val -113059"/>
              <a:gd name="adj2" fmla="val 150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65104"/>
            <a:ext cx="1551805" cy="158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er 47"/>
          <p:cNvGrpSpPr>
            <a:grpSpLocks noChangeAspect="1"/>
          </p:cNvGrpSpPr>
          <p:nvPr/>
        </p:nvGrpSpPr>
        <p:grpSpPr>
          <a:xfrm>
            <a:off x="1673170" y="1417638"/>
            <a:ext cx="7470830" cy="5141726"/>
            <a:chOff x="-10405664" y="-7228184"/>
            <a:chExt cx="29883320" cy="20566904"/>
          </a:xfrm>
        </p:grpSpPr>
        <p:pic>
          <p:nvPicPr>
            <p:cNvPr id="2" name="Billede 1" descr="3935192240_6eb984951d_b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55015" cy="6116836"/>
            </a:xfrm>
            <a:prstGeom prst="rect">
              <a:avLst/>
            </a:prstGeom>
          </p:spPr>
        </p:pic>
        <p:sp>
          <p:nvSpPr>
            <p:cNvPr id="8" name="Rektangel 7"/>
            <p:cNvSpPr/>
            <p:nvPr/>
          </p:nvSpPr>
          <p:spPr>
            <a:xfrm>
              <a:off x="10333656" y="0"/>
              <a:ext cx="9144000" cy="609329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ktangel 8"/>
            <p:cNvSpPr/>
            <p:nvPr/>
          </p:nvSpPr>
          <p:spPr>
            <a:xfrm>
              <a:off x="0" y="-7228184"/>
              <a:ext cx="9144000" cy="6093296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ktangel 9"/>
            <p:cNvSpPr/>
            <p:nvPr/>
          </p:nvSpPr>
          <p:spPr>
            <a:xfrm>
              <a:off x="-10405664" y="0"/>
              <a:ext cx="9144000" cy="6093296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0" y="7245424"/>
              <a:ext cx="9144000" cy="6093296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Lyn 17"/>
            <p:cNvSpPr/>
            <p:nvPr/>
          </p:nvSpPr>
          <p:spPr>
            <a:xfrm>
              <a:off x="9540552" y="-1971600"/>
              <a:ext cx="2232248" cy="1440160"/>
            </a:xfrm>
            <a:prstGeom prst="lightningBol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" name="Lyn 19"/>
            <p:cNvSpPr/>
            <p:nvPr/>
          </p:nvSpPr>
          <p:spPr>
            <a:xfrm flipH="1" flipV="1">
              <a:off x="-2260872" y="6741368"/>
              <a:ext cx="2232248" cy="1440160"/>
            </a:xfrm>
            <a:prstGeom prst="lightningBol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Højrepil 20"/>
            <p:cNvSpPr/>
            <p:nvPr/>
          </p:nvSpPr>
          <p:spPr>
            <a:xfrm rot="8103179" flipH="1" flipV="1">
              <a:off x="-1639202" y="-1644031"/>
              <a:ext cx="1296144" cy="891480"/>
            </a:xfrm>
            <a:prstGeom prst="rightArrow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Højrepil 21"/>
            <p:cNvSpPr/>
            <p:nvPr/>
          </p:nvSpPr>
          <p:spPr>
            <a:xfrm rot="8103179">
              <a:off x="9908976" y="7010400"/>
              <a:ext cx="1296144" cy="891480"/>
            </a:xfrm>
            <a:prstGeom prst="rightArrow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24" name="Afrundet rektangel 23"/>
          <p:cNvSpPr/>
          <p:nvPr/>
        </p:nvSpPr>
        <p:spPr>
          <a:xfrm>
            <a:off x="6858000" y="3180535"/>
            <a:ext cx="2036563" cy="52039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b="1" dirty="0" smtClean="0">
                <a:solidFill>
                  <a:schemeClr val="bg1"/>
                </a:solidFill>
              </a:rPr>
              <a:t>&gt;</a:t>
            </a:r>
            <a:r>
              <a:rPr lang="da-DK" sz="1200" b="1" dirty="0" err="1" smtClean="0">
                <a:solidFill>
                  <a:schemeClr val="bg1"/>
                </a:solidFill>
              </a:rPr>
              <a:t>sed</a:t>
            </a:r>
            <a:r>
              <a:rPr lang="da-DK" sz="1200" b="1" dirty="0" smtClean="0">
                <a:solidFill>
                  <a:schemeClr val="bg1"/>
                </a:solidFill>
              </a:rPr>
              <a:t> –i s</a:t>
            </a:r>
            <a:r>
              <a:rPr lang="da-DK" sz="1200" b="1" dirty="0">
                <a:solidFill>
                  <a:schemeClr val="bg1"/>
                </a:solidFill>
              </a:rPr>
              <a:t>/bug/feature/</a:t>
            </a:r>
            <a:r>
              <a:rPr lang="da-DK" sz="1200" b="1" dirty="0" smtClean="0">
                <a:solidFill>
                  <a:schemeClr val="bg1"/>
                </a:solidFill>
              </a:rPr>
              <a:t>g *</a:t>
            </a:r>
            <a:endParaRPr lang="da-DK" sz="1200" b="1" dirty="0">
              <a:solidFill>
                <a:schemeClr val="bg1"/>
              </a:solidFill>
            </a:endParaRPr>
          </a:p>
          <a:p>
            <a:r>
              <a:rPr lang="da-DK" sz="1200" b="1" dirty="0" smtClean="0">
                <a:solidFill>
                  <a:schemeClr val="bg1"/>
                </a:solidFill>
              </a:rPr>
              <a:t>&gt;</a:t>
            </a:r>
            <a:r>
              <a:rPr lang="da-DK" sz="1200" b="1" dirty="0" err="1" smtClean="0">
                <a:solidFill>
                  <a:schemeClr val="bg1"/>
                </a:solidFill>
              </a:rPr>
              <a:t>git</a:t>
            </a:r>
            <a:r>
              <a:rPr lang="da-DK" sz="1200" b="1" dirty="0" smtClean="0">
                <a:solidFill>
                  <a:schemeClr val="bg1"/>
                </a:solidFill>
              </a:rPr>
              <a:t> </a:t>
            </a:r>
            <a:r>
              <a:rPr lang="da-DK" sz="1200" b="1" dirty="0" err="1">
                <a:solidFill>
                  <a:schemeClr val="bg1"/>
                </a:solidFill>
              </a:rPr>
              <a:t>commit</a:t>
            </a:r>
            <a:r>
              <a:rPr lang="da-DK" sz="1200" b="1" dirty="0">
                <a:solidFill>
                  <a:schemeClr val="bg1"/>
                </a:solidFill>
              </a:rPr>
              <a:t> -a -m ”</a:t>
            </a:r>
            <a:r>
              <a:rPr lang="da-DK" sz="1200" b="1" dirty="0" err="1">
                <a:solidFill>
                  <a:schemeClr val="bg1"/>
                </a:solidFill>
              </a:rPr>
              <a:t>Fixed</a:t>
            </a:r>
            <a:r>
              <a:rPr lang="da-DK" sz="1200" b="1" dirty="0">
                <a:solidFill>
                  <a:schemeClr val="bg1"/>
                </a:solidFill>
              </a:rPr>
              <a:t>”</a:t>
            </a:r>
            <a:endParaRPr lang="da-DK" sz="1200" b="1" dirty="0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4267430" y="2415221"/>
            <a:ext cx="945522" cy="50360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>
                <a:solidFill>
                  <a:schemeClr val="bg1"/>
                </a:solidFill>
              </a:rPr>
              <a:t>Happy</a:t>
            </a:r>
            <a:endParaRPr lang="da-DK" sz="1200" b="1" dirty="0">
              <a:solidFill>
                <a:schemeClr val="bg1"/>
              </a:solidFill>
            </a:endParaRPr>
          </a:p>
          <a:p>
            <a:pPr algn="ctr"/>
            <a:r>
              <a:rPr lang="da-DK" sz="1200" b="1" dirty="0" smtClean="0">
                <a:solidFill>
                  <a:schemeClr val="bg1"/>
                </a:solidFill>
              </a:rPr>
              <a:t>Customer</a:t>
            </a:r>
            <a:endParaRPr lang="da-DK" sz="1200" b="1" dirty="0">
              <a:solidFill>
                <a:schemeClr val="bg1"/>
              </a:solidFill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4220198" y="5036590"/>
            <a:ext cx="2343142" cy="2454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 err="1" smtClean="0">
                <a:solidFill>
                  <a:schemeClr val="bg1"/>
                </a:solidFill>
              </a:rPr>
              <a:t>Continuous</a:t>
            </a:r>
            <a:r>
              <a:rPr lang="da-DK" sz="1000" b="1" dirty="0" smtClean="0">
                <a:solidFill>
                  <a:schemeClr val="bg1"/>
                </a:solidFill>
              </a:rPr>
              <a:t> Integration X–Mas Pipeline</a:t>
            </a:r>
            <a:endParaRPr lang="da-DK" sz="1000" b="1" dirty="0">
              <a:solidFill>
                <a:schemeClr val="bg1"/>
              </a:solidFill>
            </a:endParaRPr>
          </a:p>
        </p:txBody>
      </p:sp>
      <p:pic>
        <p:nvPicPr>
          <p:cNvPr id="27" name="Billede 26" descr="3517227492_1863ea689d_q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70" y="3224684"/>
            <a:ext cx="476250" cy="4762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8" name="Afrundet rektangel 27"/>
          <p:cNvSpPr/>
          <p:nvPr/>
        </p:nvSpPr>
        <p:spPr>
          <a:xfrm>
            <a:off x="2779722" y="3224872"/>
            <a:ext cx="1179448" cy="5824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bg1"/>
                </a:solidFill>
              </a:rPr>
              <a:t>One Button Deployment</a:t>
            </a:r>
            <a:endParaRPr lang="da-DK" sz="1200" b="1" dirty="0">
              <a:solidFill>
                <a:schemeClr val="bg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Circle</a:t>
            </a:r>
            <a:r>
              <a:rPr lang="da-DK" dirty="0" smtClean="0"/>
              <a:t> of Software Development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6313088" y="5175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23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165225"/>
            <a:ext cx="5257800" cy="500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kstfelt 2"/>
          <p:cNvSpPr txBox="1"/>
          <p:nvPr/>
        </p:nvSpPr>
        <p:spPr>
          <a:xfrm>
            <a:off x="2151437" y="3305546"/>
            <a:ext cx="75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dirty="0" smtClean="0"/>
              <a:t>?</a:t>
            </a:r>
            <a:endParaRPr lang="da-DK" sz="96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Pipelines?</a:t>
            </a:r>
            <a:endParaRPr lang="da-DK" dirty="0"/>
          </a:p>
        </p:txBody>
      </p:sp>
      <p:pic>
        <p:nvPicPr>
          <p:cNvPr id="5" name="Billede 4" descr="Vista-m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05" y="2002442"/>
            <a:ext cx="1625600" cy="1625600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2013404" y="2002442"/>
            <a:ext cx="862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dirty="0" smtClean="0">
                <a:solidFill>
                  <a:schemeClr val="accent2"/>
                </a:solidFill>
              </a:rPr>
              <a:t>X</a:t>
            </a:r>
            <a:endParaRPr lang="da-DK" sz="9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652389"/>
              </p:ext>
            </p:extLst>
          </p:nvPr>
        </p:nvGraphicFramePr>
        <p:xfrm>
          <a:off x="1143000" y="1643063"/>
          <a:ext cx="76152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do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Pipelines?</a:t>
            </a:r>
            <a:endParaRPr lang="da-DK" dirty="0"/>
          </a:p>
        </p:txBody>
      </p:sp>
      <p:sp>
        <p:nvSpPr>
          <p:cNvPr id="7" name="Tekstrude 6"/>
          <p:cNvSpPr/>
          <p:nvPr/>
        </p:nvSpPr>
        <p:spPr>
          <a:xfrm>
            <a:off x="1259632" y="5157192"/>
            <a:ext cx="7632848" cy="792088"/>
          </a:xfrm>
          <a:prstGeom prst="fram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3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Options </a:t>
            </a:r>
            <a:r>
              <a:rPr lang="da-DK" dirty="0" err="1" smtClean="0"/>
              <a:t>include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Template Project </a:t>
            </a:r>
            <a:r>
              <a:rPr lang="da-DK" dirty="0" err="1" smtClean="0"/>
              <a:t>Plugin</a:t>
            </a:r>
            <a:endParaRPr lang="da-DK" dirty="0" smtClean="0"/>
          </a:p>
          <a:p>
            <a:r>
              <a:rPr lang="da-DK" dirty="0" smtClean="0"/>
              <a:t>Job Generator </a:t>
            </a:r>
            <a:r>
              <a:rPr lang="da-DK" dirty="0" err="1" smtClean="0"/>
              <a:t>Plugin</a:t>
            </a:r>
            <a:endParaRPr lang="da-DK" dirty="0" smtClean="0"/>
          </a:p>
          <a:p>
            <a:r>
              <a:rPr lang="da-DK" dirty="0" err="1" smtClean="0"/>
              <a:t>Parameterized</a:t>
            </a:r>
            <a:r>
              <a:rPr lang="da-DK" dirty="0" smtClean="0"/>
              <a:t> </a:t>
            </a:r>
            <a:r>
              <a:rPr lang="da-DK" dirty="0" err="1" smtClean="0"/>
              <a:t>Build</a:t>
            </a:r>
            <a:r>
              <a:rPr lang="da-DK" dirty="0" smtClean="0"/>
              <a:t> </a:t>
            </a:r>
            <a:r>
              <a:rPr lang="da-DK" dirty="0" err="1" smtClean="0"/>
              <a:t>Plugin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… (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homegrown</a:t>
            </a:r>
            <a:r>
              <a:rPr lang="da-DK" dirty="0" smtClean="0"/>
              <a:t> solution or </a:t>
            </a:r>
            <a:r>
              <a:rPr lang="da-DK" dirty="0" err="1" smtClean="0"/>
              <a:t>click-edit</a:t>
            </a:r>
            <a:r>
              <a:rPr lang="da-DK" dirty="0" smtClean="0"/>
              <a:t>)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Job DSL </a:t>
            </a:r>
            <a:r>
              <a:rPr lang="da-DK" dirty="0" err="1" smtClean="0"/>
              <a:t>Plugin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162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530640" y="2055900"/>
            <a:ext cx="4613360" cy="330859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 w="25400">
            <a:solidFill>
              <a:schemeClr val="tx1">
                <a:alpha val="50000"/>
              </a:schemeClr>
            </a:solidFill>
          </a:ln>
          <a:effectLst>
            <a:reflection stA="25000" endPos="75000" dist="50800" dir="5400000" sy="-100000" algn="bl" rotWithShape="0"/>
          </a:effectLst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a-DK" sz="1100" dirty="0" err="1">
                <a:solidFill>
                  <a:schemeClr val="accent1"/>
                </a:solidFill>
              </a:rPr>
              <a:t>def</a:t>
            </a:r>
            <a:r>
              <a:rPr lang="da-DK" sz="1100" dirty="0">
                <a:solidFill>
                  <a:schemeClr val="accent1"/>
                </a:solidFill>
              </a:rPr>
              <a:t> </a:t>
            </a:r>
            <a:r>
              <a:rPr lang="da-DK" sz="1100" dirty="0" err="1"/>
              <a:t>project</a:t>
            </a:r>
            <a:r>
              <a:rPr lang="da-DK" sz="1100" dirty="0"/>
              <a:t> </a:t>
            </a:r>
            <a:r>
              <a:rPr lang="da-DK" sz="1100" dirty="0">
                <a:solidFill>
                  <a:schemeClr val="accent3"/>
                </a:solidFill>
              </a:rPr>
              <a:t>= '</a:t>
            </a:r>
            <a:r>
              <a:rPr lang="da-DK" sz="1100" dirty="0" err="1">
                <a:solidFill>
                  <a:schemeClr val="accent3"/>
                </a:solidFill>
              </a:rPr>
              <a:t>nbn</a:t>
            </a:r>
            <a:r>
              <a:rPr lang="da-DK" sz="1100" dirty="0">
                <a:solidFill>
                  <a:schemeClr val="accent3"/>
                </a:solidFill>
              </a:rPr>
              <a:t>/griffon-maven-</a:t>
            </a:r>
            <a:r>
              <a:rPr lang="da-DK" sz="1100" dirty="0" err="1">
                <a:solidFill>
                  <a:schemeClr val="accent3"/>
                </a:solidFill>
              </a:rPr>
              <a:t>plugin</a:t>
            </a:r>
            <a:r>
              <a:rPr lang="da-DK" sz="1100" dirty="0">
                <a:solidFill>
                  <a:schemeClr val="accent3"/>
                </a:solidFill>
              </a:rPr>
              <a:t>'</a:t>
            </a:r>
          </a:p>
          <a:p>
            <a:r>
              <a:rPr lang="da-DK" sz="1100" dirty="0" err="1">
                <a:solidFill>
                  <a:srgbClr val="4F81BD"/>
                </a:solidFill>
              </a:rPr>
              <a:t>def</a:t>
            </a:r>
            <a:r>
              <a:rPr lang="da-DK" sz="1100" dirty="0">
                <a:solidFill>
                  <a:srgbClr val="4F81BD"/>
                </a:solidFill>
              </a:rPr>
              <a:t> </a:t>
            </a:r>
            <a:r>
              <a:rPr lang="da-DK" sz="1100" dirty="0" err="1"/>
              <a:t>branchApi</a:t>
            </a:r>
            <a:r>
              <a:rPr lang="da-DK" sz="1100" dirty="0"/>
              <a:t> = </a:t>
            </a:r>
            <a:r>
              <a:rPr lang="da-DK" sz="1100" dirty="0">
                <a:solidFill>
                  <a:srgbClr val="4F81BD"/>
                </a:solidFill>
              </a:rPr>
              <a:t>new</a:t>
            </a:r>
            <a:r>
              <a:rPr lang="da-DK" sz="1100" dirty="0"/>
              <a:t> URL(</a:t>
            </a:r>
            <a:r>
              <a:rPr lang="da-DK" sz="1100" dirty="0">
                <a:solidFill>
                  <a:srgbClr val="9BBB59"/>
                </a:solidFill>
              </a:rPr>
              <a:t>"</a:t>
            </a:r>
            <a:r>
              <a:rPr lang="da-DK" sz="1100" dirty="0" err="1">
                <a:solidFill>
                  <a:srgbClr val="9BBB59"/>
                </a:solidFill>
              </a:rPr>
              <a:t>https</a:t>
            </a:r>
            <a:r>
              <a:rPr lang="da-DK" sz="1100" dirty="0">
                <a:solidFill>
                  <a:srgbClr val="9BBB59"/>
                </a:solidFill>
              </a:rPr>
              <a:t>://</a:t>
            </a:r>
            <a:r>
              <a:rPr lang="da-DK" sz="1100" dirty="0" err="1">
                <a:solidFill>
                  <a:srgbClr val="9BBB59"/>
                </a:solidFill>
              </a:rPr>
              <a:t>api.github.com</a:t>
            </a:r>
            <a:r>
              <a:rPr lang="da-DK" sz="1100" dirty="0">
                <a:solidFill>
                  <a:srgbClr val="9BBB59"/>
                </a:solidFill>
              </a:rPr>
              <a:t>/repos/${</a:t>
            </a:r>
            <a:r>
              <a:rPr lang="da-DK" sz="1100" dirty="0" err="1">
                <a:solidFill>
                  <a:srgbClr val="9BBB59"/>
                </a:solidFill>
              </a:rPr>
              <a:t>project</a:t>
            </a:r>
            <a:r>
              <a:rPr lang="da-DK" sz="1100" dirty="0">
                <a:solidFill>
                  <a:srgbClr val="9BBB59"/>
                </a:solidFill>
              </a:rPr>
              <a:t>}/branches"</a:t>
            </a:r>
            <a:r>
              <a:rPr lang="da-DK" sz="1100" dirty="0"/>
              <a:t>)</a:t>
            </a:r>
          </a:p>
          <a:p>
            <a:r>
              <a:rPr lang="da-DK" sz="1100" dirty="0" err="1">
                <a:solidFill>
                  <a:srgbClr val="4F81BD"/>
                </a:solidFill>
              </a:rPr>
              <a:t>def</a:t>
            </a:r>
            <a:r>
              <a:rPr lang="da-DK" sz="1100" dirty="0">
                <a:solidFill>
                  <a:srgbClr val="4F81BD"/>
                </a:solidFill>
              </a:rPr>
              <a:t> </a:t>
            </a:r>
            <a:r>
              <a:rPr lang="da-DK" sz="1100" dirty="0"/>
              <a:t>branches = </a:t>
            </a:r>
            <a:r>
              <a:rPr lang="da-DK" sz="1100" dirty="0">
                <a:solidFill>
                  <a:srgbClr val="4F81BD"/>
                </a:solidFill>
              </a:rPr>
              <a:t>new</a:t>
            </a:r>
            <a:r>
              <a:rPr lang="da-DK" sz="1100" dirty="0"/>
              <a:t> </a:t>
            </a:r>
            <a:r>
              <a:rPr lang="da-DK" sz="1100" dirty="0" err="1"/>
              <a:t>groovy.json.JsonSlurper</a:t>
            </a:r>
            <a:r>
              <a:rPr lang="da-DK" sz="1100" dirty="0"/>
              <a:t>().parse(</a:t>
            </a:r>
            <a:r>
              <a:rPr lang="da-DK" sz="1100" dirty="0" err="1"/>
              <a:t>branchApi.newReader</a:t>
            </a:r>
            <a:r>
              <a:rPr lang="da-DK" sz="1100" dirty="0"/>
              <a:t>())</a:t>
            </a:r>
          </a:p>
          <a:p>
            <a:r>
              <a:rPr lang="da-DK" sz="1100" dirty="0"/>
              <a:t>	</a:t>
            </a:r>
          </a:p>
          <a:p>
            <a:r>
              <a:rPr lang="da-DK" sz="1100" dirty="0"/>
              <a:t>	</a:t>
            </a:r>
          </a:p>
          <a:p>
            <a:r>
              <a:rPr lang="da-DK" sz="1100" dirty="0" err="1"/>
              <a:t>branches.each</a:t>
            </a:r>
            <a:r>
              <a:rPr lang="da-DK" sz="1100" dirty="0"/>
              <a:t> { </a:t>
            </a:r>
          </a:p>
          <a:p>
            <a:r>
              <a:rPr lang="da-DK" sz="1100" dirty="0"/>
              <a:t>    </a:t>
            </a:r>
            <a:r>
              <a:rPr lang="da-DK" sz="1100" dirty="0" err="1">
                <a:solidFill>
                  <a:srgbClr val="4F81BD"/>
                </a:solidFill>
              </a:rPr>
              <a:t>def</a:t>
            </a:r>
            <a:r>
              <a:rPr lang="da-DK" sz="1100" dirty="0">
                <a:solidFill>
                  <a:srgbClr val="4F81BD"/>
                </a:solidFill>
              </a:rPr>
              <a:t> </a:t>
            </a:r>
            <a:r>
              <a:rPr lang="da-DK" sz="1100" dirty="0" err="1"/>
              <a:t>branchName</a:t>
            </a:r>
            <a:r>
              <a:rPr lang="da-DK" sz="1100" dirty="0"/>
              <a:t> = </a:t>
            </a:r>
            <a:r>
              <a:rPr lang="da-DK" sz="1100" dirty="0" err="1"/>
              <a:t>it.name</a:t>
            </a:r>
            <a:endParaRPr lang="da-DK" sz="1100" dirty="0"/>
          </a:p>
          <a:p>
            <a:r>
              <a:rPr lang="da-DK" sz="1100" dirty="0"/>
              <a:t>    job {</a:t>
            </a:r>
          </a:p>
          <a:p>
            <a:r>
              <a:rPr lang="da-DK" sz="1100" dirty="0"/>
              <a:t>        </a:t>
            </a:r>
            <a:r>
              <a:rPr lang="da-DK" sz="1100" dirty="0" err="1"/>
              <a:t>name</a:t>
            </a:r>
            <a:r>
              <a:rPr lang="da-DK" sz="1100" dirty="0"/>
              <a:t> </a:t>
            </a:r>
            <a:r>
              <a:rPr lang="da-DK" sz="1100" dirty="0">
                <a:solidFill>
                  <a:srgbClr val="9BBB59"/>
                </a:solidFill>
              </a:rPr>
              <a:t>"${</a:t>
            </a:r>
            <a:r>
              <a:rPr lang="da-DK" sz="1100" dirty="0" err="1">
                <a:solidFill>
                  <a:srgbClr val="9BBB59"/>
                </a:solidFill>
              </a:rPr>
              <a:t>project</a:t>
            </a:r>
            <a:r>
              <a:rPr lang="da-DK" sz="1100" dirty="0">
                <a:solidFill>
                  <a:srgbClr val="9BBB59"/>
                </a:solidFill>
              </a:rPr>
              <a:t>}-${</a:t>
            </a:r>
            <a:r>
              <a:rPr lang="da-DK" sz="1100" dirty="0" err="1">
                <a:solidFill>
                  <a:srgbClr val="9BBB59"/>
                </a:solidFill>
              </a:rPr>
              <a:t>branchName</a:t>
            </a:r>
            <a:r>
              <a:rPr lang="da-DK" sz="1100" dirty="0">
                <a:solidFill>
                  <a:srgbClr val="9BBB59"/>
                </a:solidFill>
              </a:rPr>
              <a:t>}"</a:t>
            </a:r>
            <a:r>
              <a:rPr lang="da-DK" sz="1100" dirty="0"/>
              <a:t>.</a:t>
            </a:r>
            <a:r>
              <a:rPr lang="da-DK" sz="1100" dirty="0" err="1"/>
              <a:t>replaceAll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9BBB59"/>
                </a:solidFill>
              </a:rPr>
              <a:t>'/'</a:t>
            </a:r>
            <a:r>
              <a:rPr lang="da-DK" sz="1100" dirty="0"/>
              <a:t>,</a:t>
            </a:r>
            <a:r>
              <a:rPr lang="da-DK" sz="1100" dirty="0">
                <a:solidFill>
                  <a:srgbClr val="9BBB59"/>
                </a:solidFill>
              </a:rPr>
              <a:t>'-'</a:t>
            </a:r>
            <a:r>
              <a:rPr lang="da-DK" sz="1100" dirty="0"/>
              <a:t>)</a:t>
            </a:r>
          </a:p>
          <a:p>
            <a:r>
              <a:rPr lang="da-DK" sz="1100" dirty="0"/>
              <a:t>        </a:t>
            </a:r>
            <a:r>
              <a:rPr lang="da-DK" sz="1100" dirty="0" err="1"/>
              <a:t>scm</a:t>
            </a:r>
            <a:r>
              <a:rPr lang="da-DK" sz="1100" dirty="0"/>
              <a:t> {</a:t>
            </a:r>
          </a:p>
          <a:p>
            <a:r>
              <a:rPr lang="da-DK" sz="1100" dirty="0"/>
              <a:t>            </a:t>
            </a:r>
            <a:r>
              <a:rPr lang="da-DK" sz="1100" dirty="0" err="1"/>
              <a:t>git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9BBB59"/>
                </a:solidFill>
              </a:rPr>
              <a:t>"</a:t>
            </a:r>
            <a:r>
              <a:rPr lang="da-DK" sz="1100" dirty="0" err="1">
                <a:solidFill>
                  <a:srgbClr val="9BBB59"/>
                </a:solidFill>
              </a:rPr>
              <a:t>git</a:t>
            </a:r>
            <a:r>
              <a:rPr lang="da-DK" sz="1100" dirty="0">
                <a:solidFill>
                  <a:srgbClr val="9BBB59"/>
                </a:solidFill>
              </a:rPr>
              <a:t>://</a:t>
            </a:r>
            <a:r>
              <a:rPr lang="da-DK" sz="1100" dirty="0" err="1">
                <a:solidFill>
                  <a:srgbClr val="9BBB59"/>
                </a:solidFill>
              </a:rPr>
              <a:t>github.com</a:t>
            </a:r>
            <a:r>
              <a:rPr lang="da-DK" sz="1100" dirty="0">
                <a:solidFill>
                  <a:srgbClr val="9BBB59"/>
                </a:solidFill>
              </a:rPr>
              <a:t>/${</a:t>
            </a:r>
            <a:r>
              <a:rPr lang="da-DK" sz="1100" dirty="0" err="1">
                <a:solidFill>
                  <a:srgbClr val="9BBB59"/>
                </a:solidFill>
              </a:rPr>
              <a:t>project</a:t>
            </a:r>
            <a:r>
              <a:rPr lang="da-DK" sz="1100" dirty="0">
                <a:solidFill>
                  <a:srgbClr val="9BBB59"/>
                </a:solidFill>
              </a:rPr>
              <a:t>}.</a:t>
            </a:r>
            <a:r>
              <a:rPr lang="da-DK" sz="1100" dirty="0" err="1">
                <a:solidFill>
                  <a:srgbClr val="9BBB59"/>
                </a:solidFill>
              </a:rPr>
              <a:t>git</a:t>
            </a:r>
            <a:r>
              <a:rPr lang="da-DK" sz="1100" dirty="0">
                <a:solidFill>
                  <a:srgbClr val="9BBB59"/>
                </a:solidFill>
              </a:rPr>
              <a:t>"</a:t>
            </a:r>
            <a:r>
              <a:rPr lang="da-DK" sz="1100" dirty="0"/>
              <a:t>, </a:t>
            </a:r>
            <a:r>
              <a:rPr lang="da-DK" sz="1100" dirty="0" err="1"/>
              <a:t>branchName</a:t>
            </a:r>
            <a:r>
              <a:rPr lang="da-DK" sz="1100" dirty="0"/>
              <a:t>)</a:t>
            </a:r>
          </a:p>
          <a:p>
            <a:r>
              <a:rPr lang="da-DK" sz="1100" dirty="0"/>
              <a:t>        }</a:t>
            </a:r>
          </a:p>
          <a:p>
            <a:r>
              <a:rPr lang="da-DK" sz="1100" dirty="0"/>
              <a:t>        steps {</a:t>
            </a:r>
          </a:p>
          <a:p>
            <a:r>
              <a:rPr lang="da-DK" sz="1100" dirty="0"/>
              <a:t>            maven(</a:t>
            </a:r>
            <a:r>
              <a:rPr lang="da-DK" sz="1100" dirty="0">
                <a:solidFill>
                  <a:srgbClr val="9BBB59"/>
                </a:solidFill>
              </a:rPr>
              <a:t>"test -</a:t>
            </a:r>
            <a:r>
              <a:rPr lang="da-DK" sz="1100" dirty="0" err="1">
                <a:solidFill>
                  <a:srgbClr val="9BBB59"/>
                </a:solidFill>
              </a:rPr>
              <a:t>Dproject.name</a:t>
            </a:r>
            <a:r>
              <a:rPr lang="da-DK" sz="1100" dirty="0">
                <a:solidFill>
                  <a:srgbClr val="9BBB59"/>
                </a:solidFill>
              </a:rPr>
              <a:t>=${</a:t>
            </a:r>
            <a:r>
              <a:rPr lang="da-DK" sz="1100" dirty="0" err="1">
                <a:solidFill>
                  <a:srgbClr val="9BBB59"/>
                </a:solidFill>
              </a:rPr>
              <a:t>project</a:t>
            </a:r>
            <a:r>
              <a:rPr lang="da-DK" sz="1100" dirty="0">
                <a:solidFill>
                  <a:srgbClr val="9BBB59"/>
                </a:solidFill>
              </a:rPr>
              <a:t>}/${</a:t>
            </a:r>
            <a:r>
              <a:rPr lang="da-DK" sz="1100" dirty="0" err="1">
                <a:solidFill>
                  <a:srgbClr val="9BBB59"/>
                </a:solidFill>
              </a:rPr>
              <a:t>branchName</a:t>
            </a:r>
            <a:r>
              <a:rPr lang="da-DK" sz="1100" dirty="0">
                <a:solidFill>
                  <a:srgbClr val="9BBB59"/>
                </a:solidFill>
              </a:rPr>
              <a:t>} "</a:t>
            </a:r>
            <a:r>
              <a:rPr lang="da-DK" sz="1100" dirty="0"/>
              <a:t>)</a:t>
            </a:r>
          </a:p>
          <a:p>
            <a:r>
              <a:rPr lang="da-DK" sz="1100" dirty="0"/>
              <a:t>        }</a:t>
            </a:r>
          </a:p>
          <a:p>
            <a:r>
              <a:rPr lang="da-DK" sz="1100" dirty="0"/>
              <a:t>    }</a:t>
            </a:r>
          </a:p>
          <a:p>
            <a:r>
              <a:rPr lang="da-DK" sz="1100" dirty="0"/>
              <a:t>}</a:t>
            </a:r>
          </a:p>
          <a:p>
            <a:endParaRPr lang="da-DK" sz="11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Configuration as </a:t>
            </a:r>
            <a:r>
              <a:rPr lang="da-DK" dirty="0" smtClean="0"/>
              <a:t>Code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2976" y="1643050"/>
            <a:ext cx="4118163" cy="4525963"/>
          </a:xfrm>
        </p:spPr>
        <p:txBody>
          <a:bodyPr>
            <a:normAutofit fontScale="85000" lnSpcReduction="10000"/>
          </a:bodyPr>
          <a:lstStyle/>
          <a:p>
            <a:r>
              <a:rPr lang="da-DK" dirty="0" err="1" smtClean="0"/>
              <a:t>Treat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configuration</a:t>
            </a:r>
            <a:r>
              <a:rPr lang="da-DK" dirty="0" smtClean="0"/>
              <a:t> as Code</a:t>
            </a:r>
          </a:p>
          <a:p>
            <a:pPr lvl="1"/>
            <a:r>
              <a:rPr lang="da-DK" dirty="0" err="1" smtClean="0"/>
              <a:t>Versioned</a:t>
            </a:r>
            <a:endParaRPr lang="da-DK" dirty="0" smtClean="0"/>
          </a:p>
          <a:p>
            <a:pPr lvl="1"/>
            <a:r>
              <a:rPr lang="da-DK" dirty="0" err="1" smtClean="0"/>
              <a:t>Simplified</a:t>
            </a:r>
            <a:endParaRPr lang="da-DK" dirty="0" smtClean="0"/>
          </a:p>
          <a:p>
            <a:pPr lvl="1"/>
            <a:r>
              <a:rPr lang="da-DK" dirty="0" smtClean="0"/>
              <a:t>DRY</a:t>
            </a:r>
          </a:p>
          <a:p>
            <a:pPr lvl="1"/>
            <a:endParaRPr lang="da-DK" dirty="0"/>
          </a:p>
          <a:p>
            <a:r>
              <a:rPr lang="da-DK" dirty="0" smtClean="0"/>
              <a:t>Job DSL provide a simple, intuitive </a:t>
            </a:r>
            <a:r>
              <a:rPr lang="da-DK" dirty="0" err="1" smtClean="0"/>
              <a:t>Groovy</a:t>
            </a:r>
            <a:r>
              <a:rPr lang="da-DK" dirty="0" smtClean="0"/>
              <a:t> DSL 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Jenkins</a:t>
            </a:r>
            <a:r>
              <a:rPr lang="da-DK" dirty="0" smtClean="0"/>
              <a:t> jobs from scripts</a:t>
            </a:r>
          </a:p>
          <a:p>
            <a:pPr lvl="1"/>
            <a:r>
              <a:rPr lang="da-DK" dirty="0" smtClean="0"/>
              <a:t>Generate all </a:t>
            </a:r>
            <a:r>
              <a:rPr lang="da-DK" dirty="0" err="1" smtClean="0"/>
              <a:t>your</a:t>
            </a:r>
            <a:r>
              <a:rPr lang="da-DK" dirty="0" smtClean="0"/>
              <a:t> jobs from a ’seed’ job</a:t>
            </a:r>
          </a:p>
          <a:p>
            <a:pPr lvl="1"/>
            <a:r>
              <a:rPr lang="da-DK" dirty="0" smtClean="0"/>
              <a:t>Abstract </a:t>
            </a:r>
            <a:r>
              <a:rPr lang="da-DK" dirty="0" err="1" smtClean="0"/>
              <a:t>utility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endParaRPr lang="da-DK" dirty="0" smtClean="0"/>
          </a:p>
          <a:p>
            <a:pPr lvl="1"/>
            <a:r>
              <a:rPr lang="da-DK" dirty="0" smtClean="0"/>
              <a:t>Supports all </a:t>
            </a:r>
            <a:r>
              <a:rPr lang="da-DK" dirty="0" err="1" smtClean="0"/>
              <a:t>Jenkins</a:t>
            </a:r>
            <a:r>
              <a:rPr lang="da-DK" dirty="0" smtClean="0"/>
              <a:t> </a:t>
            </a:r>
            <a:r>
              <a:rPr lang="da-DK" dirty="0" err="1" smtClean="0"/>
              <a:t>plugins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</a:t>
            </a:r>
            <a:r>
              <a:rPr lang="da-DK" dirty="0" err="1" smtClean="0"/>
              <a:t>extension</a:t>
            </a:r>
            <a:endParaRPr lang="da-DK" dirty="0" smtClean="0"/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smtClean="0"/>
              <a:t>NO MORE HTML EDITING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645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Photo Credits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Nerd</a:t>
            </a:r>
            <a:r>
              <a:rPr lang="da-DK" dirty="0" smtClean="0"/>
              <a:t> – </a:t>
            </a:r>
            <a:r>
              <a:rPr lang="da-DK" dirty="0" smtClean="0">
                <a:hlinkClick r:id="rId2"/>
              </a:rPr>
              <a:t>Stephanie Klocke</a:t>
            </a:r>
            <a:endParaRPr lang="da-DK" dirty="0" smtClean="0"/>
          </a:p>
          <a:p>
            <a:r>
              <a:rPr lang="da-DK" dirty="0" err="1" smtClean="0"/>
              <a:t>Happy</a:t>
            </a:r>
            <a:r>
              <a:rPr lang="da-DK" dirty="0" smtClean="0"/>
              <a:t> Customer – </a:t>
            </a:r>
            <a:r>
              <a:rPr lang="da-DK" dirty="0" smtClean="0">
                <a:hlinkClick r:id="rId3"/>
              </a:rPr>
              <a:t>VeganSoldier</a:t>
            </a:r>
            <a:endParaRPr lang="da-DK" dirty="0" smtClean="0"/>
          </a:p>
          <a:p>
            <a:r>
              <a:rPr lang="da-DK" dirty="0" err="1" smtClean="0"/>
              <a:t>Fujii</a:t>
            </a:r>
            <a:r>
              <a:rPr lang="da-DK" dirty="0" smtClean="0"/>
              <a:t> and </a:t>
            </a:r>
            <a:r>
              <a:rPr lang="da-DK" dirty="0" err="1" smtClean="0"/>
              <a:t>Pri</a:t>
            </a:r>
            <a:r>
              <a:rPr lang="da-DK" dirty="0" smtClean="0"/>
              <a:t> – </a:t>
            </a:r>
            <a:r>
              <a:rPr lang="da-DK" dirty="0" smtClean="0">
                <a:hlinkClick r:id="rId4"/>
              </a:rPr>
              <a:t>Marcelo Jorge Vieria</a:t>
            </a:r>
            <a:endParaRPr lang="da-DK" dirty="0" smtClean="0"/>
          </a:p>
          <a:p>
            <a:r>
              <a:rPr lang="da-DK" dirty="0" err="1" smtClean="0"/>
              <a:t>Jenkins</a:t>
            </a:r>
            <a:r>
              <a:rPr lang="da-DK" dirty="0" smtClean="0"/>
              <a:t> </a:t>
            </a:r>
            <a:r>
              <a:rPr lang="da-DK" dirty="0" err="1" smtClean="0"/>
              <a:t>without</a:t>
            </a:r>
            <a:r>
              <a:rPr lang="da-DK" dirty="0" smtClean="0"/>
              <a:t> </a:t>
            </a:r>
            <a:r>
              <a:rPr lang="da-DK" dirty="0" err="1" smtClean="0"/>
              <a:t>broken</a:t>
            </a:r>
            <a:r>
              <a:rPr lang="da-DK" dirty="0" smtClean="0"/>
              <a:t> </a:t>
            </a:r>
            <a:r>
              <a:rPr lang="da-DK" dirty="0" err="1" smtClean="0"/>
              <a:t>builds</a:t>
            </a:r>
            <a:r>
              <a:rPr lang="da-DK" dirty="0" smtClean="0"/>
              <a:t> – </a:t>
            </a:r>
            <a:r>
              <a:rPr lang="da-DK" dirty="0" smtClean="0">
                <a:hlinkClick r:id="rId5"/>
              </a:rPr>
              <a:t>Henrique Imbertti Jr</a:t>
            </a:r>
            <a:endParaRPr lang="da-DK" dirty="0" smtClean="0"/>
          </a:p>
          <a:p>
            <a:r>
              <a:rPr lang="da-DK" dirty="0" err="1" smtClean="0"/>
              <a:t>Antares</a:t>
            </a:r>
            <a:r>
              <a:rPr lang="da-DK" dirty="0" smtClean="0"/>
              <a:t> Rocket Test </a:t>
            </a:r>
            <a:r>
              <a:rPr lang="da-DK" dirty="0" err="1" smtClean="0"/>
              <a:t>Launch</a:t>
            </a:r>
            <a:r>
              <a:rPr lang="da-DK" dirty="0" smtClean="0"/>
              <a:t> – </a:t>
            </a:r>
            <a:r>
              <a:rPr lang="da-DK" dirty="0" smtClean="0">
                <a:hlinkClick r:id="rId6"/>
              </a:rPr>
              <a:t>NASA</a:t>
            </a:r>
            <a:endParaRPr lang="da-DK" dirty="0" smtClean="0"/>
          </a:p>
          <a:p>
            <a:r>
              <a:rPr lang="da-DK" dirty="0" err="1" smtClean="0"/>
              <a:t>Launch</a:t>
            </a:r>
            <a:r>
              <a:rPr lang="da-DK" dirty="0" smtClean="0"/>
              <a:t> Button – </a:t>
            </a:r>
            <a:r>
              <a:rPr lang="da-DK" dirty="0" smtClean="0">
                <a:hlinkClick r:id="rId7"/>
              </a:rPr>
              <a:t>Steven Depolo</a:t>
            </a:r>
            <a:endParaRPr lang="da-DK" dirty="0" smtClean="0"/>
          </a:p>
          <a:p>
            <a:r>
              <a:rPr lang="da-DK" dirty="0" err="1" smtClean="0"/>
              <a:t>Etsy</a:t>
            </a:r>
            <a:r>
              <a:rPr lang="da-DK" dirty="0" smtClean="0"/>
              <a:t> </a:t>
            </a:r>
            <a:r>
              <a:rPr lang="da-DK" dirty="0" err="1" smtClean="0"/>
              <a:t>Jenkins</a:t>
            </a:r>
            <a:r>
              <a:rPr lang="da-DK" dirty="0" smtClean="0"/>
              <a:t> Cluster – </a:t>
            </a:r>
            <a:r>
              <a:rPr lang="da-DK" dirty="0" smtClean="0">
                <a:hlinkClick r:id="rId8"/>
              </a:rPr>
              <a:t>Noah Sussman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15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DSL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115616" y="1340768"/>
            <a:ext cx="758347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= '</a:t>
            </a:r>
            <a:r>
              <a:rPr lang="da-DK" dirty="0" err="1"/>
              <a:t>nbn</a:t>
            </a:r>
            <a:r>
              <a:rPr lang="da-DK" dirty="0"/>
              <a:t>/griffon-maven-</a:t>
            </a:r>
            <a:r>
              <a:rPr lang="da-DK" dirty="0" err="1"/>
              <a:t>plugin</a:t>
            </a:r>
            <a:r>
              <a:rPr lang="da-DK" dirty="0"/>
              <a:t>'</a:t>
            </a:r>
          </a:p>
          <a:p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branchApi</a:t>
            </a:r>
            <a:r>
              <a:rPr lang="da-DK" dirty="0"/>
              <a:t> = new URL("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api.github.com</a:t>
            </a:r>
            <a:r>
              <a:rPr lang="da-DK" dirty="0"/>
              <a:t>/repos/${</a:t>
            </a:r>
            <a:r>
              <a:rPr lang="da-DK" dirty="0" err="1"/>
              <a:t>project</a:t>
            </a:r>
            <a:r>
              <a:rPr lang="da-DK" dirty="0"/>
              <a:t>}/branches")</a:t>
            </a:r>
          </a:p>
          <a:p>
            <a:r>
              <a:rPr lang="da-DK" dirty="0" err="1"/>
              <a:t>def</a:t>
            </a:r>
            <a:r>
              <a:rPr lang="da-DK" dirty="0"/>
              <a:t> branches = new </a:t>
            </a:r>
            <a:r>
              <a:rPr lang="da-DK" dirty="0" err="1"/>
              <a:t>groovy.json.JsonSlurper</a:t>
            </a:r>
            <a:r>
              <a:rPr lang="da-DK" dirty="0"/>
              <a:t>().parse(</a:t>
            </a:r>
            <a:r>
              <a:rPr lang="da-DK" dirty="0" err="1"/>
              <a:t>branchApi.newReader</a:t>
            </a:r>
            <a:r>
              <a:rPr lang="da-DK" dirty="0"/>
              <a:t>())</a:t>
            </a:r>
          </a:p>
          <a:p>
            <a:r>
              <a:rPr lang="da-DK" dirty="0"/>
              <a:t>	</a:t>
            </a:r>
          </a:p>
          <a:p>
            <a:r>
              <a:rPr lang="da-DK" dirty="0"/>
              <a:t>	</a:t>
            </a:r>
          </a:p>
          <a:p>
            <a:r>
              <a:rPr lang="da-DK" dirty="0" err="1"/>
              <a:t>branches.each</a:t>
            </a:r>
            <a:r>
              <a:rPr lang="da-DK" dirty="0"/>
              <a:t> { </a:t>
            </a:r>
          </a:p>
          <a:p>
            <a:r>
              <a:rPr lang="da-DK" dirty="0"/>
              <a:t>    </a:t>
            </a:r>
            <a:r>
              <a:rPr lang="da-DK" dirty="0" err="1"/>
              <a:t>def</a:t>
            </a:r>
            <a:r>
              <a:rPr lang="da-DK" dirty="0"/>
              <a:t> </a:t>
            </a:r>
            <a:r>
              <a:rPr lang="da-DK" dirty="0" err="1"/>
              <a:t>branchName</a:t>
            </a:r>
            <a:r>
              <a:rPr lang="da-DK" dirty="0"/>
              <a:t> = </a:t>
            </a:r>
            <a:r>
              <a:rPr lang="da-DK" dirty="0" err="1"/>
              <a:t>it.name</a:t>
            </a:r>
            <a:endParaRPr lang="da-DK" dirty="0"/>
          </a:p>
          <a:p>
            <a:r>
              <a:rPr lang="da-DK" dirty="0"/>
              <a:t>    job {</a:t>
            </a:r>
          </a:p>
          <a:p>
            <a:r>
              <a:rPr lang="da-DK" dirty="0"/>
              <a:t>        </a:t>
            </a:r>
            <a:r>
              <a:rPr lang="da-DK" dirty="0" err="1"/>
              <a:t>name</a:t>
            </a:r>
            <a:r>
              <a:rPr lang="da-DK" dirty="0"/>
              <a:t> "${</a:t>
            </a:r>
            <a:r>
              <a:rPr lang="da-DK" dirty="0" err="1"/>
              <a:t>project</a:t>
            </a:r>
            <a:r>
              <a:rPr lang="da-DK" dirty="0"/>
              <a:t>}-${</a:t>
            </a:r>
            <a:r>
              <a:rPr lang="da-DK" dirty="0" err="1"/>
              <a:t>branchName</a:t>
            </a:r>
            <a:r>
              <a:rPr lang="da-DK" dirty="0"/>
              <a:t>}".</a:t>
            </a:r>
            <a:r>
              <a:rPr lang="da-DK" dirty="0" err="1"/>
              <a:t>replaceAll</a:t>
            </a:r>
            <a:r>
              <a:rPr lang="da-DK" dirty="0"/>
              <a:t>('/','-')</a:t>
            </a:r>
          </a:p>
          <a:p>
            <a:r>
              <a:rPr lang="da-DK" dirty="0"/>
              <a:t>        </a:t>
            </a:r>
            <a:r>
              <a:rPr lang="da-DK" dirty="0" err="1"/>
              <a:t>scm</a:t>
            </a:r>
            <a:r>
              <a:rPr lang="da-DK" dirty="0"/>
              <a:t> {</a:t>
            </a:r>
          </a:p>
          <a:p>
            <a:r>
              <a:rPr lang="da-DK" dirty="0"/>
              <a:t>            </a:t>
            </a:r>
            <a:r>
              <a:rPr lang="da-DK" dirty="0" err="1"/>
              <a:t>git</a:t>
            </a:r>
            <a:r>
              <a:rPr lang="da-DK" dirty="0"/>
              <a:t>("</a:t>
            </a:r>
            <a:r>
              <a:rPr lang="da-DK" dirty="0" err="1"/>
              <a:t>git</a:t>
            </a:r>
            <a:r>
              <a:rPr lang="da-DK" dirty="0"/>
              <a:t>://</a:t>
            </a:r>
            <a:r>
              <a:rPr lang="da-DK" dirty="0" err="1"/>
              <a:t>github.com</a:t>
            </a:r>
            <a:r>
              <a:rPr lang="da-DK" dirty="0"/>
              <a:t>/${</a:t>
            </a:r>
            <a:r>
              <a:rPr lang="da-DK" dirty="0" err="1"/>
              <a:t>project</a:t>
            </a:r>
            <a:r>
              <a:rPr lang="da-DK" dirty="0"/>
              <a:t>}.</a:t>
            </a:r>
            <a:r>
              <a:rPr lang="da-DK" dirty="0" err="1"/>
              <a:t>git</a:t>
            </a:r>
            <a:r>
              <a:rPr lang="da-DK" dirty="0"/>
              <a:t>", </a:t>
            </a:r>
            <a:r>
              <a:rPr lang="da-DK" dirty="0" err="1"/>
              <a:t>branchName</a:t>
            </a:r>
            <a:r>
              <a:rPr lang="da-DK" dirty="0"/>
              <a:t>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    steps {</a:t>
            </a:r>
          </a:p>
          <a:p>
            <a:r>
              <a:rPr lang="da-DK" dirty="0"/>
              <a:t>            maven("test -</a:t>
            </a:r>
            <a:r>
              <a:rPr lang="da-DK" dirty="0" err="1"/>
              <a:t>Dproject.name</a:t>
            </a:r>
            <a:r>
              <a:rPr lang="da-DK" dirty="0"/>
              <a:t>=${</a:t>
            </a:r>
            <a:r>
              <a:rPr lang="da-DK" dirty="0" err="1"/>
              <a:t>project</a:t>
            </a:r>
            <a:r>
              <a:rPr lang="da-DK" dirty="0"/>
              <a:t>}/${</a:t>
            </a:r>
            <a:r>
              <a:rPr lang="da-DK" dirty="0" err="1"/>
              <a:t>branchName</a:t>
            </a:r>
            <a:r>
              <a:rPr lang="da-DK" dirty="0"/>
              <a:t>} ")</a:t>
            </a:r>
          </a:p>
          <a:p>
            <a:r>
              <a:rPr lang="da-DK" dirty="0"/>
              <a:t>        }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}</a:t>
            </a:r>
          </a:p>
          <a:p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1494856" y="5854714"/>
            <a:ext cx="66607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github.com</a:t>
            </a:r>
            <a:r>
              <a:rPr lang="da-DK" dirty="0"/>
              <a:t>/</a:t>
            </a:r>
            <a:r>
              <a:rPr lang="da-DK" dirty="0" err="1"/>
              <a:t>jenkinsci</a:t>
            </a:r>
            <a:r>
              <a:rPr lang="da-DK" dirty="0"/>
              <a:t>/job-</a:t>
            </a:r>
            <a:r>
              <a:rPr lang="da-DK" dirty="0" err="1"/>
              <a:t>dsl</a:t>
            </a:r>
            <a:r>
              <a:rPr lang="da-DK" dirty="0"/>
              <a:t>-</a:t>
            </a:r>
            <a:r>
              <a:rPr lang="da-DK" dirty="0" err="1"/>
              <a:t>plugin</a:t>
            </a:r>
            <a:r>
              <a:rPr lang="da-DK" dirty="0"/>
              <a:t>/</a:t>
            </a:r>
            <a:r>
              <a:rPr lang="da-DK" dirty="0" err="1"/>
              <a:t>wiki</a:t>
            </a:r>
            <a:r>
              <a:rPr lang="da-DK" dirty="0"/>
              <a:t>/Job-DSL-Commands</a:t>
            </a:r>
          </a:p>
        </p:txBody>
      </p:sp>
    </p:spTree>
    <p:extLst>
      <p:ext uri="{BB962C8B-B14F-4D97-AF65-F5344CB8AC3E}">
        <p14:creationId xmlns:p14="http://schemas.microsoft.com/office/powerpoint/2010/main" val="350692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36768</TotalTime>
  <Words>666</Words>
  <Application>Microsoft Macintosh PowerPoint</Application>
  <PresentationFormat>Skærmshow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14</vt:i4>
      </vt:variant>
    </vt:vector>
  </HeadingPairs>
  <TitlesOfParts>
    <vt:vector size="15" baseType="lpstr">
      <vt:lpstr>Office Theme</vt:lpstr>
      <vt:lpstr>Manage your jobs with Job DSL</vt:lpstr>
      <vt:lpstr>Services</vt:lpstr>
      <vt:lpstr>Circle of Software Development</vt:lpstr>
      <vt:lpstr>How do you manage changes in your Pipelines?</vt:lpstr>
      <vt:lpstr>How do you manage changes in your Pipelines?</vt:lpstr>
      <vt:lpstr>Options include</vt:lpstr>
      <vt:lpstr>Configuration as Code</vt:lpstr>
      <vt:lpstr>Photo Credits</vt:lpstr>
      <vt:lpstr>Simple DSL example</vt:lpstr>
      <vt:lpstr>Utility Methods in Common Files</vt:lpstr>
      <vt:lpstr>Extending the project with custom XML</vt:lpstr>
      <vt:lpstr>Configure Project Node</vt:lpstr>
      <vt:lpstr>Monkey Patch</vt:lpstr>
      <vt:lpstr>Monkey Patching in a Static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</dc:creator>
  <cp:lastModifiedBy>Niels Bech Nielsen</cp:lastModifiedBy>
  <cp:revision>146</cp:revision>
  <cp:lastPrinted>2011-04-29T09:30:13Z</cp:lastPrinted>
  <dcterms:created xsi:type="dcterms:W3CDTF">2011-04-05T09:39:41Z</dcterms:created>
  <dcterms:modified xsi:type="dcterms:W3CDTF">2014-08-22T08:00:56Z</dcterms:modified>
</cp:coreProperties>
</file>