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61" r:id="rId3"/>
    <p:sldId id="281" r:id="rId4"/>
    <p:sldId id="257" r:id="rId5"/>
    <p:sldId id="263" r:id="rId6"/>
    <p:sldId id="260" r:id="rId7"/>
    <p:sldId id="267" r:id="rId8"/>
    <p:sldId id="274" r:id="rId9"/>
    <p:sldId id="268" r:id="rId10"/>
    <p:sldId id="258" r:id="rId11"/>
    <p:sldId id="259" r:id="rId12"/>
    <p:sldId id="262" r:id="rId13"/>
    <p:sldId id="276" r:id="rId14"/>
    <p:sldId id="272" r:id="rId15"/>
    <p:sldId id="266" r:id="rId16"/>
    <p:sldId id="265" r:id="rId17"/>
    <p:sldId id="273" r:id="rId18"/>
    <p:sldId id="270" r:id="rId19"/>
    <p:sldId id="279" r:id="rId20"/>
    <p:sldId id="264" r:id="rId21"/>
    <p:sldId id="275" r:id="rId22"/>
    <p:sldId id="280" r:id="rId23"/>
    <p:sldId id="269" r:id="rId24"/>
    <p:sldId id="271" r:id="rId25"/>
    <p:sldId id="278" r:id="rId26"/>
    <p:sldId id="27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66358" autoAdjust="0"/>
  </p:normalViewPr>
  <p:slideViewPr>
    <p:cSldViewPr>
      <p:cViewPr varScale="1">
        <p:scale>
          <a:sx n="133" d="100"/>
          <a:sy n="133" d="100"/>
        </p:scale>
        <p:origin x="99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13762-F0DA-4F0A-A6FE-7EF492888A00}" type="doc">
      <dgm:prSet loTypeId="urn:microsoft.com/office/officeart/2008/layout/SquareAccent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64F32E-D1CC-4679-B215-79BCF780038E}">
      <dgm:prSet phldrT="[Text]"/>
      <dgm:spPr/>
      <dgm:t>
        <a:bodyPr/>
        <a:lstStyle/>
        <a:p>
          <a:r>
            <a:rPr lang="da-DK" dirty="0" smtClean="0"/>
            <a:t>Provided params Map</a:t>
          </a:r>
          <a:endParaRPr lang="en-US" dirty="0"/>
        </a:p>
      </dgm:t>
    </dgm:pt>
    <dgm:pt modelId="{6E63AA8C-44F6-42EC-BE75-1A0A123C6EDB}" type="parTrans" cxnId="{3A68C287-8869-4B2C-99F9-083885204C1E}">
      <dgm:prSet/>
      <dgm:spPr/>
      <dgm:t>
        <a:bodyPr/>
        <a:lstStyle/>
        <a:p>
          <a:endParaRPr lang="en-US"/>
        </a:p>
      </dgm:t>
    </dgm:pt>
    <dgm:pt modelId="{33619D58-144F-4DC6-B6D5-9BFE329ADDE4}" type="sibTrans" cxnId="{3A68C287-8869-4B2C-99F9-083885204C1E}">
      <dgm:prSet/>
      <dgm:spPr/>
      <dgm:t>
        <a:bodyPr/>
        <a:lstStyle/>
        <a:p>
          <a:endParaRPr lang="en-US"/>
        </a:p>
      </dgm:t>
    </dgm:pt>
    <dgm:pt modelId="{4292758C-2214-4533-B399-78496AAA3119}">
      <dgm:prSet phldrT="[Text]"/>
      <dgm:spPr/>
      <dgm:t>
        <a:bodyPr/>
        <a:lstStyle/>
        <a:p>
          <a:r>
            <a:rPr lang="da-DK" dirty="0" smtClean="0"/>
            <a:t>Param1=Val1</a:t>
          </a:r>
          <a:endParaRPr lang="en-US" dirty="0"/>
        </a:p>
      </dgm:t>
    </dgm:pt>
    <dgm:pt modelId="{64F27FF4-CE47-446D-B00E-4DE6A1F3BC0B}" type="parTrans" cxnId="{1FF8C244-4CB0-42C1-9242-93D622063A8D}">
      <dgm:prSet/>
      <dgm:spPr/>
      <dgm:t>
        <a:bodyPr/>
        <a:lstStyle/>
        <a:p>
          <a:endParaRPr lang="en-US"/>
        </a:p>
      </dgm:t>
    </dgm:pt>
    <dgm:pt modelId="{70C63461-8B30-4CA9-95A7-B988F8D2C86D}" type="sibTrans" cxnId="{1FF8C244-4CB0-42C1-9242-93D622063A8D}">
      <dgm:prSet/>
      <dgm:spPr/>
      <dgm:t>
        <a:bodyPr/>
        <a:lstStyle/>
        <a:p>
          <a:endParaRPr lang="en-US"/>
        </a:p>
      </dgm:t>
    </dgm:pt>
    <dgm:pt modelId="{21A7920F-1EBF-4888-A606-DA587EBC3CB0}">
      <dgm:prSet phldrT="[Text]"/>
      <dgm:spPr/>
      <dgm:t>
        <a:bodyPr/>
        <a:lstStyle/>
        <a:p>
          <a:r>
            <a:rPr lang="da-DK" dirty="0" smtClean="0"/>
            <a:t>Param2=Val2</a:t>
          </a:r>
          <a:endParaRPr lang="en-US" dirty="0"/>
        </a:p>
      </dgm:t>
    </dgm:pt>
    <dgm:pt modelId="{128115C0-5FB7-4502-A9A9-76165C628772}" type="parTrans" cxnId="{1476E9AE-08F4-4D24-A6E3-3442377B52B8}">
      <dgm:prSet/>
      <dgm:spPr/>
      <dgm:t>
        <a:bodyPr/>
        <a:lstStyle/>
        <a:p>
          <a:endParaRPr lang="en-US"/>
        </a:p>
      </dgm:t>
    </dgm:pt>
    <dgm:pt modelId="{A4B2B467-11F8-4B18-8039-24AE97C30663}" type="sibTrans" cxnId="{1476E9AE-08F4-4D24-A6E3-3442377B52B8}">
      <dgm:prSet/>
      <dgm:spPr/>
      <dgm:t>
        <a:bodyPr/>
        <a:lstStyle/>
        <a:p>
          <a:endParaRPr lang="en-US"/>
        </a:p>
      </dgm:t>
    </dgm:pt>
    <dgm:pt modelId="{EDB3860B-A786-46E3-BB43-83A6D868AF52}">
      <dgm:prSet phldrT="[Text]"/>
      <dgm:spPr/>
      <dgm:t>
        <a:bodyPr/>
        <a:lstStyle/>
        <a:p>
          <a:r>
            <a:rPr lang="da-DK" dirty="0" smtClean="0"/>
            <a:t>Jenkins params Map</a:t>
          </a:r>
          <a:endParaRPr lang="en-US" dirty="0"/>
        </a:p>
      </dgm:t>
    </dgm:pt>
    <dgm:pt modelId="{9DE79FAB-80D1-4FD3-B043-BADDEEE785C1}" type="parTrans" cxnId="{15FF476C-25DF-4B90-8E4A-04B976E2D8BC}">
      <dgm:prSet/>
      <dgm:spPr/>
      <dgm:t>
        <a:bodyPr/>
        <a:lstStyle/>
        <a:p>
          <a:endParaRPr lang="en-US"/>
        </a:p>
      </dgm:t>
    </dgm:pt>
    <dgm:pt modelId="{4A92DC62-D6C6-4A25-9D11-25F7141B0C44}" type="sibTrans" cxnId="{15FF476C-25DF-4B90-8E4A-04B976E2D8BC}">
      <dgm:prSet/>
      <dgm:spPr/>
      <dgm:t>
        <a:bodyPr/>
        <a:lstStyle/>
        <a:p>
          <a:endParaRPr lang="en-US"/>
        </a:p>
      </dgm:t>
    </dgm:pt>
    <dgm:pt modelId="{A3AEB0CE-8C3E-4B65-AAAE-6D274A86E8A3}">
      <dgm:prSet phldrT="[Text]"/>
      <dgm:spPr/>
      <dgm:t>
        <a:bodyPr/>
        <a:lstStyle/>
        <a:p>
          <a:r>
            <a:rPr lang="da-DK" dirty="0" smtClean="0"/>
            <a:t>Param2=Val2</a:t>
          </a:r>
          <a:endParaRPr lang="da-DK" dirty="0" smtClean="0"/>
        </a:p>
      </dgm:t>
    </dgm:pt>
    <dgm:pt modelId="{6C994B38-7EEE-42C2-86A1-20D877B6C657}" type="parTrans" cxnId="{8A6DC764-DD3B-401C-A7F5-7947889974B3}">
      <dgm:prSet/>
      <dgm:spPr/>
      <dgm:t>
        <a:bodyPr/>
        <a:lstStyle/>
        <a:p>
          <a:endParaRPr lang="en-US"/>
        </a:p>
      </dgm:t>
    </dgm:pt>
    <dgm:pt modelId="{16D26D1A-98A4-49AA-A926-992B277AF2E2}" type="sibTrans" cxnId="{8A6DC764-DD3B-401C-A7F5-7947889974B3}">
      <dgm:prSet/>
      <dgm:spPr/>
      <dgm:t>
        <a:bodyPr/>
        <a:lstStyle/>
        <a:p>
          <a:endParaRPr lang="en-US"/>
        </a:p>
      </dgm:t>
    </dgm:pt>
    <dgm:pt modelId="{968F17EF-D7BE-488C-8705-75E34333C7F8}">
      <dgm:prSet phldrT="[Text]"/>
      <dgm:spPr/>
      <dgm:t>
        <a:bodyPr/>
        <a:lstStyle/>
        <a:p>
          <a:r>
            <a:rPr lang="da-DK" dirty="0" smtClean="0"/>
            <a:t>Param1=Val1</a:t>
          </a:r>
          <a:endParaRPr lang="en-US" dirty="0"/>
        </a:p>
      </dgm:t>
    </dgm:pt>
    <dgm:pt modelId="{22853EFA-AF68-44AF-ACA0-85AB5E854612}" type="parTrans" cxnId="{1F2CAC66-BCA1-4D88-BAA5-1CA366222741}">
      <dgm:prSet/>
      <dgm:spPr/>
      <dgm:t>
        <a:bodyPr/>
        <a:lstStyle/>
        <a:p>
          <a:endParaRPr lang="en-US"/>
        </a:p>
      </dgm:t>
    </dgm:pt>
    <dgm:pt modelId="{66C928E8-0BFE-4490-B0E5-8A10B5A96B95}" type="sibTrans" cxnId="{1F2CAC66-BCA1-4D88-BAA5-1CA366222741}">
      <dgm:prSet/>
      <dgm:spPr/>
      <dgm:t>
        <a:bodyPr/>
        <a:lstStyle/>
        <a:p>
          <a:endParaRPr lang="en-US"/>
        </a:p>
      </dgm:t>
    </dgm:pt>
    <dgm:pt modelId="{50B193BD-B90D-4A50-99C2-B5189380D35C}">
      <dgm:prSet phldrT="[Text]"/>
      <dgm:spPr/>
      <dgm:t>
        <a:bodyPr/>
        <a:lstStyle/>
        <a:p>
          <a:r>
            <a:rPr lang="da-DK" dirty="0" smtClean="0"/>
            <a:t>Param3=DefaultVal</a:t>
          </a:r>
          <a:endParaRPr lang="en-US" dirty="0"/>
        </a:p>
      </dgm:t>
    </dgm:pt>
    <dgm:pt modelId="{F9C3372A-B3EC-41D8-A9FD-0A001817DEA2}" type="parTrans" cxnId="{86D22ACC-7F70-4FEF-93A9-99B036F2B851}">
      <dgm:prSet/>
      <dgm:spPr/>
      <dgm:t>
        <a:bodyPr/>
        <a:lstStyle/>
        <a:p>
          <a:endParaRPr lang="en-US"/>
        </a:p>
      </dgm:t>
    </dgm:pt>
    <dgm:pt modelId="{E357E669-5F65-4047-9032-59509FDD6329}" type="sibTrans" cxnId="{86D22ACC-7F70-4FEF-93A9-99B036F2B851}">
      <dgm:prSet/>
      <dgm:spPr/>
      <dgm:t>
        <a:bodyPr/>
        <a:lstStyle/>
        <a:p>
          <a:endParaRPr lang="en-US"/>
        </a:p>
      </dgm:t>
    </dgm:pt>
    <dgm:pt modelId="{1B7FCA1F-16CE-4C01-88CD-44CD9AD9BC71}" type="pres">
      <dgm:prSet presAssocID="{B5F13762-F0DA-4F0A-A6FE-7EF492888A00}" presName="layout" presStyleCnt="0">
        <dgm:presLayoutVars>
          <dgm:chMax/>
          <dgm:chPref/>
          <dgm:dir/>
          <dgm:resizeHandles/>
        </dgm:presLayoutVars>
      </dgm:prSet>
      <dgm:spPr/>
    </dgm:pt>
    <dgm:pt modelId="{3E739AC7-4A01-416B-975B-278E608E7E22}" type="pres">
      <dgm:prSet presAssocID="{C464F32E-D1CC-4679-B215-79BCF780038E}" presName="root" presStyleCnt="0">
        <dgm:presLayoutVars>
          <dgm:chMax/>
          <dgm:chPref/>
        </dgm:presLayoutVars>
      </dgm:prSet>
      <dgm:spPr/>
    </dgm:pt>
    <dgm:pt modelId="{45340BF8-A538-4C2A-87B4-B0A98323D815}" type="pres">
      <dgm:prSet presAssocID="{C464F32E-D1CC-4679-B215-79BCF780038E}" presName="rootComposite" presStyleCnt="0">
        <dgm:presLayoutVars/>
      </dgm:prSet>
      <dgm:spPr/>
    </dgm:pt>
    <dgm:pt modelId="{924372A3-0A85-4282-A2B0-5107EDCB2023}" type="pres">
      <dgm:prSet presAssocID="{C464F32E-D1CC-4679-B215-79BCF780038E}" presName="ParentAccent" presStyleLbl="alignNode1" presStyleIdx="0" presStyleCnt="2"/>
      <dgm:spPr/>
    </dgm:pt>
    <dgm:pt modelId="{C6542A0D-30D9-4972-8B84-C5AE7A86D81A}" type="pres">
      <dgm:prSet presAssocID="{C464F32E-D1CC-4679-B215-79BCF780038E}" presName="ParentSmallAccent" presStyleLbl="fgAcc1" presStyleIdx="0" presStyleCnt="2"/>
      <dgm:spPr/>
    </dgm:pt>
    <dgm:pt modelId="{01F05090-359F-40DD-96D9-B282AA838CD7}" type="pres">
      <dgm:prSet presAssocID="{C464F32E-D1CC-4679-B215-79BCF780038E}" presName="Parent" presStyleLbl="revTx" presStyleIdx="0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729BF-6396-4DDD-957A-D6CE3A1492E9}" type="pres">
      <dgm:prSet presAssocID="{C464F32E-D1CC-4679-B215-79BCF780038E}" presName="childShape" presStyleCnt="0">
        <dgm:presLayoutVars>
          <dgm:chMax val="0"/>
          <dgm:chPref val="0"/>
        </dgm:presLayoutVars>
      </dgm:prSet>
      <dgm:spPr/>
    </dgm:pt>
    <dgm:pt modelId="{47C0C162-74EF-4C09-8601-ADC3F286CA06}" type="pres">
      <dgm:prSet presAssocID="{4292758C-2214-4533-B399-78496AAA3119}" presName="childComposite" presStyleCnt="0">
        <dgm:presLayoutVars>
          <dgm:chMax val="0"/>
          <dgm:chPref val="0"/>
        </dgm:presLayoutVars>
      </dgm:prSet>
      <dgm:spPr/>
    </dgm:pt>
    <dgm:pt modelId="{9933CF32-0C27-4A54-8176-604659D0D7C9}" type="pres">
      <dgm:prSet presAssocID="{4292758C-2214-4533-B399-78496AAA3119}" presName="ChildAccent" presStyleLbl="solidFgAcc1" presStyleIdx="0" presStyleCnt="5"/>
      <dgm:spPr/>
    </dgm:pt>
    <dgm:pt modelId="{3265074F-136F-4A49-A5A4-C619F0537318}" type="pres">
      <dgm:prSet presAssocID="{4292758C-2214-4533-B399-78496AAA3119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2596B-F08B-4ADF-9412-4088F3E803BE}" type="pres">
      <dgm:prSet presAssocID="{21A7920F-1EBF-4888-A606-DA587EBC3CB0}" presName="childComposite" presStyleCnt="0">
        <dgm:presLayoutVars>
          <dgm:chMax val="0"/>
          <dgm:chPref val="0"/>
        </dgm:presLayoutVars>
      </dgm:prSet>
      <dgm:spPr/>
    </dgm:pt>
    <dgm:pt modelId="{3BB60938-F30D-4564-A25A-DFC7A25A115C}" type="pres">
      <dgm:prSet presAssocID="{21A7920F-1EBF-4888-A606-DA587EBC3CB0}" presName="ChildAccent" presStyleLbl="solidFgAcc1" presStyleIdx="1" presStyleCnt="5"/>
      <dgm:spPr/>
    </dgm:pt>
    <dgm:pt modelId="{F0F9936A-8B93-4762-8063-B85DAE7B2D34}" type="pres">
      <dgm:prSet presAssocID="{21A7920F-1EBF-4888-A606-DA587EBC3CB0}" presName="Child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03D57E3C-C3DB-44C7-A266-DD0C70986F7F}" type="pres">
      <dgm:prSet presAssocID="{EDB3860B-A786-46E3-BB43-83A6D868AF52}" presName="root" presStyleCnt="0">
        <dgm:presLayoutVars>
          <dgm:chMax/>
          <dgm:chPref/>
        </dgm:presLayoutVars>
      </dgm:prSet>
      <dgm:spPr/>
    </dgm:pt>
    <dgm:pt modelId="{D2808DF0-2F86-4922-B5DE-4A35BA01A619}" type="pres">
      <dgm:prSet presAssocID="{EDB3860B-A786-46E3-BB43-83A6D868AF52}" presName="rootComposite" presStyleCnt="0">
        <dgm:presLayoutVars/>
      </dgm:prSet>
      <dgm:spPr/>
    </dgm:pt>
    <dgm:pt modelId="{F8D127C3-D758-44C5-A020-87BE8D16521C}" type="pres">
      <dgm:prSet presAssocID="{EDB3860B-A786-46E3-BB43-83A6D868AF52}" presName="ParentAccent" presStyleLbl="alignNode1" presStyleIdx="1" presStyleCnt="2"/>
      <dgm:spPr/>
    </dgm:pt>
    <dgm:pt modelId="{AB7A7CC9-5154-48BF-9A56-A700E7E8DA52}" type="pres">
      <dgm:prSet presAssocID="{EDB3860B-A786-46E3-BB43-83A6D868AF52}" presName="ParentSmallAccent" presStyleLbl="fgAcc1" presStyleIdx="1" presStyleCnt="2"/>
      <dgm:spPr/>
    </dgm:pt>
    <dgm:pt modelId="{016E8E93-8903-4748-B35F-8A04BF3FE141}" type="pres">
      <dgm:prSet presAssocID="{EDB3860B-A786-46E3-BB43-83A6D868AF52}" presName="Parent" presStyleLbl="revTx" presStyleIdx="3" presStyleCnt="7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56ADC9-9B2D-4C2A-AB76-C169FAC9718B}" type="pres">
      <dgm:prSet presAssocID="{EDB3860B-A786-46E3-BB43-83A6D868AF52}" presName="childShape" presStyleCnt="0">
        <dgm:presLayoutVars>
          <dgm:chMax val="0"/>
          <dgm:chPref val="0"/>
        </dgm:presLayoutVars>
      </dgm:prSet>
      <dgm:spPr/>
    </dgm:pt>
    <dgm:pt modelId="{18707024-D882-4DCC-80EC-4062FAC85307}" type="pres">
      <dgm:prSet presAssocID="{A3AEB0CE-8C3E-4B65-AAAE-6D274A86E8A3}" presName="childComposite" presStyleCnt="0">
        <dgm:presLayoutVars>
          <dgm:chMax val="0"/>
          <dgm:chPref val="0"/>
        </dgm:presLayoutVars>
      </dgm:prSet>
      <dgm:spPr/>
    </dgm:pt>
    <dgm:pt modelId="{BA7AFE7B-9570-469D-8EE7-B23582DCD335}" type="pres">
      <dgm:prSet presAssocID="{A3AEB0CE-8C3E-4B65-AAAE-6D274A86E8A3}" presName="ChildAccent" presStyleLbl="solidFgAcc1" presStyleIdx="2" presStyleCnt="5"/>
      <dgm:spPr/>
    </dgm:pt>
    <dgm:pt modelId="{28C9C8F7-3DE0-404A-87BE-AA88B2C92500}" type="pres">
      <dgm:prSet presAssocID="{A3AEB0CE-8C3E-4B65-AAAE-6D274A86E8A3}" presName="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17166-9559-4984-98D7-65EDA1D07D33}" type="pres">
      <dgm:prSet presAssocID="{968F17EF-D7BE-488C-8705-75E34333C7F8}" presName="childComposite" presStyleCnt="0">
        <dgm:presLayoutVars>
          <dgm:chMax val="0"/>
          <dgm:chPref val="0"/>
        </dgm:presLayoutVars>
      </dgm:prSet>
      <dgm:spPr/>
    </dgm:pt>
    <dgm:pt modelId="{51B95DCF-3505-44DB-ABE9-A8D51FA16CF9}" type="pres">
      <dgm:prSet presAssocID="{968F17EF-D7BE-488C-8705-75E34333C7F8}" presName="ChildAccent" presStyleLbl="solidFgAcc1" presStyleIdx="3" presStyleCnt="5"/>
      <dgm:spPr/>
    </dgm:pt>
    <dgm:pt modelId="{E506334B-5A90-4B05-9CB4-53BD083C1F99}" type="pres">
      <dgm:prSet presAssocID="{968F17EF-D7BE-488C-8705-75E34333C7F8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AD207-B68A-4BE8-B5AE-F2BD7F5DC1FC}" type="pres">
      <dgm:prSet presAssocID="{50B193BD-B90D-4A50-99C2-B5189380D35C}" presName="childComposite" presStyleCnt="0">
        <dgm:presLayoutVars>
          <dgm:chMax val="0"/>
          <dgm:chPref val="0"/>
        </dgm:presLayoutVars>
      </dgm:prSet>
      <dgm:spPr/>
    </dgm:pt>
    <dgm:pt modelId="{D88139CA-E020-4197-88B4-68E2201209DC}" type="pres">
      <dgm:prSet presAssocID="{50B193BD-B90D-4A50-99C2-B5189380D35C}" presName="ChildAccent" presStyleLbl="solidFgAcc1" presStyleIdx="4" presStyleCnt="5"/>
      <dgm:spPr/>
    </dgm:pt>
    <dgm:pt modelId="{0CC10557-B5D5-4F51-94B3-E0E97EBD33B9}" type="pres">
      <dgm:prSet presAssocID="{50B193BD-B90D-4A50-99C2-B5189380D35C}" presName="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A177E9-F0B5-4AB1-9AD2-F6D011D68FFD}" type="presOf" srcId="{968F17EF-D7BE-488C-8705-75E34333C7F8}" destId="{E506334B-5A90-4B05-9CB4-53BD083C1F99}" srcOrd="0" destOrd="0" presId="urn:microsoft.com/office/officeart/2008/layout/SquareAccentList"/>
    <dgm:cxn modelId="{FECAFF31-A656-45A5-8A09-871C5154332D}" type="presOf" srcId="{B5F13762-F0DA-4F0A-A6FE-7EF492888A00}" destId="{1B7FCA1F-16CE-4C01-88CD-44CD9AD9BC71}" srcOrd="0" destOrd="0" presId="urn:microsoft.com/office/officeart/2008/layout/SquareAccentList"/>
    <dgm:cxn modelId="{3A68C287-8869-4B2C-99F9-083885204C1E}" srcId="{B5F13762-F0DA-4F0A-A6FE-7EF492888A00}" destId="{C464F32E-D1CC-4679-B215-79BCF780038E}" srcOrd="0" destOrd="0" parTransId="{6E63AA8C-44F6-42EC-BE75-1A0A123C6EDB}" sibTransId="{33619D58-144F-4DC6-B6D5-9BFE329ADDE4}"/>
    <dgm:cxn modelId="{1FF8C244-4CB0-42C1-9242-93D622063A8D}" srcId="{C464F32E-D1CC-4679-B215-79BCF780038E}" destId="{4292758C-2214-4533-B399-78496AAA3119}" srcOrd="0" destOrd="0" parTransId="{64F27FF4-CE47-446D-B00E-4DE6A1F3BC0B}" sibTransId="{70C63461-8B30-4CA9-95A7-B988F8D2C86D}"/>
    <dgm:cxn modelId="{8A6DC764-DD3B-401C-A7F5-7947889974B3}" srcId="{EDB3860B-A786-46E3-BB43-83A6D868AF52}" destId="{A3AEB0CE-8C3E-4B65-AAAE-6D274A86E8A3}" srcOrd="0" destOrd="0" parTransId="{6C994B38-7EEE-42C2-86A1-20D877B6C657}" sibTransId="{16D26D1A-98A4-49AA-A926-992B277AF2E2}"/>
    <dgm:cxn modelId="{74FD42CD-B104-4498-A872-F9082D8004A7}" type="presOf" srcId="{21A7920F-1EBF-4888-A606-DA587EBC3CB0}" destId="{F0F9936A-8B93-4762-8063-B85DAE7B2D34}" srcOrd="0" destOrd="0" presId="urn:microsoft.com/office/officeart/2008/layout/SquareAccentList"/>
    <dgm:cxn modelId="{BBA20DCD-75B3-40E4-AAE4-5A31E2DDDD31}" type="presOf" srcId="{4292758C-2214-4533-B399-78496AAA3119}" destId="{3265074F-136F-4A49-A5A4-C619F0537318}" srcOrd="0" destOrd="0" presId="urn:microsoft.com/office/officeart/2008/layout/SquareAccentList"/>
    <dgm:cxn modelId="{409A1309-7A13-4AA0-9406-06A9DF434342}" type="presOf" srcId="{EDB3860B-A786-46E3-BB43-83A6D868AF52}" destId="{016E8E93-8903-4748-B35F-8A04BF3FE141}" srcOrd="0" destOrd="0" presId="urn:microsoft.com/office/officeart/2008/layout/SquareAccentList"/>
    <dgm:cxn modelId="{15FF476C-25DF-4B90-8E4A-04B976E2D8BC}" srcId="{B5F13762-F0DA-4F0A-A6FE-7EF492888A00}" destId="{EDB3860B-A786-46E3-BB43-83A6D868AF52}" srcOrd="1" destOrd="0" parTransId="{9DE79FAB-80D1-4FD3-B043-BADDEEE785C1}" sibTransId="{4A92DC62-D6C6-4A25-9D11-25F7141B0C44}"/>
    <dgm:cxn modelId="{B6A0AD13-7FE8-4AAA-80C3-D5BD0CE6474D}" type="presOf" srcId="{A3AEB0CE-8C3E-4B65-AAAE-6D274A86E8A3}" destId="{28C9C8F7-3DE0-404A-87BE-AA88B2C92500}" srcOrd="0" destOrd="0" presId="urn:microsoft.com/office/officeart/2008/layout/SquareAccentList"/>
    <dgm:cxn modelId="{86D22ACC-7F70-4FEF-93A9-99B036F2B851}" srcId="{EDB3860B-A786-46E3-BB43-83A6D868AF52}" destId="{50B193BD-B90D-4A50-99C2-B5189380D35C}" srcOrd="2" destOrd="0" parTransId="{F9C3372A-B3EC-41D8-A9FD-0A001817DEA2}" sibTransId="{E357E669-5F65-4047-9032-59509FDD6329}"/>
    <dgm:cxn modelId="{668B11A1-262A-493B-B92B-14088C318656}" type="presOf" srcId="{50B193BD-B90D-4A50-99C2-B5189380D35C}" destId="{0CC10557-B5D5-4F51-94B3-E0E97EBD33B9}" srcOrd="0" destOrd="0" presId="urn:microsoft.com/office/officeart/2008/layout/SquareAccentList"/>
    <dgm:cxn modelId="{1F2CAC66-BCA1-4D88-BAA5-1CA366222741}" srcId="{EDB3860B-A786-46E3-BB43-83A6D868AF52}" destId="{968F17EF-D7BE-488C-8705-75E34333C7F8}" srcOrd="1" destOrd="0" parTransId="{22853EFA-AF68-44AF-ACA0-85AB5E854612}" sibTransId="{66C928E8-0BFE-4490-B0E5-8A10B5A96B95}"/>
    <dgm:cxn modelId="{1476E9AE-08F4-4D24-A6E3-3442377B52B8}" srcId="{C464F32E-D1CC-4679-B215-79BCF780038E}" destId="{21A7920F-1EBF-4888-A606-DA587EBC3CB0}" srcOrd="1" destOrd="0" parTransId="{128115C0-5FB7-4502-A9A9-76165C628772}" sibTransId="{A4B2B467-11F8-4B18-8039-24AE97C30663}"/>
    <dgm:cxn modelId="{248BEEFA-C545-4A9E-AE84-AE066B385A22}" type="presOf" srcId="{C464F32E-D1CC-4679-B215-79BCF780038E}" destId="{01F05090-359F-40DD-96D9-B282AA838CD7}" srcOrd="0" destOrd="0" presId="urn:microsoft.com/office/officeart/2008/layout/SquareAccentList"/>
    <dgm:cxn modelId="{F6EABE13-3799-4D99-914C-55468B1B53FE}" type="presParOf" srcId="{1B7FCA1F-16CE-4C01-88CD-44CD9AD9BC71}" destId="{3E739AC7-4A01-416B-975B-278E608E7E22}" srcOrd="0" destOrd="0" presId="urn:microsoft.com/office/officeart/2008/layout/SquareAccentList"/>
    <dgm:cxn modelId="{0BC41BEB-593E-4756-87A5-EDC96BD4F3DA}" type="presParOf" srcId="{3E739AC7-4A01-416B-975B-278E608E7E22}" destId="{45340BF8-A538-4C2A-87B4-B0A98323D815}" srcOrd="0" destOrd="0" presId="urn:microsoft.com/office/officeart/2008/layout/SquareAccentList"/>
    <dgm:cxn modelId="{493FBE7B-94E9-411E-B1CC-FFCF24F5E175}" type="presParOf" srcId="{45340BF8-A538-4C2A-87B4-B0A98323D815}" destId="{924372A3-0A85-4282-A2B0-5107EDCB2023}" srcOrd="0" destOrd="0" presId="urn:microsoft.com/office/officeart/2008/layout/SquareAccentList"/>
    <dgm:cxn modelId="{E80B9E82-F848-4B31-9163-F2AB481610A3}" type="presParOf" srcId="{45340BF8-A538-4C2A-87B4-B0A98323D815}" destId="{C6542A0D-30D9-4972-8B84-C5AE7A86D81A}" srcOrd="1" destOrd="0" presId="urn:microsoft.com/office/officeart/2008/layout/SquareAccentList"/>
    <dgm:cxn modelId="{464F0A2A-B140-40E2-961A-81F146A1685C}" type="presParOf" srcId="{45340BF8-A538-4C2A-87B4-B0A98323D815}" destId="{01F05090-359F-40DD-96D9-B282AA838CD7}" srcOrd="2" destOrd="0" presId="urn:microsoft.com/office/officeart/2008/layout/SquareAccentList"/>
    <dgm:cxn modelId="{52F4D2C1-368D-4F5C-853A-B21D561BD490}" type="presParOf" srcId="{3E739AC7-4A01-416B-975B-278E608E7E22}" destId="{422729BF-6396-4DDD-957A-D6CE3A1492E9}" srcOrd="1" destOrd="0" presId="urn:microsoft.com/office/officeart/2008/layout/SquareAccentList"/>
    <dgm:cxn modelId="{BE2705D2-2794-4953-810D-1D120407F6D3}" type="presParOf" srcId="{422729BF-6396-4DDD-957A-D6CE3A1492E9}" destId="{47C0C162-74EF-4C09-8601-ADC3F286CA06}" srcOrd="0" destOrd="0" presId="urn:microsoft.com/office/officeart/2008/layout/SquareAccentList"/>
    <dgm:cxn modelId="{3D875E91-2289-4574-81F4-0B389D3D201E}" type="presParOf" srcId="{47C0C162-74EF-4C09-8601-ADC3F286CA06}" destId="{9933CF32-0C27-4A54-8176-604659D0D7C9}" srcOrd="0" destOrd="0" presId="urn:microsoft.com/office/officeart/2008/layout/SquareAccentList"/>
    <dgm:cxn modelId="{AA7DF5E9-4A3F-44FB-A01A-11D579A80E21}" type="presParOf" srcId="{47C0C162-74EF-4C09-8601-ADC3F286CA06}" destId="{3265074F-136F-4A49-A5A4-C619F0537318}" srcOrd="1" destOrd="0" presId="urn:microsoft.com/office/officeart/2008/layout/SquareAccentList"/>
    <dgm:cxn modelId="{26797E24-C01F-408C-9B20-FFF713664E5A}" type="presParOf" srcId="{422729BF-6396-4DDD-957A-D6CE3A1492E9}" destId="{35D2596B-F08B-4ADF-9412-4088F3E803BE}" srcOrd="1" destOrd="0" presId="urn:microsoft.com/office/officeart/2008/layout/SquareAccentList"/>
    <dgm:cxn modelId="{2F499AF0-D30F-4B88-95E0-C5131B94F930}" type="presParOf" srcId="{35D2596B-F08B-4ADF-9412-4088F3E803BE}" destId="{3BB60938-F30D-4564-A25A-DFC7A25A115C}" srcOrd="0" destOrd="0" presId="urn:microsoft.com/office/officeart/2008/layout/SquareAccentList"/>
    <dgm:cxn modelId="{08DE1084-5100-4210-81E9-E1384981E5DD}" type="presParOf" srcId="{35D2596B-F08B-4ADF-9412-4088F3E803BE}" destId="{F0F9936A-8B93-4762-8063-B85DAE7B2D34}" srcOrd="1" destOrd="0" presId="urn:microsoft.com/office/officeart/2008/layout/SquareAccentList"/>
    <dgm:cxn modelId="{0B262BDD-27F9-422E-9EFB-12DB21DEF8AB}" type="presParOf" srcId="{1B7FCA1F-16CE-4C01-88CD-44CD9AD9BC71}" destId="{03D57E3C-C3DB-44C7-A266-DD0C70986F7F}" srcOrd="1" destOrd="0" presId="urn:microsoft.com/office/officeart/2008/layout/SquareAccentList"/>
    <dgm:cxn modelId="{D3BE91D8-2D61-4841-9AE2-83F554B8ED77}" type="presParOf" srcId="{03D57E3C-C3DB-44C7-A266-DD0C70986F7F}" destId="{D2808DF0-2F86-4922-B5DE-4A35BA01A619}" srcOrd="0" destOrd="0" presId="urn:microsoft.com/office/officeart/2008/layout/SquareAccentList"/>
    <dgm:cxn modelId="{68845415-2ABE-4046-AA0F-A16905A92AE2}" type="presParOf" srcId="{D2808DF0-2F86-4922-B5DE-4A35BA01A619}" destId="{F8D127C3-D758-44C5-A020-87BE8D16521C}" srcOrd="0" destOrd="0" presId="urn:microsoft.com/office/officeart/2008/layout/SquareAccentList"/>
    <dgm:cxn modelId="{A6FEA05A-1473-417B-8580-2FF9504CD3F2}" type="presParOf" srcId="{D2808DF0-2F86-4922-B5DE-4A35BA01A619}" destId="{AB7A7CC9-5154-48BF-9A56-A700E7E8DA52}" srcOrd="1" destOrd="0" presId="urn:microsoft.com/office/officeart/2008/layout/SquareAccentList"/>
    <dgm:cxn modelId="{CFCC40D4-2776-4FC4-9FD6-2188C76D08BD}" type="presParOf" srcId="{D2808DF0-2F86-4922-B5DE-4A35BA01A619}" destId="{016E8E93-8903-4748-B35F-8A04BF3FE141}" srcOrd="2" destOrd="0" presId="urn:microsoft.com/office/officeart/2008/layout/SquareAccentList"/>
    <dgm:cxn modelId="{E2FB4A0E-EE62-44BC-9FC4-7BC055CC25D8}" type="presParOf" srcId="{03D57E3C-C3DB-44C7-A266-DD0C70986F7F}" destId="{4156ADC9-9B2D-4C2A-AB76-C169FAC9718B}" srcOrd="1" destOrd="0" presId="urn:microsoft.com/office/officeart/2008/layout/SquareAccentList"/>
    <dgm:cxn modelId="{4E2BB725-92D9-4242-957F-6D3665057771}" type="presParOf" srcId="{4156ADC9-9B2D-4C2A-AB76-C169FAC9718B}" destId="{18707024-D882-4DCC-80EC-4062FAC85307}" srcOrd="0" destOrd="0" presId="urn:microsoft.com/office/officeart/2008/layout/SquareAccentList"/>
    <dgm:cxn modelId="{F76C361B-B7C3-4E20-B035-929C9EAC44FC}" type="presParOf" srcId="{18707024-D882-4DCC-80EC-4062FAC85307}" destId="{BA7AFE7B-9570-469D-8EE7-B23582DCD335}" srcOrd="0" destOrd="0" presId="urn:microsoft.com/office/officeart/2008/layout/SquareAccentList"/>
    <dgm:cxn modelId="{195AF025-244B-4030-B699-09827BFD71BF}" type="presParOf" srcId="{18707024-D882-4DCC-80EC-4062FAC85307}" destId="{28C9C8F7-3DE0-404A-87BE-AA88B2C92500}" srcOrd="1" destOrd="0" presId="urn:microsoft.com/office/officeart/2008/layout/SquareAccentList"/>
    <dgm:cxn modelId="{29FCC184-63D2-4A39-B6F2-FC71BD271C26}" type="presParOf" srcId="{4156ADC9-9B2D-4C2A-AB76-C169FAC9718B}" destId="{04E17166-9559-4984-98D7-65EDA1D07D33}" srcOrd="1" destOrd="0" presId="urn:microsoft.com/office/officeart/2008/layout/SquareAccentList"/>
    <dgm:cxn modelId="{293D0552-6D67-4136-A26B-D060AAF5FEF6}" type="presParOf" srcId="{04E17166-9559-4984-98D7-65EDA1D07D33}" destId="{51B95DCF-3505-44DB-ABE9-A8D51FA16CF9}" srcOrd="0" destOrd="0" presId="urn:microsoft.com/office/officeart/2008/layout/SquareAccentList"/>
    <dgm:cxn modelId="{19E2647F-480E-46C1-B295-8E900A75365F}" type="presParOf" srcId="{04E17166-9559-4984-98D7-65EDA1D07D33}" destId="{E506334B-5A90-4B05-9CB4-53BD083C1F99}" srcOrd="1" destOrd="0" presId="urn:microsoft.com/office/officeart/2008/layout/SquareAccentList"/>
    <dgm:cxn modelId="{20ACF2F2-710F-4AB9-B914-0B33B80ADE91}" type="presParOf" srcId="{4156ADC9-9B2D-4C2A-AB76-C169FAC9718B}" destId="{3B1AD207-B68A-4BE8-B5AE-F2BD7F5DC1FC}" srcOrd="2" destOrd="0" presId="urn:microsoft.com/office/officeart/2008/layout/SquareAccentList"/>
    <dgm:cxn modelId="{92BE4360-F64C-4B8C-BAFA-B292A9AF3728}" type="presParOf" srcId="{3B1AD207-B68A-4BE8-B5AE-F2BD7F5DC1FC}" destId="{D88139CA-E020-4197-88B4-68E2201209DC}" srcOrd="0" destOrd="0" presId="urn:microsoft.com/office/officeart/2008/layout/SquareAccentList"/>
    <dgm:cxn modelId="{4D2261EF-4C0E-47F9-BBFD-55ED2743F7EB}" type="presParOf" srcId="{3B1AD207-B68A-4BE8-B5AE-F2BD7F5DC1FC}" destId="{0CC10557-B5D5-4F51-94B3-E0E97EBD33B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372A3-0A85-4282-A2B0-5107EDCB2023}">
      <dsp:nvSpPr>
        <dsp:cNvPr id="0" name=""/>
        <dsp:cNvSpPr/>
      </dsp:nvSpPr>
      <dsp:spPr>
        <a:xfrm>
          <a:off x="3299" y="787290"/>
          <a:ext cx="3725167" cy="438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542A0D-30D9-4972-8B84-C5AE7A86D81A}">
      <dsp:nvSpPr>
        <dsp:cNvPr id="0" name=""/>
        <dsp:cNvSpPr/>
      </dsp:nvSpPr>
      <dsp:spPr>
        <a:xfrm>
          <a:off x="3299" y="951881"/>
          <a:ext cx="273664" cy="2736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05090-359F-40DD-96D9-B282AA838CD7}">
      <dsp:nvSpPr>
        <dsp:cNvPr id="0" name=""/>
        <dsp:cNvSpPr/>
      </dsp:nvSpPr>
      <dsp:spPr>
        <a:xfrm>
          <a:off x="3299" y="0"/>
          <a:ext cx="3725167" cy="787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700" kern="1200" dirty="0" smtClean="0"/>
            <a:t>Provided params Map</a:t>
          </a:r>
          <a:endParaRPr lang="en-US" sz="2700" kern="1200" dirty="0"/>
        </a:p>
      </dsp:txBody>
      <dsp:txXfrm>
        <a:off x="3299" y="0"/>
        <a:ext cx="3725167" cy="787290"/>
      </dsp:txXfrm>
    </dsp:sp>
    <dsp:sp modelId="{9933CF32-0C27-4A54-8176-604659D0D7C9}">
      <dsp:nvSpPr>
        <dsp:cNvPr id="0" name=""/>
        <dsp:cNvSpPr/>
      </dsp:nvSpPr>
      <dsp:spPr>
        <a:xfrm>
          <a:off x="3299" y="1589784"/>
          <a:ext cx="273657" cy="273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5074F-136F-4A49-A5A4-C619F0537318}">
      <dsp:nvSpPr>
        <dsp:cNvPr id="0" name=""/>
        <dsp:cNvSpPr/>
      </dsp:nvSpPr>
      <dsp:spPr>
        <a:xfrm>
          <a:off x="264060" y="1407664"/>
          <a:ext cx="3464405" cy="63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 smtClean="0"/>
            <a:t>Param1=Val1</a:t>
          </a:r>
          <a:endParaRPr lang="en-US" sz="2200" kern="1200" dirty="0"/>
        </a:p>
      </dsp:txBody>
      <dsp:txXfrm>
        <a:off x="264060" y="1407664"/>
        <a:ext cx="3464405" cy="637896"/>
      </dsp:txXfrm>
    </dsp:sp>
    <dsp:sp modelId="{3BB60938-F30D-4564-A25A-DFC7A25A115C}">
      <dsp:nvSpPr>
        <dsp:cNvPr id="0" name=""/>
        <dsp:cNvSpPr/>
      </dsp:nvSpPr>
      <dsp:spPr>
        <a:xfrm>
          <a:off x="3299" y="2227680"/>
          <a:ext cx="273657" cy="273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9936A-8B93-4762-8063-B85DAE7B2D34}">
      <dsp:nvSpPr>
        <dsp:cNvPr id="0" name=""/>
        <dsp:cNvSpPr/>
      </dsp:nvSpPr>
      <dsp:spPr>
        <a:xfrm>
          <a:off x="264060" y="2045561"/>
          <a:ext cx="3464405" cy="63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 smtClean="0"/>
            <a:t>Param2=Val2</a:t>
          </a:r>
          <a:endParaRPr lang="en-US" sz="2200" kern="1200" dirty="0"/>
        </a:p>
      </dsp:txBody>
      <dsp:txXfrm>
        <a:off x="264060" y="2045561"/>
        <a:ext cx="3464405" cy="637896"/>
      </dsp:txXfrm>
    </dsp:sp>
    <dsp:sp modelId="{F8D127C3-D758-44C5-A020-87BE8D16521C}">
      <dsp:nvSpPr>
        <dsp:cNvPr id="0" name=""/>
        <dsp:cNvSpPr/>
      </dsp:nvSpPr>
      <dsp:spPr>
        <a:xfrm>
          <a:off x="3914725" y="787290"/>
          <a:ext cx="3725167" cy="4382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A7CC9-5154-48BF-9A56-A700E7E8DA52}">
      <dsp:nvSpPr>
        <dsp:cNvPr id="0" name=""/>
        <dsp:cNvSpPr/>
      </dsp:nvSpPr>
      <dsp:spPr>
        <a:xfrm>
          <a:off x="3914725" y="951881"/>
          <a:ext cx="273664" cy="2736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E8E93-8903-4748-B35F-8A04BF3FE141}">
      <dsp:nvSpPr>
        <dsp:cNvPr id="0" name=""/>
        <dsp:cNvSpPr/>
      </dsp:nvSpPr>
      <dsp:spPr>
        <a:xfrm>
          <a:off x="3914725" y="0"/>
          <a:ext cx="3725167" cy="787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700" kern="1200" dirty="0" smtClean="0"/>
            <a:t>Jenkins params Map</a:t>
          </a:r>
          <a:endParaRPr lang="en-US" sz="2700" kern="1200" dirty="0"/>
        </a:p>
      </dsp:txBody>
      <dsp:txXfrm>
        <a:off x="3914725" y="0"/>
        <a:ext cx="3725167" cy="787290"/>
      </dsp:txXfrm>
    </dsp:sp>
    <dsp:sp modelId="{BA7AFE7B-9570-469D-8EE7-B23582DCD335}">
      <dsp:nvSpPr>
        <dsp:cNvPr id="0" name=""/>
        <dsp:cNvSpPr/>
      </dsp:nvSpPr>
      <dsp:spPr>
        <a:xfrm>
          <a:off x="3914725" y="1589784"/>
          <a:ext cx="273657" cy="273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9C8F7-3DE0-404A-87BE-AA88B2C92500}">
      <dsp:nvSpPr>
        <dsp:cNvPr id="0" name=""/>
        <dsp:cNvSpPr/>
      </dsp:nvSpPr>
      <dsp:spPr>
        <a:xfrm>
          <a:off x="4175486" y="1407664"/>
          <a:ext cx="3464405" cy="63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 smtClean="0"/>
            <a:t>Param2=Val2</a:t>
          </a:r>
          <a:endParaRPr lang="da-DK" sz="2200" kern="1200" dirty="0" smtClean="0"/>
        </a:p>
      </dsp:txBody>
      <dsp:txXfrm>
        <a:off x="4175486" y="1407664"/>
        <a:ext cx="3464405" cy="637896"/>
      </dsp:txXfrm>
    </dsp:sp>
    <dsp:sp modelId="{51B95DCF-3505-44DB-ABE9-A8D51FA16CF9}">
      <dsp:nvSpPr>
        <dsp:cNvPr id="0" name=""/>
        <dsp:cNvSpPr/>
      </dsp:nvSpPr>
      <dsp:spPr>
        <a:xfrm>
          <a:off x="3914725" y="2227680"/>
          <a:ext cx="273657" cy="273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6334B-5A90-4B05-9CB4-53BD083C1F99}">
      <dsp:nvSpPr>
        <dsp:cNvPr id="0" name=""/>
        <dsp:cNvSpPr/>
      </dsp:nvSpPr>
      <dsp:spPr>
        <a:xfrm>
          <a:off x="4175486" y="2045561"/>
          <a:ext cx="3464405" cy="63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 smtClean="0"/>
            <a:t>Param1=Val1</a:t>
          </a:r>
          <a:endParaRPr lang="en-US" sz="2200" kern="1200" dirty="0"/>
        </a:p>
      </dsp:txBody>
      <dsp:txXfrm>
        <a:off x="4175486" y="2045561"/>
        <a:ext cx="3464405" cy="637896"/>
      </dsp:txXfrm>
    </dsp:sp>
    <dsp:sp modelId="{D88139CA-E020-4197-88B4-68E2201209DC}">
      <dsp:nvSpPr>
        <dsp:cNvPr id="0" name=""/>
        <dsp:cNvSpPr/>
      </dsp:nvSpPr>
      <dsp:spPr>
        <a:xfrm>
          <a:off x="3914725" y="2865576"/>
          <a:ext cx="273657" cy="2736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10557-B5D5-4F51-94B3-E0E97EBD33B9}">
      <dsp:nvSpPr>
        <dsp:cNvPr id="0" name=""/>
        <dsp:cNvSpPr/>
      </dsp:nvSpPr>
      <dsp:spPr>
        <a:xfrm>
          <a:off x="4175486" y="2683457"/>
          <a:ext cx="3464405" cy="637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a-DK" sz="2200" kern="1200" dirty="0" smtClean="0"/>
            <a:t>Param3=DefaultVal</a:t>
          </a:r>
          <a:endParaRPr lang="en-US" sz="2200" kern="1200" dirty="0"/>
        </a:p>
      </dsp:txBody>
      <dsp:txXfrm>
        <a:off x="4175486" y="2683457"/>
        <a:ext cx="3464405" cy="637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C73A4-1016-44DA-8D46-C16AC86A517A}" type="datetimeFigureOut">
              <a:rPr lang="en-US" smtClean="0"/>
              <a:t>8/12/2014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4E9B-0E98-4758-8CD5-FD5B9DD57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8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On lists and choices generated by groovy scripts the first item</a:t>
            </a:r>
            <a:r>
              <a:rPr lang="da-DK" baseline="0" dirty="0" smtClean="0"/>
              <a:t> i default!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4E9B-0E98-4758-8CD5-FD5B9DD57C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2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Later by build no, but</a:t>
            </a:r>
            <a:r>
              <a:rPr lang="da-DK" baseline="0" dirty="0" smtClean="0"/>
              <a:t> not avaliable when in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4E9B-0E98-4758-8CD5-FD5B9DD57C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15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Only compare values</a:t>
            </a:r>
            <a:r>
              <a:rPr lang="da-DK" baseline="0" dirty="0" smtClean="0"/>
              <a:t> for keys that exist in both Jenkins job and in provided param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4E9B-0E98-4758-8CD5-FD5B9DD57C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 {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Initiated, Queued, Building, Succeeded, Failed, </a:t>
            </a:r>
            <a:r>
              <a:rPr lang="en-US" sz="1200" b="1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Unstablalized</a:t>
            </a:r>
            <a:r>
              <a:rPr lang="en-US" sz="1200" b="1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Aborted, Finished, Deleted, Unauthorized}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54E9B-0E98-4758-8CD5-FD5B9DD57C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Billede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368"/>
            <a:ext cx="9144000" cy="484632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ktangel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ktangel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ktangel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ktangel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Lige forbindelse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Lige forbindelse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Lige forbindelse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Lige forbindels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Lige forbindelse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ktangel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5593602" y="188968"/>
            <a:ext cx="3198151" cy="603126"/>
            <a:chOff x="5593602" y="188968"/>
            <a:chExt cx="3198151" cy="603126"/>
          </a:xfrm>
        </p:grpSpPr>
        <p:pic>
          <p:nvPicPr>
            <p:cNvPr id="33" name="Billed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602" y="311569"/>
              <a:ext cx="2524125" cy="38100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016" y="188968"/>
              <a:ext cx="662737" cy="603126"/>
            </a:xfrm>
            <a:prstGeom prst="rect">
              <a:avLst/>
            </a:prstGeom>
          </p:spPr>
        </p:pic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4733"/>
            <a:ext cx="2255333" cy="7314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8" name="Pladsholder til indhold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8/11/2014</a:t>
            </a:fld>
            <a:endParaRPr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Pladsholder til sidefod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ktangel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ktangel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ktangel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ktangel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Lige forbindelse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Lige forbindelse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Lige forbindels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Lige forbindelse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ktangel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Lige forbindelse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9" name="Pladsholder til indhold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Pladsholder til indhold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3" name="Pladsholder til indhold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12" name="Pladsholder til teks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14" name="Pladsholder til teks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6" name="Pladsholder til dato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8/11/2014</a:t>
            </a:fld>
            <a:endParaRPr lang="en-US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8/11/2014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8" name="Lige forbindelse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Lige forbindelse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ktangel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Lige forbindelse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Pladsholder til indhold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21" name="Pladsholder til dato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8/11/2014</a:t>
            </a:fld>
            <a:endParaRPr lang="en-US" dirty="0"/>
          </a:p>
        </p:txBody>
      </p:sp>
      <p:sp>
        <p:nvSpPr>
          <p:cNvPr id="22" name="Pladsholder til diasnumm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Pladsholder til sidefod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ge forbindelse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10" name="Lige forbindelse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ktangel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Lige forbindelse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Lige forbindelse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Lige forbindelse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Pladsholder til dato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8/11/2014</a:t>
            </a:fld>
            <a:endParaRPr lang="en-US" dirty="0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Pladsholder til sidefod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8/11/2014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368"/>
            <a:ext cx="9144000" cy="484632"/>
          </a:xfrm>
          <a:prstGeom prst="rect">
            <a:avLst/>
          </a:prstGeom>
        </p:spPr>
      </p:pic>
      <p:grpSp>
        <p:nvGrpSpPr>
          <p:cNvPr id="6" name="Group 5"/>
          <p:cNvGrpSpPr/>
          <p:nvPr userDrawn="1"/>
        </p:nvGrpSpPr>
        <p:grpSpPr>
          <a:xfrm>
            <a:off x="5593602" y="188968"/>
            <a:ext cx="3198151" cy="603126"/>
            <a:chOff x="5593602" y="188968"/>
            <a:chExt cx="3198151" cy="603126"/>
          </a:xfrm>
        </p:grpSpPr>
        <p:pic>
          <p:nvPicPr>
            <p:cNvPr id="4" name="Billede 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3602" y="311569"/>
              <a:ext cx="2524125" cy="381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9016" y="188968"/>
              <a:ext cx="662737" cy="603126"/>
            </a:xfrm>
            <a:prstGeom prst="rect">
              <a:avLst/>
            </a:prstGeom>
          </p:spPr>
        </p:pic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4733"/>
            <a:ext cx="2255333" cy="731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ypi.python.org/pypi/jenkinsapi" TargetMode="External"/><Relationship Id="rId2" Type="http://schemas.openxmlformats.org/officeDocument/2006/relationships/hyperlink" Target="https://wiki.jenkins-ci.org/display/JENKINS/Parameterized+Buil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bygems.org/gems/jenkins_api_clien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smtClean="0"/>
              <a:t>Using </a:t>
            </a:r>
            <a:r>
              <a:rPr lang="en-US" dirty="0" smtClean="0"/>
              <a:t>Jenkins</a:t>
            </a:r>
            <a:r>
              <a:rPr lang="da-DK" dirty="0" smtClean="0"/>
              <a:t> as a Component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Jonas Bovin, VITEC ALOC</a:t>
            </a:r>
          </a:p>
          <a:p>
            <a:r>
              <a:rPr lang="en-GB" dirty="0"/>
              <a:t>The Jenkins CI User Event 2014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6778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would you want do that?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Because I can…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67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Really?</a:t>
            </a:r>
            <a:endParaRPr lang="en-GB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Nope…</a:t>
            </a:r>
          </a:p>
          <a:p>
            <a:r>
              <a:rPr lang="en-GB" dirty="0" smtClean="0"/>
              <a:t>We wanted </a:t>
            </a:r>
          </a:p>
          <a:p>
            <a:pPr lvl="1"/>
            <a:r>
              <a:rPr lang="en-GB" dirty="0" smtClean="0"/>
              <a:t>an </a:t>
            </a:r>
            <a:r>
              <a:rPr lang="en-GB" dirty="0" smtClean="0"/>
              <a:t>automated series of steps to occur on </a:t>
            </a:r>
            <a:r>
              <a:rPr lang="en-GB" dirty="0" smtClean="0"/>
              <a:t>demand</a:t>
            </a:r>
          </a:p>
          <a:p>
            <a:pPr lvl="1"/>
            <a:r>
              <a:rPr lang="en-GB" dirty="0" smtClean="0"/>
              <a:t>to pass </a:t>
            </a:r>
            <a:r>
              <a:rPr lang="en-GB" dirty="0" err="1" smtClean="0"/>
              <a:t>params</a:t>
            </a:r>
            <a:r>
              <a:rPr lang="en-GB" dirty="0" smtClean="0"/>
              <a:t> created during execution of one step to subsequent steps</a:t>
            </a:r>
            <a:endParaRPr lang="en-GB" dirty="0" smtClean="0"/>
          </a:p>
          <a:p>
            <a:pPr lvl="1"/>
            <a:r>
              <a:rPr lang="en-GB" dirty="0"/>
              <a:t>t</a:t>
            </a:r>
            <a:r>
              <a:rPr lang="en-GB" dirty="0" smtClean="0"/>
              <a:t>o report </a:t>
            </a:r>
            <a:r>
              <a:rPr lang="en-GB" dirty="0"/>
              <a:t>of </a:t>
            </a:r>
            <a:r>
              <a:rPr lang="en-GB" dirty="0" smtClean="0"/>
              <a:t>state/progress </a:t>
            </a:r>
            <a:r>
              <a:rPr lang="en-GB" dirty="0"/>
              <a:t>of given </a:t>
            </a:r>
            <a:r>
              <a:rPr lang="en-GB" dirty="0" smtClean="0"/>
              <a:t>builds</a:t>
            </a:r>
          </a:p>
          <a:p>
            <a:pPr lvl="1"/>
            <a:r>
              <a:rPr lang="en-GB" dirty="0" smtClean="0"/>
              <a:t>to keep non-technical staff out of Jenkins</a:t>
            </a:r>
            <a:endParaRPr lang="en-GB" dirty="0" smtClean="0"/>
          </a:p>
          <a:p>
            <a:r>
              <a:rPr lang="en-GB" dirty="0" smtClean="0"/>
              <a:t>A lot of the entities existed in code elsewhere</a:t>
            </a:r>
          </a:p>
          <a:p>
            <a:pPr lvl="2"/>
            <a:r>
              <a:rPr lang="en-GB" dirty="0" smtClean="0"/>
              <a:t>Entities that did not really belong in Jenkins</a:t>
            </a:r>
          </a:p>
          <a:p>
            <a:r>
              <a:rPr lang="en-GB" dirty="0" smtClean="0"/>
              <a:t>We had created a lot of Jenkins jobs</a:t>
            </a:r>
          </a:p>
          <a:p>
            <a:pPr lvl="2"/>
            <a:r>
              <a:rPr lang="en-GB" dirty="0" smtClean="0"/>
              <a:t>Which different people were already </a:t>
            </a:r>
            <a:r>
              <a:rPr lang="en-GB" dirty="0" smtClean="0"/>
              <a:t>managing</a:t>
            </a:r>
          </a:p>
          <a:p>
            <a:pPr lvl="2"/>
            <a:r>
              <a:rPr lang="en-GB" dirty="0" smtClean="0"/>
              <a:t>They worked but were time consuming </a:t>
            </a: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8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Booking system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26968" cy="4873752"/>
          </a:xfrm>
        </p:spPr>
        <p:txBody>
          <a:bodyPr/>
          <a:lstStyle/>
          <a:p>
            <a:r>
              <a:rPr lang="da-DK" dirty="0" smtClean="0"/>
              <a:t>Process – created for database slot</a:t>
            </a:r>
          </a:p>
          <a:p>
            <a:pPr lvl="1"/>
            <a:r>
              <a:rPr lang="da-DK" dirty="0" smtClean="0"/>
              <a:t>Consists of a number of logic steps</a:t>
            </a:r>
          </a:p>
          <a:p>
            <a:pPr lvl="2"/>
            <a:r>
              <a:rPr lang="da-DK" dirty="0" smtClean="0"/>
              <a:t>Consists of a number of Jenkins jobs</a:t>
            </a:r>
          </a:p>
          <a:p>
            <a:r>
              <a:rPr lang="da-DK" dirty="0" smtClean="0"/>
              <a:t>Some </a:t>
            </a:r>
            <a:r>
              <a:rPr lang="da-DK" dirty="0" smtClean="0"/>
              <a:t>are</a:t>
            </a:r>
            <a:r>
              <a:rPr lang="da-DK" dirty="0" smtClean="0"/>
              <a:t> run </a:t>
            </a:r>
            <a:r>
              <a:rPr lang="da-DK" dirty="0" smtClean="0"/>
              <a:t>i parallel</a:t>
            </a:r>
          </a:p>
          <a:p>
            <a:pPr lvl="2"/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854617"/>
            <a:ext cx="2810477" cy="458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8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Overview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7920901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8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Why don’t you..?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da-DK" dirty="0" smtClean="0"/>
              <a:t>Use upstream/downstream jobs</a:t>
            </a:r>
          </a:p>
          <a:p>
            <a:pPr lvl="1"/>
            <a:r>
              <a:rPr lang="da-DK" dirty="0" smtClean="0"/>
              <a:t>Parameters can not be passed to downstream job</a:t>
            </a:r>
          </a:p>
          <a:p>
            <a:pPr lvl="1"/>
            <a:r>
              <a:rPr lang="da-DK" dirty="0" smtClean="0"/>
              <a:t>We needed to add ‘intelligent choices’ during run</a:t>
            </a:r>
          </a:p>
          <a:p>
            <a:pPr lvl="1"/>
            <a:r>
              <a:rPr lang="da-DK" dirty="0" smtClean="0"/>
              <a:t>A lot of parameters for later steps are created during first steps</a:t>
            </a:r>
          </a:p>
          <a:p>
            <a:pPr lvl="1"/>
            <a:r>
              <a:rPr lang="da-DK" dirty="0" smtClean="0"/>
              <a:t>Although stop/start VM is required before install – we don’t want an install always to run after a start</a:t>
            </a:r>
          </a:p>
          <a:p>
            <a:r>
              <a:rPr lang="da-DK" dirty="0" smtClean="0"/>
              <a:t>Use existing API packages like Python or Ruby</a:t>
            </a:r>
          </a:p>
          <a:p>
            <a:pPr lvl="1"/>
            <a:r>
              <a:rPr lang="da-DK" dirty="0" smtClean="0"/>
              <a:t>Our existing code/entities were already written in Java</a:t>
            </a:r>
          </a:p>
          <a:p>
            <a:endParaRPr lang="da-D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3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Atomic Jenkins Jobs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We found that jobs should only perform one task</a:t>
            </a:r>
          </a:p>
          <a:p>
            <a:pPr lvl="1"/>
            <a:r>
              <a:rPr lang="da-DK" dirty="0" smtClean="0"/>
              <a:t>Think of jobs as atomic functions</a:t>
            </a:r>
          </a:p>
          <a:p>
            <a:pPr lvl="1"/>
            <a:r>
              <a:rPr lang="da-DK" dirty="0" smtClean="0"/>
              <a:t>Execute several jobs from API to achieve a goal</a:t>
            </a:r>
          </a:p>
          <a:p>
            <a:pPr lvl="1"/>
            <a:r>
              <a:rPr lang="da-DK" dirty="0" smtClean="0"/>
              <a:t>Like: build, install, test, start VM, stop VM, load DB</a:t>
            </a:r>
          </a:p>
          <a:p>
            <a:r>
              <a:rPr lang="da-DK" dirty="0" smtClean="0"/>
              <a:t>Same goes for job-functions as functions in code</a:t>
            </a:r>
          </a:p>
          <a:p>
            <a:pPr lvl="1"/>
            <a:r>
              <a:rPr lang="da-DK" dirty="0" smtClean="0"/>
              <a:t>Only change/maintain functionality in one place</a:t>
            </a:r>
          </a:p>
          <a:p>
            <a:pPr lvl="1"/>
            <a:r>
              <a:rPr lang="da-DK" dirty="0" smtClean="0"/>
              <a:t>If a job fails - an issue only related to that function</a:t>
            </a:r>
          </a:p>
          <a:p>
            <a:pPr lvl="2"/>
            <a:r>
              <a:rPr lang="da-DK" dirty="0" smtClean="0"/>
              <a:t>Typically the owner is informed of the issue via post-build-task – fast problem resolution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890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classes and thier mapping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Jenkins </a:t>
            </a:r>
            <a:r>
              <a:rPr lang="da-DK" dirty="0" smtClean="0"/>
              <a:t>entities and classes</a:t>
            </a:r>
            <a:endParaRPr lang="da-DK" dirty="0" smtClean="0"/>
          </a:p>
          <a:p>
            <a:pPr lvl="1"/>
            <a:r>
              <a:rPr lang="da-DK" dirty="0" smtClean="0"/>
              <a:t>Job -&gt; dk.aloc.jenkins.api.JenkinsJob</a:t>
            </a:r>
          </a:p>
          <a:p>
            <a:pPr lvl="1"/>
            <a:r>
              <a:rPr lang="da-DK" dirty="0" smtClean="0"/>
              <a:t>Build -&gt; dk.aloc.jenkins.api.JenkinsBuild</a:t>
            </a:r>
          </a:p>
          <a:p>
            <a:pPr lvl="1"/>
            <a:r>
              <a:rPr lang="da-DK" dirty="0" smtClean="0"/>
              <a:t>Queue -&gt; </a:t>
            </a:r>
            <a:r>
              <a:rPr lang="da-DK" dirty="0" smtClean="0"/>
              <a:t>dk.aloc.jenkins.api.JenkinsQueue</a:t>
            </a:r>
          </a:p>
          <a:p>
            <a:pPr lvl="1"/>
            <a:r>
              <a:rPr lang="da-DK" dirty="0" smtClean="0"/>
              <a:t>QueueItem -&gt; dk.aloc.jenkins.api.JenkinsQueueItem</a:t>
            </a:r>
            <a:endParaRPr lang="da-DK" dirty="0"/>
          </a:p>
          <a:p>
            <a:r>
              <a:rPr lang="da-DK" dirty="0" smtClean="0"/>
              <a:t>Helper </a:t>
            </a:r>
            <a:r>
              <a:rPr lang="da-DK" dirty="0" smtClean="0"/>
              <a:t>classes</a:t>
            </a:r>
          </a:p>
          <a:p>
            <a:pPr lvl="1"/>
            <a:r>
              <a:rPr lang="da-DK" dirty="0" smtClean="0"/>
              <a:t>dk.aloc.jenkins.api.JenkinsBuildProcess</a:t>
            </a:r>
          </a:p>
          <a:p>
            <a:pPr lvl="1"/>
            <a:r>
              <a:rPr lang="da-DK" dirty="0" smtClean="0"/>
              <a:t>dk.aloc.jenkins.api.JenkinsHelper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423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Implementation Specifics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Search list of Jenkins masters</a:t>
            </a:r>
          </a:p>
          <a:p>
            <a:pPr lvl="1"/>
            <a:r>
              <a:rPr lang="da-DK" dirty="0" smtClean="0"/>
              <a:t>Allows us to seamlessly move jobs from one master to another</a:t>
            </a:r>
          </a:p>
          <a:p>
            <a:pPr lvl="1"/>
            <a:r>
              <a:rPr lang="da-DK" dirty="0" smtClean="0"/>
              <a:t>Upgrades and maintenance can happen on one Jenkins server at the time – without interrupting the booking system</a:t>
            </a:r>
          </a:p>
          <a:p>
            <a:endParaRPr lang="da-DK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Identifying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Builds of non-parameterized jobs are time-sequential and can be identified by time of creation (queue) and later build #</a:t>
            </a:r>
          </a:p>
          <a:p>
            <a:r>
              <a:rPr lang="da-DK" dirty="0" smtClean="0"/>
              <a:t>Parameterized jobs – however – require special attentions when automating as they are not just ‘next in line’</a:t>
            </a:r>
          </a:p>
          <a:p>
            <a:r>
              <a:rPr lang="da-DK" dirty="0" smtClean="0"/>
              <a:t>How we solved identity of parameterized jobs</a:t>
            </a:r>
          </a:p>
          <a:p>
            <a:pPr lvl="1"/>
            <a:r>
              <a:rPr lang="da-DK" dirty="0" smtClean="0"/>
              <a:t>Implement compare on classes BuildProcess, Build, QueueItem</a:t>
            </a:r>
          </a:p>
          <a:p>
            <a:pPr lvl="1"/>
            <a:r>
              <a:rPr lang="da-DK" dirty="0" smtClean="0"/>
              <a:t>Compares provided parameters only</a:t>
            </a:r>
          </a:p>
          <a:p>
            <a:pPr lvl="1"/>
            <a:r>
              <a:rPr lang="da-DK" dirty="0" smtClean="0"/>
              <a:t>Builds executed more than 200 sec’s before request are ignored.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4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Comparing builds with params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39115163"/>
              </p:ext>
            </p:extLst>
          </p:nvPr>
        </p:nvGraphicFramePr>
        <p:xfrm>
          <a:off x="457200" y="1600200"/>
          <a:ext cx="764319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5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domain</a:t>
            </a:r>
          </a:p>
          <a:p>
            <a:r>
              <a:rPr lang="en-US" dirty="0" smtClean="0"/>
              <a:t>Reason for component approach</a:t>
            </a:r>
            <a:endParaRPr lang="en-US" dirty="0" smtClean="0"/>
          </a:p>
          <a:p>
            <a:r>
              <a:rPr lang="en-US" dirty="0" smtClean="0"/>
              <a:t>Implementation</a:t>
            </a:r>
          </a:p>
          <a:p>
            <a:pPr lvl="1"/>
            <a:r>
              <a:rPr lang="da-DK" dirty="0" smtClean="0"/>
              <a:t>Overview</a:t>
            </a:r>
            <a:endParaRPr lang="en-US" dirty="0" smtClean="0"/>
          </a:p>
          <a:p>
            <a:pPr lvl="1"/>
            <a:r>
              <a:rPr lang="en-US" dirty="0" smtClean="0"/>
              <a:t>The mappings</a:t>
            </a:r>
          </a:p>
          <a:p>
            <a:r>
              <a:rPr lang="en-US" dirty="0" smtClean="0"/>
              <a:t>Usage</a:t>
            </a:r>
          </a:p>
          <a:p>
            <a:pPr lvl="1"/>
            <a:r>
              <a:rPr lang="da-DK" dirty="0" smtClean="0"/>
              <a:t>Run job</a:t>
            </a:r>
            <a:endParaRPr lang="en-US" dirty="0" smtClean="0"/>
          </a:p>
          <a:p>
            <a:pPr lvl="1"/>
            <a:r>
              <a:rPr lang="en-US" dirty="0" smtClean="0"/>
              <a:t>Run a parameterized </a:t>
            </a:r>
            <a:r>
              <a:rPr lang="en-US" dirty="0" smtClean="0"/>
              <a:t>job</a:t>
            </a:r>
          </a:p>
          <a:p>
            <a:r>
              <a:rPr lang="da-DK" dirty="0" smtClean="0"/>
              <a:t>Security</a:t>
            </a:r>
          </a:p>
          <a:p>
            <a:r>
              <a:rPr lang="da-DK" dirty="0" smtClean="0"/>
              <a:t>Lessons learned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7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Run </a:t>
            </a:r>
            <a:r>
              <a:rPr lang="da-DK" dirty="0" smtClean="0"/>
              <a:t>job – simple usage pattern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smtClean="0"/>
              <a:t>//Job that requires no </a:t>
            </a:r>
            <a:r>
              <a:rPr lang="da-DK" sz="2000" dirty="0"/>
              <a:t>parameters</a:t>
            </a:r>
          </a:p>
          <a:p>
            <a:pPr marL="0" indent="0">
              <a:buNone/>
            </a:pPr>
            <a:r>
              <a:rPr lang="da-DK" sz="2000" dirty="0" smtClean="0"/>
              <a:t>JenkinsJob </a:t>
            </a:r>
            <a:r>
              <a:rPr lang="da-DK" sz="2000" dirty="0" smtClean="0"/>
              <a:t>job = new JenkinsJob(String name</a:t>
            </a:r>
            <a:r>
              <a:rPr lang="da-DK" sz="2000" dirty="0" smtClean="0"/>
              <a:t>);</a:t>
            </a:r>
          </a:p>
          <a:p>
            <a:pPr marL="0" indent="0">
              <a:buNone/>
            </a:pPr>
            <a:r>
              <a:rPr lang="da-DK" sz="2000" dirty="0"/>
              <a:t>JenkinsBuildProcess jbp = job.buildNow(String </a:t>
            </a:r>
            <a:r>
              <a:rPr lang="da-DK" sz="2000" dirty="0" smtClean="0"/>
              <a:t>user); </a:t>
            </a:r>
          </a:p>
          <a:p>
            <a:pPr marL="0" indent="0">
              <a:buNone/>
            </a:pPr>
            <a:r>
              <a:rPr lang="da-DK" sz="2000" dirty="0" smtClean="0"/>
              <a:t>while </a:t>
            </a:r>
            <a:r>
              <a:rPr lang="da-DK" sz="2000" dirty="0" smtClean="0"/>
              <a:t>(!jpb.refreshState()){</a:t>
            </a:r>
          </a:p>
          <a:p>
            <a:pPr marL="0" indent="0">
              <a:buNone/>
            </a:pPr>
            <a:r>
              <a:rPr lang="da-DK" sz="2000" dirty="0" smtClean="0"/>
              <a:t>	Thread.wait(1000);</a:t>
            </a:r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}</a:t>
            </a:r>
          </a:p>
          <a:p>
            <a:pPr marL="0" indent="0">
              <a:buNone/>
            </a:pPr>
            <a:r>
              <a:rPr lang="da-DK" sz="2000" dirty="0" smtClean="0"/>
              <a:t>JenkinsBuild </a:t>
            </a:r>
            <a:r>
              <a:rPr lang="da-DK" sz="2000" dirty="0" smtClean="0"/>
              <a:t>jb = jbp.getResult</a:t>
            </a:r>
            <a:r>
              <a:rPr lang="da-DK" sz="2000" dirty="0" smtClean="0"/>
              <a:t>();</a:t>
            </a:r>
          </a:p>
          <a:p>
            <a:pPr marL="0" indent="0">
              <a:buNone/>
            </a:pPr>
            <a:r>
              <a:rPr lang="da-DK" sz="2000" dirty="0" smtClean="0"/>
              <a:t>If (jb.isSuccess()){</a:t>
            </a:r>
          </a:p>
          <a:p>
            <a:pPr marL="0" indent="0">
              <a:buNone/>
            </a:pPr>
            <a:r>
              <a:rPr lang="da-DK" sz="2000" dirty="0"/>
              <a:t>	</a:t>
            </a:r>
            <a:r>
              <a:rPr lang="da-DK" sz="2000" dirty="0" smtClean="0"/>
              <a:t>//Great success!</a:t>
            </a:r>
          </a:p>
          <a:p>
            <a:pPr marL="0" indent="0">
              <a:buNone/>
            </a:pPr>
            <a:r>
              <a:rPr lang="da-DK" sz="2000" dirty="0" smtClean="0"/>
              <a:t>} else {</a:t>
            </a:r>
          </a:p>
          <a:p>
            <a:pPr marL="0" indent="0">
              <a:buNone/>
            </a:pPr>
            <a:r>
              <a:rPr lang="da-DK" sz="2000" dirty="0" smtClean="0"/>
              <a:t>	</a:t>
            </a:r>
            <a:r>
              <a:rPr lang="da-DK" sz="2000" dirty="0"/>
              <a:t>//Handle usuccessful builds</a:t>
            </a:r>
          </a:p>
          <a:p>
            <a:pPr marL="0" indent="0">
              <a:buNone/>
            </a:pPr>
            <a:r>
              <a:rPr lang="da-DK" sz="2000" dirty="0" smtClean="0"/>
              <a:t>}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895524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Run </a:t>
            </a:r>
            <a:r>
              <a:rPr lang="da-DK" dirty="0" smtClean="0"/>
              <a:t>job – with params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000" dirty="0" smtClean="0"/>
              <a:t>//Job that requires </a:t>
            </a:r>
            <a:r>
              <a:rPr lang="da-DK" sz="2000" dirty="0"/>
              <a:t>parameters</a:t>
            </a:r>
          </a:p>
          <a:p>
            <a:pPr marL="0" indent="0">
              <a:buNone/>
            </a:pPr>
            <a:r>
              <a:rPr lang="da-DK" sz="2000" dirty="0" smtClean="0"/>
              <a:t>JenkinsJob </a:t>
            </a:r>
            <a:r>
              <a:rPr lang="da-DK" sz="2000" dirty="0" smtClean="0"/>
              <a:t>job = new JenkinsJob(String name</a:t>
            </a:r>
            <a:r>
              <a:rPr lang="da-DK" sz="2000" dirty="0" smtClean="0"/>
              <a:t>);</a:t>
            </a:r>
          </a:p>
          <a:p>
            <a:pPr marL="0" indent="0">
              <a:buNone/>
            </a:pPr>
            <a:r>
              <a:rPr lang="da-DK" sz="2000" dirty="0" smtClean="0"/>
              <a:t>JenkinsBuildProcess </a:t>
            </a:r>
            <a:r>
              <a:rPr lang="da-DK" sz="2000" dirty="0" smtClean="0"/>
              <a:t>jbp = </a:t>
            </a:r>
            <a:r>
              <a:rPr lang="da-DK" sz="2000" dirty="0" smtClean="0"/>
              <a:t>job.buildNow(String user, </a:t>
            </a:r>
            <a:r>
              <a:rPr lang="en-US" sz="2000" dirty="0" smtClean="0"/>
              <a:t> </a:t>
            </a:r>
            <a:r>
              <a:rPr lang="en-US" sz="2000" dirty="0"/>
              <a:t>Map&lt;</a:t>
            </a:r>
            <a:r>
              <a:rPr lang="en-US" sz="2000" dirty="0" err="1"/>
              <a:t>String,String</a:t>
            </a:r>
            <a:r>
              <a:rPr lang="en-US" sz="2000" dirty="0"/>
              <a:t>&gt; </a:t>
            </a:r>
            <a:r>
              <a:rPr lang="en-US" sz="2000" dirty="0" err="1"/>
              <a:t>params</a:t>
            </a:r>
            <a:r>
              <a:rPr lang="da-DK" sz="2000" dirty="0" smtClean="0"/>
              <a:t>);</a:t>
            </a:r>
            <a:endParaRPr lang="da-DK" sz="2000" dirty="0" smtClean="0"/>
          </a:p>
          <a:p>
            <a:pPr marL="0" indent="0">
              <a:buNone/>
            </a:pPr>
            <a:r>
              <a:rPr lang="da-DK" sz="2000" dirty="0" smtClean="0"/>
              <a:t>while </a:t>
            </a:r>
            <a:r>
              <a:rPr lang="da-DK" sz="2000" dirty="0" smtClean="0"/>
              <a:t>(!jpb.refreshState()){</a:t>
            </a:r>
          </a:p>
          <a:p>
            <a:pPr marL="0" indent="0">
              <a:buNone/>
            </a:pPr>
            <a:r>
              <a:rPr lang="da-DK" sz="2000" dirty="0" smtClean="0"/>
              <a:t>	Thread.wait(1000);</a:t>
            </a:r>
            <a:endParaRPr lang="da-DK" sz="2000" dirty="0"/>
          </a:p>
          <a:p>
            <a:pPr marL="0" indent="0">
              <a:buNone/>
            </a:pPr>
            <a:r>
              <a:rPr lang="da-DK" sz="2000" dirty="0" smtClean="0"/>
              <a:t>}</a:t>
            </a:r>
          </a:p>
          <a:p>
            <a:pPr marL="0" indent="0">
              <a:buNone/>
            </a:pPr>
            <a:r>
              <a:rPr lang="da-DK" sz="2000" dirty="0" smtClean="0"/>
              <a:t>JenkinsBuild </a:t>
            </a:r>
            <a:r>
              <a:rPr lang="da-DK" sz="2000" dirty="0" smtClean="0"/>
              <a:t>jb = jbp.getResult</a:t>
            </a:r>
            <a:r>
              <a:rPr lang="da-DK" sz="2000" dirty="0" smtClean="0"/>
              <a:t>();</a:t>
            </a:r>
          </a:p>
          <a:p>
            <a:pPr marL="0" indent="0">
              <a:buNone/>
            </a:pPr>
            <a:r>
              <a:rPr lang="da-DK" sz="2000" dirty="0" smtClean="0"/>
              <a:t>If (jb.isSuccess()){</a:t>
            </a:r>
          </a:p>
          <a:p>
            <a:pPr marL="0" indent="0">
              <a:buNone/>
            </a:pPr>
            <a:r>
              <a:rPr lang="da-DK" sz="2000" dirty="0"/>
              <a:t>	</a:t>
            </a:r>
            <a:r>
              <a:rPr lang="da-DK" sz="2000" dirty="0" smtClean="0"/>
              <a:t>//Great success!</a:t>
            </a:r>
          </a:p>
          <a:p>
            <a:pPr marL="0" indent="0">
              <a:buNone/>
            </a:pPr>
            <a:r>
              <a:rPr lang="da-DK" sz="2000" dirty="0" smtClean="0"/>
              <a:t>} else {</a:t>
            </a:r>
          </a:p>
          <a:p>
            <a:pPr marL="0" indent="0">
              <a:buNone/>
            </a:pPr>
            <a:r>
              <a:rPr lang="da-DK" sz="2000" dirty="0"/>
              <a:t>	</a:t>
            </a:r>
            <a:r>
              <a:rPr lang="da-DK" sz="2000" dirty="0" smtClean="0"/>
              <a:t>//Handle usuccessful builds</a:t>
            </a:r>
          </a:p>
          <a:p>
            <a:pPr marL="0" indent="0">
              <a:buNone/>
            </a:pPr>
            <a:r>
              <a:rPr lang="da-DK" sz="2000" dirty="0" smtClean="0"/>
              <a:t>}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67890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Both Jenkins and our web app hook into the AD</a:t>
            </a:r>
          </a:p>
          <a:p>
            <a:r>
              <a:rPr lang="da-DK" dirty="0" smtClean="0"/>
              <a:t>The web app retrieves token from Jenkins for logged in user</a:t>
            </a:r>
          </a:p>
          <a:p>
            <a:r>
              <a:rPr lang="da-DK" dirty="0" smtClean="0"/>
              <a:t>If a user is not given run permissions, Jenkins will not allow the job to run</a:t>
            </a:r>
          </a:p>
          <a:p>
            <a:r>
              <a:rPr lang="da-DK" dirty="0" smtClean="0"/>
              <a:t>In other words: The user has exactly the same rights when using API as he/she would directly on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1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Impersonate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When running a job from code you will want the responsible user to appear as ‘Started by’</a:t>
            </a:r>
          </a:p>
          <a:p>
            <a:r>
              <a:rPr lang="da-DK" dirty="0" smtClean="0"/>
              <a:t>The framework handles this from username provided by app or servlet container</a:t>
            </a:r>
          </a:p>
          <a:p>
            <a:r>
              <a:rPr lang="da-DK" dirty="0" smtClean="0"/>
              <a:t>Logs in as Jenkins admin and rips the token from users html page using xpath and logs in as that user/token</a:t>
            </a:r>
          </a:p>
          <a:p>
            <a:pPr lvl="1"/>
            <a:r>
              <a:rPr lang="da-DK" dirty="0" smtClean="0"/>
              <a:t>Clearly a hack, but it works from 1.554.3 LTS but not  1.472 and earlier</a:t>
            </a:r>
          </a:p>
          <a:p>
            <a:r>
              <a:rPr lang="da-DK" dirty="0" smtClean="0"/>
              <a:t>API ‘impersonate’ New Feature on whishlist</a:t>
            </a:r>
          </a:p>
          <a:p>
            <a:pPr lvl="1"/>
            <a:r>
              <a:rPr lang="da-DK" dirty="0" smtClean="0"/>
              <a:t>JENKINS-18453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Lessens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Create a testsuite of all the interfaces used</a:t>
            </a:r>
          </a:p>
          <a:p>
            <a:pPr lvl="1"/>
            <a:r>
              <a:rPr lang="da-DK" dirty="0" smtClean="0"/>
              <a:t>Run them extensively on Jenkins upgrades</a:t>
            </a:r>
          </a:p>
          <a:p>
            <a:pPr lvl="1"/>
            <a:r>
              <a:rPr lang="da-DK" dirty="0" smtClean="0"/>
              <a:t>We use WebTest by Canoo</a:t>
            </a:r>
          </a:p>
          <a:p>
            <a:r>
              <a:rPr lang="da-DK" dirty="0" smtClean="0"/>
              <a:t>Create thourough unit-tests of API classes</a:t>
            </a:r>
          </a:p>
          <a:p>
            <a:pPr lvl="1"/>
            <a:r>
              <a:rPr lang="da-DK" dirty="0" smtClean="0"/>
              <a:t>There are many ways a job can end beyond success, failure and unstable!</a:t>
            </a:r>
          </a:p>
          <a:p>
            <a:r>
              <a:rPr lang="da-DK" dirty="0" smtClean="0"/>
              <a:t>The Jenkins API is very stable and wicked fast</a:t>
            </a:r>
          </a:p>
          <a:p>
            <a:r>
              <a:rPr lang="da-DK" dirty="0" smtClean="0"/>
              <a:t>When communicating with Jenkins API</a:t>
            </a:r>
          </a:p>
          <a:p>
            <a:pPr lvl="1"/>
            <a:r>
              <a:rPr lang="da-DK" dirty="0"/>
              <a:t>Don’t use: </a:t>
            </a:r>
            <a:r>
              <a:rPr lang="da-DK" dirty="0" smtClean="0"/>
              <a:t>?depth=# (possibly large data)</a:t>
            </a:r>
            <a:endParaRPr lang="da-DK" dirty="0"/>
          </a:p>
          <a:p>
            <a:pPr lvl="1"/>
            <a:r>
              <a:rPr lang="da-DK" dirty="0" smtClean="0"/>
              <a:t>Use tree: </a:t>
            </a:r>
            <a:r>
              <a:rPr lang="en-US" dirty="0" smtClean="0"/>
              <a:t>?tree=key[field1,field2,subkey [</a:t>
            </a:r>
            <a:r>
              <a:rPr lang="en-US" dirty="0"/>
              <a:t>subfield1</a:t>
            </a:r>
            <a:r>
              <a:rPr lang="en-US" dirty="0" smtClean="0"/>
              <a:t>]]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2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7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Parametrized Build Plugin</a:t>
            </a:r>
          </a:p>
          <a:p>
            <a:pPr lvl="1"/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wiki.jenkins-ci.org/display/JENKINS/Parameterized+Build</a:t>
            </a:r>
            <a:endParaRPr lang="da-DK" dirty="0" smtClean="0"/>
          </a:p>
          <a:p>
            <a:r>
              <a:rPr lang="da-DK" dirty="0" smtClean="0"/>
              <a:t>Python Jenkins API</a:t>
            </a:r>
            <a:endParaRPr lang="en-US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pypi.python.org/pypi/jenkinsapi</a:t>
            </a:r>
            <a:endParaRPr lang="en-US" dirty="0" smtClean="0"/>
          </a:p>
          <a:p>
            <a:r>
              <a:rPr lang="da-DK" dirty="0" smtClean="0"/>
              <a:t>Ruby Jenkins API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rubygems.org/gems/jenkins_api_client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We had trouble creating test environments effeciently</a:t>
            </a:r>
          </a:p>
          <a:p>
            <a:r>
              <a:rPr lang="da-DK" dirty="0" smtClean="0"/>
              <a:t>The idea of using VM’s had been there a long time</a:t>
            </a:r>
          </a:p>
          <a:p>
            <a:r>
              <a:rPr lang="da-DK" dirty="0" smtClean="0"/>
              <a:t>We used Jenkins to create jobs that would execute steps in the process </a:t>
            </a:r>
          </a:p>
          <a:p>
            <a:pPr lvl="1"/>
            <a:r>
              <a:rPr lang="da-DK" dirty="0" smtClean="0"/>
              <a:t>Like create VM, Load db, install given build on VM</a:t>
            </a:r>
          </a:p>
          <a:p>
            <a:r>
              <a:rPr lang="da-DK" dirty="0" smtClean="0"/>
              <a:t>We then wanted to automate the processes and wrote a java package for communicating with the Jenkins API</a:t>
            </a:r>
          </a:p>
          <a:p>
            <a:r>
              <a:rPr lang="da-DK" dirty="0" smtClean="0"/>
              <a:t>We used the package in our existing code to create an automated VM booking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2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doing what?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Small Java package to control Jenkins</a:t>
            </a:r>
          </a:p>
          <a:p>
            <a:r>
              <a:rPr lang="en-US" dirty="0" smtClean="0"/>
              <a:t>Implemented via the XML-API of Jenkins</a:t>
            </a:r>
          </a:p>
          <a:p>
            <a:r>
              <a:rPr lang="en-US" dirty="0" smtClean="0"/>
              <a:t>Can be used from any Java app</a:t>
            </a:r>
          </a:p>
          <a:p>
            <a:r>
              <a:rPr lang="en-US" dirty="0" smtClean="0"/>
              <a:t>Java native implementation</a:t>
            </a:r>
          </a:p>
          <a:p>
            <a:r>
              <a:rPr lang="en-US" dirty="0" smtClean="0"/>
              <a:t>Same functionality could be achieved from any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Problem: Creating test </a:t>
            </a:r>
            <a:r>
              <a:rPr lang="da-DK" dirty="0" smtClean="0"/>
              <a:t>environment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Lots of different users</a:t>
            </a:r>
          </a:p>
          <a:p>
            <a:pPr lvl="1"/>
            <a:r>
              <a:rPr lang="da-DK" dirty="0" smtClean="0"/>
              <a:t>Supporters, </a:t>
            </a:r>
            <a:r>
              <a:rPr lang="da-DK" dirty="0" smtClean="0"/>
              <a:t>Testers, Consultants </a:t>
            </a:r>
            <a:r>
              <a:rPr lang="da-DK" dirty="0" smtClean="0"/>
              <a:t>and developers</a:t>
            </a:r>
          </a:p>
          <a:p>
            <a:r>
              <a:rPr lang="da-DK" dirty="0" smtClean="0"/>
              <a:t>Typical scenarios:</a:t>
            </a:r>
          </a:p>
          <a:p>
            <a:pPr lvl="1"/>
            <a:r>
              <a:rPr lang="da-DK" dirty="0" smtClean="0"/>
              <a:t>Verify a bug in users environment</a:t>
            </a:r>
          </a:p>
          <a:p>
            <a:pPr lvl="1"/>
            <a:r>
              <a:rPr lang="da-DK" dirty="0" smtClean="0"/>
              <a:t>Test completion of bug-fix</a:t>
            </a:r>
          </a:p>
          <a:p>
            <a:r>
              <a:rPr lang="da-DK" dirty="0" smtClean="0"/>
              <a:t>Both require a complete set</a:t>
            </a:r>
          </a:p>
          <a:p>
            <a:pPr lvl="1"/>
            <a:r>
              <a:rPr lang="da-DK" dirty="0" smtClean="0"/>
              <a:t>VM, Database, specific customer package</a:t>
            </a:r>
          </a:p>
          <a:p>
            <a:r>
              <a:rPr lang="da-DK" dirty="0" smtClean="0"/>
              <a:t>Jenkins Builds are paramererized to allow choices</a:t>
            </a:r>
          </a:p>
          <a:p>
            <a:r>
              <a:rPr lang="da-DK" dirty="0"/>
              <a:t>Lots of steps and lots of knowledge required</a:t>
            </a:r>
          </a:p>
          <a:p>
            <a:r>
              <a:rPr lang="da-DK" dirty="0" smtClean="0"/>
              <a:t>Time-consuming</a:t>
            </a:r>
          </a:p>
          <a:p>
            <a:pPr lvl="1"/>
            <a:r>
              <a:rPr lang="da-DK" dirty="0" smtClean="0"/>
              <a:t>wait for one job to finish before starting the next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442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Create Test Environment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6995120" cy="4873752"/>
          </a:xfrm>
        </p:spPr>
        <p:txBody>
          <a:bodyPr/>
          <a:lstStyle/>
          <a:p>
            <a:r>
              <a:rPr lang="en-US" dirty="0" smtClean="0"/>
              <a:t>Parallel</a:t>
            </a:r>
          </a:p>
          <a:p>
            <a:pPr lvl="1"/>
            <a:r>
              <a:rPr lang="en-US" dirty="0" smtClean="0"/>
              <a:t>Load db-dump in named database</a:t>
            </a:r>
          </a:p>
          <a:p>
            <a:pPr lvl="2"/>
            <a:r>
              <a:rPr lang="en-US" dirty="0" smtClean="0"/>
              <a:t>If one is not already </a:t>
            </a:r>
            <a:r>
              <a:rPr lang="en-US" dirty="0" smtClean="0"/>
              <a:t>loaded – load some nightly</a:t>
            </a:r>
            <a:endParaRPr lang="en-US" dirty="0" smtClean="0"/>
          </a:p>
          <a:p>
            <a:pPr lvl="1"/>
            <a:r>
              <a:rPr lang="en-US" dirty="0" smtClean="0"/>
              <a:t>Create new VM from template</a:t>
            </a:r>
          </a:p>
          <a:p>
            <a:pPr lvl="1"/>
            <a:r>
              <a:rPr lang="en-US" dirty="0" smtClean="0"/>
              <a:t>Build customer package from given build#</a:t>
            </a:r>
          </a:p>
          <a:p>
            <a:pPr lvl="2"/>
            <a:r>
              <a:rPr lang="en-US" dirty="0"/>
              <a:t>If one does not </a:t>
            </a:r>
            <a:r>
              <a:rPr lang="en-US" dirty="0" smtClean="0"/>
              <a:t>already exist</a:t>
            </a:r>
            <a:endParaRPr lang="en-US" dirty="0"/>
          </a:p>
          <a:p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Install previously created package</a:t>
            </a:r>
          </a:p>
          <a:p>
            <a:pPr lvl="1"/>
            <a:r>
              <a:rPr lang="en-US" dirty="0" smtClean="0"/>
              <a:t>Install CRS</a:t>
            </a:r>
          </a:p>
          <a:p>
            <a:pPr lvl="1"/>
            <a:r>
              <a:rPr lang="en-US" dirty="0" smtClean="0"/>
              <a:t>Install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0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Introduction to mindset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Claim: Jenkins can do pretty much everything for you, thanks to:</a:t>
            </a:r>
          </a:p>
          <a:p>
            <a:pPr lvl="1"/>
            <a:r>
              <a:rPr lang="da-DK" dirty="0" smtClean="0"/>
              <a:t>Parameterized builds plugin</a:t>
            </a:r>
          </a:p>
          <a:p>
            <a:r>
              <a:rPr lang="da-DK" dirty="0" smtClean="0"/>
              <a:t>Once parameters are introduced you probably make use of entities or properties of entities</a:t>
            </a:r>
          </a:p>
          <a:p>
            <a:r>
              <a:rPr lang="da-DK" dirty="0" smtClean="0"/>
              <a:t>The entities will probably not fit inside Jenkins – but also they probably already exist elsewhere in code.</a:t>
            </a:r>
          </a:p>
          <a:p>
            <a:r>
              <a:rPr lang="da-DK" dirty="0" smtClean="0"/>
              <a:t>Mission: Evolve your existing domain specific code to leverage on the power of Jenkins – and simply consider it a compontent that will do pretty much everything.</a:t>
            </a:r>
          </a:p>
        </p:txBody>
      </p:sp>
    </p:spTree>
    <p:extLst>
      <p:ext uri="{BB962C8B-B14F-4D97-AF65-F5344CB8AC3E}">
        <p14:creationId xmlns:p14="http://schemas.microsoft.com/office/powerpoint/2010/main" val="16927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Parameterized Build in 60 seconds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98976" cy="4873752"/>
          </a:xfrm>
        </p:spPr>
        <p:txBody>
          <a:bodyPr/>
          <a:lstStyle/>
          <a:p>
            <a:r>
              <a:rPr lang="da-DK" dirty="0" smtClean="0"/>
              <a:t>Datatypes: string, boolean, Choice list, other builds, SCM tags etc.</a:t>
            </a:r>
          </a:p>
          <a:p>
            <a:r>
              <a:rPr lang="da-DK" dirty="0" smtClean="0"/>
              <a:t>Most support defaults</a:t>
            </a:r>
          </a:p>
          <a:p>
            <a:r>
              <a:rPr lang="da-DK" dirty="0" smtClean="0"/>
              <a:t>Choices can be result of groovy scripts!</a:t>
            </a:r>
          </a:p>
          <a:p>
            <a:r>
              <a:rPr lang="da-DK" dirty="0" smtClean="0"/>
              <a:t>API: </a:t>
            </a:r>
            <a:r>
              <a:rPr lang="en-US" dirty="0"/>
              <a:t>/</a:t>
            </a:r>
            <a:r>
              <a:rPr lang="en-US" dirty="0" smtClean="0"/>
              <a:t>buildWithParameters?par1=val1</a:t>
            </a:r>
          </a:p>
          <a:p>
            <a:pPr lvl="1"/>
            <a:r>
              <a:rPr lang="da-DK" dirty="0" smtClean="0"/>
              <a:t>Params not provided uses default value</a:t>
            </a:r>
          </a:p>
          <a:p>
            <a:pPr lvl="1"/>
            <a:r>
              <a:rPr lang="da-DK" dirty="0" smtClean="0"/>
              <a:t>Param names are case sensitive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91" y="1844824"/>
            <a:ext cx="2744686" cy="3582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89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Benefits from component approach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a-DK" dirty="0" smtClean="0"/>
              <a:t>Jobs exist and are maintained in Jenkins</a:t>
            </a:r>
          </a:p>
          <a:p>
            <a:pPr lvl="1"/>
            <a:r>
              <a:rPr lang="da-DK" dirty="0" smtClean="0"/>
              <a:t>But can be called from anywhere in your code</a:t>
            </a:r>
          </a:p>
          <a:p>
            <a:pPr lvl="1"/>
            <a:r>
              <a:rPr lang="da-DK" dirty="0" smtClean="0"/>
              <a:t>No need to recreate functionality that Jenkins performs well</a:t>
            </a:r>
          </a:p>
          <a:p>
            <a:pPr lvl="1"/>
            <a:r>
              <a:rPr lang="da-DK" dirty="0" smtClean="0"/>
              <a:t>Jobs are maintained by thier creators/owners in Jenkins</a:t>
            </a:r>
          </a:p>
          <a:p>
            <a:r>
              <a:rPr lang="da-DK" dirty="0" smtClean="0"/>
              <a:t>Obvious benefits of Jenkins</a:t>
            </a:r>
          </a:p>
          <a:p>
            <a:pPr lvl="1"/>
            <a:r>
              <a:rPr lang="da-DK" dirty="0" smtClean="0"/>
              <a:t>Excellent slave handeling</a:t>
            </a:r>
          </a:p>
          <a:p>
            <a:pPr lvl="1"/>
            <a:r>
              <a:rPr lang="da-DK" dirty="0" smtClean="0"/>
              <a:t>Log</a:t>
            </a:r>
          </a:p>
          <a:p>
            <a:pPr lvl="1"/>
            <a:r>
              <a:rPr lang="da-DK" dirty="0" smtClean="0"/>
              <a:t>Easy maintenance of jobs</a:t>
            </a:r>
          </a:p>
          <a:p>
            <a:pPr lvl="1"/>
            <a:r>
              <a:rPr lang="da-DK" dirty="0" smtClean="0"/>
              <a:t>Scales extremely well</a:t>
            </a:r>
            <a:endParaRPr lang="da-DK" dirty="0" smtClean="0"/>
          </a:p>
          <a:p>
            <a:r>
              <a:rPr lang="da-DK" dirty="0" smtClean="0"/>
              <a:t>Shield non-Jenkins users from Jenkins GUI</a:t>
            </a:r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40336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tec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vitec</Template>
  <TotalTime>41833</TotalTime>
  <Words>1234</Words>
  <Application>Microsoft Office PowerPoint</Application>
  <PresentationFormat>On-screen Show (4:3)</PresentationFormat>
  <Paragraphs>203</Paragraphs>
  <Slides>26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Century Schoolbook</vt:lpstr>
      <vt:lpstr>Wingdings</vt:lpstr>
      <vt:lpstr>Wingdings 2</vt:lpstr>
      <vt:lpstr>vitec</vt:lpstr>
      <vt:lpstr>Using Jenkins as a Component</vt:lpstr>
      <vt:lpstr>Agenda</vt:lpstr>
      <vt:lpstr>background</vt:lpstr>
      <vt:lpstr>You’re doing what?</vt:lpstr>
      <vt:lpstr>Problem: Creating test environment</vt:lpstr>
      <vt:lpstr>Steps to Create Test Environment</vt:lpstr>
      <vt:lpstr>Introduction to mindset</vt:lpstr>
      <vt:lpstr>Parameterized Build in 60 seconds</vt:lpstr>
      <vt:lpstr>Benefits from component approach</vt:lpstr>
      <vt:lpstr>Why would you want do that?</vt:lpstr>
      <vt:lpstr>Really?</vt:lpstr>
      <vt:lpstr>Booking system</vt:lpstr>
      <vt:lpstr>Overview</vt:lpstr>
      <vt:lpstr>Why don’t you..?</vt:lpstr>
      <vt:lpstr>Atomic Jenkins Jobs</vt:lpstr>
      <vt:lpstr>The classes and thier mapping</vt:lpstr>
      <vt:lpstr>Implementation Specifics</vt:lpstr>
      <vt:lpstr>Identifying Jobs</vt:lpstr>
      <vt:lpstr>Comparing builds with params</vt:lpstr>
      <vt:lpstr>Run job – simple usage pattern</vt:lpstr>
      <vt:lpstr>Run job – with params</vt:lpstr>
      <vt:lpstr>Security</vt:lpstr>
      <vt:lpstr>Impersonate user</vt:lpstr>
      <vt:lpstr>Lessens learned</vt:lpstr>
      <vt:lpstr>Questions?</vt:lpstr>
      <vt:lpstr>References</vt:lpstr>
    </vt:vector>
  </TitlesOfParts>
  <Company>ALOC A/S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Jenkins as a Component</dc:title>
  <dc:creator>Jonas Bovin</dc:creator>
  <cp:lastModifiedBy>Jonas Bovin</cp:lastModifiedBy>
  <cp:revision>105</cp:revision>
  <dcterms:created xsi:type="dcterms:W3CDTF">2014-07-01T09:10:31Z</dcterms:created>
  <dcterms:modified xsi:type="dcterms:W3CDTF">2014-08-15T10:23:23Z</dcterms:modified>
</cp:coreProperties>
</file>