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
  </p:notesMasterIdLst>
  <p:sldIdLst>
    <p:sldId id="257" r:id="rId4"/>
    <p:sldId id="259" r:id="rId5"/>
    <p:sldId id="260" r:id="rId6"/>
    <p:sldId id="261" r:id="rId7"/>
    <p:sldId id="263" r:id="rId8"/>
    <p:sldId id="266"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CBE0F1"/>
    <a:srgbClr val="8AB8DF"/>
    <a:srgbClr val="4090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71" autoAdjust="0"/>
  </p:normalViewPr>
  <p:slideViewPr>
    <p:cSldViewPr>
      <p:cViewPr varScale="1">
        <p:scale>
          <a:sx n="126" d="100"/>
          <a:sy n="126" d="100"/>
        </p:scale>
        <p:origin x="-37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6C187E-3409-4412-AD73-C005702E339C}" type="datetimeFigureOut">
              <a:rPr lang="en-US" smtClean="0"/>
              <a:t>8/14/2014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37B609-DFC3-46CB-A80E-7761AC8240D3}" type="slidenum">
              <a:rPr lang="en-US" smtClean="0"/>
              <a:t>‹nr.›</a:t>
            </a:fld>
            <a:endParaRPr lang="en-US"/>
          </a:p>
        </p:txBody>
      </p:sp>
    </p:spTree>
    <p:extLst>
      <p:ext uri="{BB962C8B-B14F-4D97-AF65-F5344CB8AC3E}">
        <p14:creationId xmlns:p14="http://schemas.microsoft.com/office/powerpoint/2010/main" val="3347651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8/14/2014 1:01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 Start Erlang</a:t>
            </a:r>
            <a:r>
              <a:rPr lang="da-DK" baseline="0" dirty="0" smtClean="0"/>
              <a:t> </a:t>
            </a:r>
            <a:r>
              <a:rPr lang="da-DK" baseline="0" dirty="0" err="1" smtClean="0"/>
              <a:t>install</a:t>
            </a:r>
            <a:r>
              <a:rPr lang="da-DK" baseline="0" dirty="0" smtClean="0"/>
              <a:t>?</a:t>
            </a:r>
            <a:endParaRPr lang="da-DK" dirty="0" smtClean="0"/>
          </a:p>
          <a:p>
            <a:r>
              <a:rPr lang="da-DK" dirty="0" smtClean="0"/>
              <a:t>- </a:t>
            </a:r>
            <a:r>
              <a:rPr lang="da-DK" dirty="0" err="1" smtClean="0"/>
              <a:t>We</a:t>
            </a:r>
            <a:r>
              <a:rPr lang="da-DK" dirty="0" smtClean="0"/>
              <a:t> had </a:t>
            </a:r>
            <a:r>
              <a:rPr lang="da-DK" dirty="0" err="1" smtClean="0"/>
              <a:t>some</a:t>
            </a:r>
            <a:r>
              <a:rPr lang="da-DK" dirty="0" smtClean="0"/>
              <a:t> </a:t>
            </a:r>
            <a:r>
              <a:rPr lang="da-DK" dirty="0" err="1" smtClean="0"/>
              <a:t>discussions</a:t>
            </a:r>
            <a:r>
              <a:rPr lang="da-DK" baseline="0" dirty="0" smtClean="0"/>
              <a:t> on </a:t>
            </a:r>
            <a:r>
              <a:rPr lang="da-DK" baseline="0" dirty="0" err="1" smtClean="0"/>
              <a:t>polling</a:t>
            </a:r>
            <a:r>
              <a:rPr lang="da-DK" baseline="0" dirty="0" smtClean="0"/>
              <a:t> interval and </a:t>
            </a:r>
            <a:r>
              <a:rPr lang="da-DK" baseline="0" dirty="0" err="1" smtClean="0"/>
              <a:t>initially</a:t>
            </a:r>
            <a:r>
              <a:rPr lang="da-DK" baseline="0" dirty="0" smtClean="0"/>
              <a:t> </a:t>
            </a:r>
            <a:r>
              <a:rPr lang="da-DK" baseline="0" dirty="0" err="1" smtClean="0"/>
              <a:t>decided</a:t>
            </a:r>
            <a:r>
              <a:rPr lang="da-DK" baseline="0" dirty="0" smtClean="0"/>
              <a:t> to go with 10 </a:t>
            </a:r>
            <a:r>
              <a:rPr lang="da-DK" baseline="0" dirty="0" err="1" smtClean="0"/>
              <a:t>minutes</a:t>
            </a:r>
            <a:endParaRPr lang="da-DK" dirty="0"/>
          </a:p>
        </p:txBody>
      </p:sp>
      <p:sp>
        <p:nvSpPr>
          <p:cNvPr id="4" name="Pladsholder til diasnummer 3"/>
          <p:cNvSpPr>
            <a:spLocks noGrp="1"/>
          </p:cNvSpPr>
          <p:nvPr>
            <p:ph type="sldNum" sz="quarter" idx="10"/>
          </p:nvPr>
        </p:nvSpPr>
        <p:spPr/>
        <p:txBody>
          <a:bodyPr/>
          <a:lstStyle/>
          <a:p>
            <a:fld id="{C337B609-DFC3-46CB-A80E-7761AC8240D3}" type="slidenum">
              <a:rPr lang="en-US" smtClean="0"/>
              <a:t>2</a:t>
            </a:fld>
            <a:endParaRPr lang="en-US"/>
          </a:p>
        </p:txBody>
      </p:sp>
    </p:spTree>
    <p:extLst>
      <p:ext uri="{BB962C8B-B14F-4D97-AF65-F5344CB8AC3E}">
        <p14:creationId xmlns:p14="http://schemas.microsoft.com/office/powerpoint/2010/main" val="171457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 Start </a:t>
            </a:r>
            <a:r>
              <a:rPr lang="da-DK" dirty="0" err="1" smtClean="0"/>
              <a:t>RabbitMQ</a:t>
            </a:r>
            <a:r>
              <a:rPr lang="da-DK" dirty="0" smtClean="0"/>
              <a:t> </a:t>
            </a:r>
            <a:r>
              <a:rPr lang="da-DK" dirty="0" err="1" smtClean="0"/>
              <a:t>install</a:t>
            </a:r>
            <a:r>
              <a:rPr lang="da-DK" dirty="0" smtClean="0"/>
              <a:t>?</a:t>
            </a:r>
            <a:endParaRPr lang="da-DK" dirty="0" smtClean="0"/>
          </a:p>
          <a:p>
            <a:r>
              <a:rPr lang="da-DK" dirty="0" smtClean="0"/>
              <a:t>- The </a:t>
            </a:r>
            <a:r>
              <a:rPr lang="da-DK" dirty="0" err="1" smtClean="0"/>
              <a:t>core</a:t>
            </a:r>
            <a:r>
              <a:rPr lang="da-DK" dirty="0" smtClean="0"/>
              <a:t> problem </a:t>
            </a:r>
            <a:r>
              <a:rPr lang="da-DK" dirty="0" err="1" smtClean="0"/>
              <a:t>was</a:t>
            </a:r>
            <a:r>
              <a:rPr lang="da-DK" dirty="0" smtClean="0"/>
              <a:t> </a:t>
            </a:r>
            <a:r>
              <a:rPr lang="da-DK" dirty="0" err="1" smtClean="0"/>
              <a:t>too</a:t>
            </a:r>
            <a:r>
              <a:rPr lang="da-DK" dirty="0" smtClean="0"/>
              <a:t> </a:t>
            </a:r>
            <a:r>
              <a:rPr lang="da-DK" dirty="0" err="1" smtClean="0"/>
              <a:t>many</a:t>
            </a:r>
            <a:r>
              <a:rPr lang="da-DK" dirty="0" smtClean="0"/>
              <a:t> </a:t>
            </a:r>
            <a:r>
              <a:rPr lang="da-DK" dirty="0" err="1" smtClean="0"/>
              <a:t>polls</a:t>
            </a:r>
            <a:endParaRPr lang="da-DK" dirty="0"/>
          </a:p>
        </p:txBody>
      </p:sp>
      <p:sp>
        <p:nvSpPr>
          <p:cNvPr id="4" name="Pladsholder til diasnummer 3"/>
          <p:cNvSpPr>
            <a:spLocks noGrp="1"/>
          </p:cNvSpPr>
          <p:nvPr>
            <p:ph type="sldNum" sz="quarter" idx="10"/>
          </p:nvPr>
        </p:nvSpPr>
        <p:spPr/>
        <p:txBody>
          <a:bodyPr/>
          <a:lstStyle/>
          <a:p>
            <a:fld id="{C337B609-DFC3-46CB-A80E-7761AC8240D3}" type="slidenum">
              <a:rPr lang="en-US" smtClean="0"/>
              <a:t>3</a:t>
            </a:fld>
            <a:endParaRPr lang="en-US"/>
          </a:p>
        </p:txBody>
      </p:sp>
    </p:spTree>
    <p:extLst>
      <p:ext uri="{BB962C8B-B14F-4D97-AF65-F5344CB8AC3E}">
        <p14:creationId xmlns:p14="http://schemas.microsoft.com/office/powerpoint/2010/main" val="1714576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pPr marL="171450" indent="-171450">
              <a:buFontTx/>
              <a:buChar char="-"/>
            </a:pPr>
            <a:r>
              <a:rPr lang="da-DK" dirty="0" smtClean="0"/>
              <a:t>Start Mule </a:t>
            </a:r>
            <a:r>
              <a:rPr lang="da-DK" dirty="0" err="1" smtClean="0"/>
              <a:t>install</a:t>
            </a:r>
            <a:r>
              <a:rPr lang="da-DK" dirty="0" smtClean="0"/>
              <a:t>?</a:t>
            </a:r>
            <a:endParaRPr lang="da-DK" dirty="0" smtClean="0"/>
          </a:p>
          <a:p>
            <a:pPr marL="171450" indent="-171450">
              <a:buFontTx/>
              <a:buChar char="-"/>
            </a:pPr>
            <a:r>
              <a:rPr lang="da-DK" dirty="0" err="1" smtClean="0"/>
              <a:t>Thought</a:t>
            </a:r>
            <a:r>
              <a:rPr lang="da-DK" dirty="0" smtClean="0"/>
              <a:t> </a:t>
            </a:r>
            <a:r>
              <a:rPr lang="da-DK" dirty="0" err="1" smtClean="0"/>
              <a:t>about</a:t>
            </a:r>
            <a:r>
              <a:rPr lang="da-DK" dirty="0" smtClean="0"/>
              <a:t> </a:t>
            </a:r>
            <a:r>
              <a:rPr lang="da-DK" dirty="0" err="1" smtClean="0"/>
              <a:t>creating</a:t>
            </a:r>
            <a:r>
              <a:rPr lang="da-DK" dirty="0" smtClean="0"/>
              <a:t> a server solution</a:t>
            </a:r>
            <a:r>
              <a:rPr lang="da-DK" baseline="0" dirty="0" smtClean="0"/>
              <a:t> </a:t>
            </a:r>
            <a:r>
              <a:rPr lang="da-DK" baseline="0" dirty="0" err="1" smtClean="0"/>
              <a:t>that</a:t>
            </a:r>
            <a:r>
              <a:rPr lang="da-DK" baseline="0" dirty="0" smtClean="0"/>
              <a:t> </a:t>
            </a:r>
            <a:r>
              <a:rPr lang="da-DK" baseline="0" dirty="0" err="1" smtClean="0"/>
              <a:t>would</a:t>
            </a:r>
            <a:r>
              <a:rPr lang="da-DK" baseline="0" dirty="0" smtClean="0"/>
              <a:t> </a:t>
            </a:r>
            <a:r>
              <a:rPr lang="da-DK" baseline="0" dirty="0" err="1" smtClean="0"/>
              <a:t>be</a:t>
            </a:r>
            <a:r>
              <a:rPr lang="da-DK" baseline="0" dirty="0" smtClean="0"/>
              <a:t> </a:t>
            </a:r>
            <a:r>
              <a:rPr lang="da-DK" baseline="0" dirty="0" err="1" smtClean="0"/>
              <a:t>polled</a:t>
            </a:r>
            <a:r>
              <a:rPr lang="da-DK" baseline="0" dirty="0" smtClean="0"/>
              <a:t> </a:t>
            </a:r>
            <a:r>
              <a:rPr lang="da-DK" baseline="0" dirty="0" err="1" smtClean="0"/>
              <a:t>instead</a:t>
            </a:r>
            <a:endParaRPr lang="da-DK" baseline="0" dirty="0" smtClean="0"/>
          </a:p>
          <a:p>
            <a:pPr marL="171450" indent="-171450">
              <a:buFontTx/>
              <a:buChar char="-"/>
            </a:pPr>
            <a:r>
              <a:rPr lang="da-DK" baseline="0" dirty="0" err="1" smtClean="0"/>
              <a:t>Thought</a:t>
            </a:r>
            <a:r>
              <a:rPr lang="da-DK" baseline="0" dirty="0" smtClean="0"/>
              <a:t> </a:t>
            </a:r>
            <a:r>
              <a:rPr lang="da-DK" baseline="0" dirty="0" err="1" smtClean="0"/>
              <a:t>about</a:t>
            </a:r>
            <a:r>
              <a:rPr lang="da-DK" baseline="0" dirty="0" smtClean="0"/>
              <a:t> a P2P integration – but </a:t>
            </a:r>
            <a:r>
              <a:rPr lang="da-DK" baseline="0" dirty="0" err="1" smtClean="0"/>
              <a:t>then</a:t>
            </a:r>
            <a:r>
              <a:rPr lang="da-DK" baseline="0" dirty="0" smtClean="0"/>
              <a:t> </a:t>
            </a:r>
            <a:r>
              <a:rPr lang="da-DK" baseline="0" dirty="0" err="1" smtClean="0"/>
              <a:t>what</a:t>
            </a:r>
            <a:r>
              <a:rPr lang="da-DK" baseline="0" dirty="0" smtClean="0"/>
              <a:t> </a:t>
            </a:r>
            <a:r>
              <a:rPr lang="da-DK" baseline="0" dirty="0" err="1" smtClean="0"/>
              <a:t>about</a:t>
            </a:r>
            <a:r>
              <a:rPr lang="da-DK" baseline="0" dirty="0" smtClean="0"/>
              <a:t> Git</a:t>
            </a:r>
          </a:p>
          <a:p>
            <a:pPr marL="171450" indent="-171450">
              <a:buFontTx/>
              <a:buChar char="-"/>
            </a:pPr>
            <a:r>
              <a:rPr lang="da-DK" baseline="0" dirty="0" smtClean="0"/>
              <a:t>P2P and </a:t>
            </a:r>
            <a:r>
              <a:rPr lang="da-DK" baseline="0" dirty="0" err="1" smtClean="0"/>
              <a:t>loosely</a:t>
            </a:r>
            <a:r>
              <a:rPr lang="da-DK" baseline="0" dirty="0" smtClean="0"/>
              <a:t> </a:t>
            </a:r>
            <a:r>
              <a:rPr lang="da-DK" baseline="0" dirty="0" err="1" smtClean="0"/>
              <a:t>coupled</a:t>
            </a:r>
            <a:r>
              <a:rPr lang="da-DK" baseline="0" dirty="0" smtClean="0"/>
              <a:t> asks for an ESB</a:t>
            </a:r>
          </a:p>
          <a:p>
            <a:pPr marL="171450" indent="-171450">
              <a:buFontTx/>
              <a:buChar char="-"/>
            </a:pPr>
            <a:r>
              <a:rPr lang="da-DK" baseline="0" dirty="0" smtClean="0"/>
              <a:t>Robust </a:t>
            </a:r>
            <a:r>
              <a:rPr lang="da-DK" baseline="0" dirty="0" err="1" smtClean="0"/>
              <a:t>delivery</a:t>
            </a:r>
            <a:r>
              <a:rPr lang="da-DK" baseline="0" dirty="0" smtClean="0"/>
              <a:t> </a:t>
            </a:r>
            <a:r>
              <a:rPr lang="da-DK" baseline="0" dirty="0" err="1" smtClean="0"/>
              <a:t>calls</a:t>
            </a:r>
            <a:r>
              <a:rPr lang="da-DK" baseline="0" dirty="0" smtClean="0"/>
              <a:t> for MQ</a:t>
            </a:r>
          </a:p>
          <a:p>
            <a:pPr marL="171450" indent="-171450">
              <a:buFontTx/>
              <a:buChar char="-"/>
            </a:pPr>
            <a:r>
              <a:rPr lang="da-DK" baseline="0" dirty="0" err="1" smtClean="0"/>
              <a:t>Filtering</a:t>
            </a:r>
            <a:r>
              <a:rPr lang="da-DK" baseline="0" dirty="0" smtClean="0"/>
              <a:t> is </a:t>
            </a:r>
            <a:r>
              <a:rPr lang="da-DK" baseline="0" dirty="0" err="1" smtClean="0"/>
              <a:t>achived</a:t>
            </a:r>
            <a:r>
              <a:rPr lang="da-DK" baseline="0" dirty="0" smtClean="0"/>
              <a:t> by </a:t>
            </a:r>
            <a:r>
              <a:rPr lang="da-DK" baseline="0" dirty="0" err="1" smtClean="0"/>
              <a:t>using</a:t>
            </a:r>
            <a:r>
              <a:rPr lang="da-DK" baseline="0" dirty="0" smtClean="0"/>
              <a:t> </a:t>
            </a:r>
            <a:r>
              <a:rPr lang="da-DK" baseline="0" dirty="0" err="1" smtClean="0"/>
              <a:t>Topic’s</a:t>
            </a:r>
            <a:endParaRPr lang="da-DK" baseline="0" dirty="0" smtClean="0"/>
          </a:p>
          <a:p>
            <a:pPr marL="171450" indent="-171450">
              <a:buFontTx/>
              <a:buChar char="-"/>
            </a:pPr>
            <a:endParaRPr lang="da-DK" dirty="0" smtClean="0"/>
          </a:p>
          <a:p>
            <a:pPr marL="171450" indent="-171450">
              <a:buFontTx/>
              <a:buChar char="-"/>
            </a:pPr>
            <a:endParaRPr lang="da-DK" dirty="0"/>
          </a:p>
        </p:txBody>
      </p:sp>
      <p:sp>
        <p:nvSpPr>
          <p:cNvPr id="4" name="Pladsholder til diasnummer 3"/>
          <p:cNvSpPr>
            <a:spLocks noGrp="1"/>
          </p:cNvSpPr>
          <p:nvPr>
            <p:ph type="sldNum" sz="quarter" idx="10"/>
          </p:nvPr>
        </p:nvSpPr>
        <p:spPr/>
        <p:txBody>
          <a:bodyPr/>
          <a:lstStyle/>
          <a:p>
            <a:fld id="{C337B609-DFC3-46CB-A80E-7761AC8240D3}" type="slidenum">
              <a:rPr lang="en-US" smtClean="0"/>
              <a:t>4</a:t>
            </a:fld>
            <a:endParaRPr lang="en-US"/>
          </a:p>
        </p:txBody>
      </p:sp>
    </p:spTree>
    <p:extLst>
      <p:ext uri="{BB962C8B-B14F-4D97-AF65-F5344CB8AC3E}">
        <p14:creationId xmlns:p14="http://schemas.microsoft.com/office/powerpoint/2010/main" val="1714576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pPr marL="171450" indent="-171450">
              <a:buFontTx/>
              <a:buChar char="-"/>
            </a:pPr>
            <a:r>
              <a:rPr lang="da-DK" dirty="0" err="1" smtClean="0"/>
              <a:t>Deploy</a:t>
            </a:r>
            <a:r>
              <a:rPr lang="da-DK" baseline="0" dirty="0" smtClean="0"/>
              <a:t> mule </a:t>
            </a:r>
            <a:r>
              <a:rPr lang="da-DK" baseline="0" dirty="0" smtClean="0"/>
              <a:t>flow</a:t>
            </a:r>
          </a:p>
          <a:p>
            <a:pPr marL="171450" indent="-171450">
              <a:buFontTx/>
              <a:buChar char="-"/>
            </a:pPr>
            <a:r>
              <a:rPr lang="da-DK" baseline="0" dirty="0" err="1" smtClean="0"/>
              <a:t>Explain</a:t>
            </a:r>
            <a:r>
              <a:rPr lang="da-DK" baseline="0" dirty="0" smtClean="0"/>
              <a:t> Push Server / plugins</a:t>
            </a:r>
            <a:endParaRPr lang="da-DK" baseline="0" dirty="0" smtClean="0"/>
          </a:p>
          <a:p>
            <a:pPr marL="0" indent="0">
              <a:buFontTx/>
              <a:buNone/>
            </a:pPr>
            <a:endParaRPr lang="da-DK" baseline="0" dirty="0" smtClean="0"/>
          </a:p>
        </p:txBody>
      </p:sp>
      <p:sp>
        <p:nvSpPr>
          <p:cNvPr id="4" name="Pladsholder til diasnummer 3"/>
          <p:cNvSpPr>
            <a:spLocks noGrp="1"/>
          </p:cNvSpPr>
          <p:nvPr>
            <p:ph type="sldNum" sz="quarter" idx="10"/>
          </p:nvPr>
        </p:nvSpPr>
        <p:spPr/>
        <p:txBody>
          <a:bodyPr/>
          <a:lstStyle/>
          <a:p>
            <a:fld id="{C337B609-DFC3-46CB-A80E-7761AC8240D3}" type="slidenum">
              <a:rPr lang="en-US" smtClean="0"/>
              <a:t>5</a:t>
            </a:fld>
            <a:endParaRPr lang="en-US"/>
          </a:p>
        </p:txBody>
      </p:sp>
    </p:spTree>
    <p:extLst>
      <p:ext uri="{BB962C8B-B14F-4D97-AF65-F5344CB8AC3E}">
        <p14:creationId xmlns:p14="http://schemas.microsoft.com/office/powerpoint/2010/main" val="1714576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indent="0">
              <a:buFontTx/>
              <a:buNone/>
            </a:pPr>
            <a:endParaRPr lang="da-DK" dirty="0"/>
          </a:p>
        </p:txBody>
      </p:sp>
      <p:sp>
        <p:nvSpPr>
          <p:cNvPr id="4" name="Pladsholder til diasnummer 3"/>
          <p:cNvSpPr>
            <a:spLocks noGrp="1"/>
          </p:cNvSpPr>
          <p:nvPr>
            <p:ph type="sldNum" sz="quarter" idx="10"/>
          </p:nvPr>
        </p:nvSpPr>
        <p:spPr/>
        <p:txBody>
          <a:bodyPr/>
          <a:lstStyle/>
          <a:p>
            <a:fld id="{C337B609-DFC3-46CB-A80E-7761AC8240D3}" type="slidenum">
              <a:rPr lang="en-US" smtClean="0"/>
              <a:t>6</a:t>
            </a:fld>
            <a:endParaRPr lang="en-US"/>
          </a:p>
        </p:txBody>
      </p:sp>
    </p:spTree>
    <p:extLst>
      <p:ext uri="{BB962C8B-B14F-4D97-AF65-F5344CB8AC3E}">
        <p14:creationId xmlns:p14="http://schemas.microsoft.com/office/powerpoint/2010/main" val="1714576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indent="0">
              <a:buFontTx/>
              <a:buNone/>
            </a:pPr>
            <a:endParaRPr lang="da-DK" dirty="0"/>
          </a:p>
        </p:txBody>
      </p:sp>
      <p:sp>
        <p:nvSpPr>
          <p:cNvPr id="4" name="Pladsholder til diasnummer 3"/>
          <p:cNvSpPr>
            <a:spLocks noGrp="1"/>
          </p:cNvSpPr>
          <p:nvPr>
            <p:ph type="sldNum" sz="quarter" idx="10"/>
          </p:nvPr>
        </p:nvSpPr>
        <p:spPr/>
        <p:txBody>
          <a:bodyPr/>
          <a:lstStyle/>
          <a:p>
            <a:fld id="{C337B609-DFC3-46CB-A80E-7761AC8240D3}" type="slidenum">
              <a:rPr lang="en-US" smtClean="0"/>
              <a:t>7</a:t>
            </a:fld>
            <a:endParaRPr lang="en-US"/>
          </a:p>
        </p:txBody>
      </p:sp>
    </p:spTree>
    <p:extLst>
      <p:ext uri="{BB962C8B-B14F-4D97-AF65-F5344CB8AC3E}">
        <p14:creationId xmlns:p14="http://schemas.microsoft.com/office/powerpoint/2010/main" val="1714576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indent="0">
              <a:buFontTx/>
              <a:buNone/>
            </a:pPr>
            <a:endParaRPr lang="da-DK" dirty="0"/>
          </a:p>
        </p:txBody>
      </p:sp>
      <p:sp>
        <p:nvSpPr>
          <p:cNvPr id="4" name="Pladsholder til diasnummer 3"/>
          <p:cNvSpPr>
            <a:spLocks noGrp="1"/>
          </p:cNvSpPr>
          <p:nvPr>
            <p:ph type="sldNum" sz="quarter" idx="10"/>
          </p:nvPr>
        </p:nvSpPr>
        <p:spPr/>
        <p:txBody>
          <a:bodyPr/>
          <a:lstStyle/>
          <a:p>
            <a:fld id="{C337B609-DFC3-46CB-A80E-7761AC8240D3}" type="slidenum">
              <a:rPr lang="en-US" smtClean="0"/>
              <a:t>8</a:t>
            </a:fld>
            <a:endParaRPr lang="en-US"/>
          </a:p>
        </p:txBody>
      </p:sp>
    </p:spTree>
    <p:extLst>
      <p:ext uri="{BB962C8B-B14F-4D97-AF65-F5344CB8AC3E}">
        <p14:creationId xmlns:p14="http://schemas.microsoft.com/office/powerpoint/2010/main" val="171457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a-DK" smtClean="0"/>
              <a:t>Klik for at redigere i master</a:t>
            </a:r>
            <a:endParaRPr lang="en-US" dirty="0"/>
          </a:p>
        </p:txBody>
      </p:sp>
      <p:sp>
        <p:nvSpPr>
          <p:cNvPr id="4" name="Titel 3"/>
          <p:cNvSpPr>
            <a:spLocks noGrp="1"/>
          </p:cNvSpPr>
          <p:nvPr>
            <p:ph type="title"/>
          </p:nvPr>
        </p:nvSpPr>
        <p:spPr/>
        <p:txBody>
          <a:bodyPr/>
          <a:lstStyle/>
          <a:p>
            <a:r>
              <a:rPr lang="da-DK" smtClean="0"/>
              <a:t>Klik for at redigere i master</a:t>
            </a:r>
            <a:endParaRPr lang="da-DK"/>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da-DK" smtClean="0"/>
              <a:t>Klik for at redigere i master</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da-DK" smtClean="0"/>
              <a:t>Klik for at redigere i master</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da-DK" smtClean="0"/>
              <a:t>Klik for at redigere i master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76200"/>
            <a:ext cx="7043208" cy="1523494"/>
          </a:xfrm>
        </p:spPr>
        <p:txBody>
          <a:bodyPr anchor="ctr" anchorCtr="0">
            <a:noAutofit/>
          </a:bodyPr>
          <a:lstStyle>
            <a:lvl1pPr>
              <a:lnSpc>
                <a:spcPct val="90000"/>
              </a:lnSpc>
              <a:defRPr sz="5400"/>
            </a:lvl1pPr>
          </a:lstStyle>
          <a:p>
            <a:r>
              <a:rPr lang="da-DK" smtClean="0"/>
              <a:t>Klik for at redigere i master</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a-DK" smtClean="0"/>
              <a:t>Klik for at redigere i master</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76200"/>
            <a:ext cx="7043208" cy="1523494"/>
          </a:xfrm>
        </p:spPr>
        <p:txBody>
          <a:bodyPr anchor="ctr" anchorCtr="0">
            <a:noAutofit/>
          </a:bodyPr>
          <a:lstStyle>
            <a:lvl1pPr>
              <a:lnSpc>
                <a:spcPct val="90000"/>
              </a:lnSpc>
              <a:defRPr sz="5400"/>
            </a:lvl1pPr>
          </a:lstStyle>
          <a:p>
            <a:r>
              <a:rPr lang="da-DK" smtClean="0"/>
              <a:t>Klik for at redigere i master</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a-DK" smtClean="0"/>
              <a:t>Klik for at redigere i master</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smtClean="0"/>
              <a:t>Klik for at redigere i master</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da-DK" smtClean="0"/>
              <a:t>Klik for at redigere i master</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lstStyle/>
          <a:p>
            <a:r>
              <a:rPr lang="en-US" dirty="0" smtClean="0"/>
              <a:t>CI-PUSH</a:t>
            </a:r>
            <a:br>
              <a:rPr lang="en-US" dirty="0" smtClean="0"/>
            </a:br>
            <a:r>
              <a:rPr lang="en-US" sz="3600" dirty="0" smtClean="0"/>
              <a:t>THE AWESOME AND RIGHT WAY TO DO CI</a:t>
            </a:r>
            <a:endParaRPr lang="en-US" sz="3600"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Nikolaj Ougaard</a:t>
            </a:r>
          </a:p>
          <a:p>
            <a:r>
              <a:rPr lang="en-US" dirty="0" smtClean="0"/>
              <a:t>IT Java &amp; Tools specialist</a:t>
            </a:r>
          </a:p>
          <a:p>
            <a:r>
              <a:rPr lang="en-US" dirty="0" smtClean="0"/>
              <a:t>Topdanmark</a:t>
            </a:r>
            <a:endParaRPr lang="en-US" dirty="0"/>
          </a:p>
        </p:txBody>
      </p:sp>
      <p:sp>
        <p:nvSpPr>
          <p:cNvPr id="8" name="Tekstboks 7"/>
          <p:cNvSpPr txBox="1"/>
          <p:nvPr/>
        </p:nvSpPr>
        <p:spPr>
          <a:xfrm>
            <a:off x="6660232" y="395372"/>
            <a:ext cx="2483768" cy="369332"/>
          </a:xfrm>
          <a:prstGeom prst="rect">
            <a:avLst/>
          </a:prstGeom>
          <a:solidFill>
            <a:schemeClr val="tx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0"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395536" y="1700808"/>
            <a:ext cx="8424936" cy="4893647"/>
          </a:xfrm>
          <a:prstGeom prst="rect">
            <a:avLst/>
          </a:prstGeom>
          <a:noFill/>
        </p:spPr>
        <p:txBody>
          <a:bodyPr wrap="square" rtlCol="0">
            <a:spAutoFit/>
          </a:bodyPr>
          <a:lstStyle/>
          <a:p>
            <a:pPr marL="457200" indent="-457200">
              <a:buFont typeface="Arial" charset="0"/>
              <a:buChar char="•"/>
            </a:pPr>
            <a:r>
              <a:rPr lang="da-DK" sz="3200" dirty="0" err="1" smtClean="0"/>
              <a:t>Implementing</a:t>
            </a:r>
            <a:r>
              <a:rPr lang="da-DK" sz="3200" dirty="0" smtClean="0"/>
              <a:t> CI </a:t>
            </a:r>
          </a:p>
          <a:p>
            <a:pPr marL="457200" indent="-457200">
              <a:buFont typeface="Arial" charset="0"/>
              <a:buChar char="•"/>
            </a:pPr>
            <a:endParaRPr lang="da-DK" sz="3200" dirty="0"/>
          </a:p>
          <a:p>
            <a:pPr lvl="1"/>
            <a:r>
              <a:rPr lang="da-DK" sz="3200" dirty="0" smtClean="0"/>
              <a:t>The </a:t>
            </a:r>
            <a:r>
              <a:rPr lang="da-DK" sz="3200" dirty="0" err="1" smtClean="0"/>
              <a:t>usual</a:t>
            </a:r>
            <a:r>
              <a:rPr lang="da-DK" sz="3200" dirty="0" smtClean="0"/>
              <a:t> </a:t>
            </a:r>
            <a:r>
              <a:rPr lang="da-DK" sz="3200" dirty="0" err="1" smtClean="0"/>
              <a:t>suspects</a:t>
            </a:r>
            <a:r>
              <a:rPr lang="da-DK" sz="3200" dirty="0" smtClean="0"/>
              <a:t>:</a:t>
            </a:r>
          </a:p>
          <a:p>
            <a:pPr marL="914400" lvl="1" indent="-457200">
              <a:buFontTx/>
              <a:buChar char="-"/>
            </a:pPr>
            <a:r>
              <a:rPr lang="da-DK" sz="3200" dirty="0" smtClean="0"/>
              <a:t>Maven</a:t>
            </a:r>
          </a:p>
          <a:p>
            <a:pPr marL="914400" lvl="1" indent="-457200">
              <a:buFontTx/>
              <a:buChar char="-"/>
            </a:pPr>
            <a:r>
              <a:rPr lang="da-DK" sz="3200" dirty="0" err="1" smtClean="0"/>
              <a:t>Jenkins</a:t>
            </a:r>
            <a:endParaRPr lang="da-DK" sz="3200" dirty="0" smtClean="0"/>
          </a:p>
          <a:p>
            <a:pPr marL="914400" lvl="1" indent="-457200">
              <a:buFontTx/>
              <a:buChar char="-"/>
            </a:pPr>
            <a:r>
              <a:rPr lang="da-DK" sz="3200" dirty="0" smtClean="0"/>
              <a:t>Git</a:t>
            </a:r>
          </a:p>
          <a:p>
            <a:pPr marL="914400" lvl="1" indent="-457200">
              <a:buFontTx/>
              <a:buChar char="-"/>
            </a:pPr>
            <a:r>
              <a:rPr lang="da-DK" sz="3200" dirty="0" err="1" smtClean="0"/>
              <a:t>Proprietary</a:t>
            </a:r>
            <a:r>
              <a:rPr lang="da-DK" sz="3200" dirty="0" smtClean="0"/>
              <a:t> CVCS</a:t>
            </a:r>
          </a:p>
          <a:p>
            <a:pPr marL="914400" lvl="1" indent="-457200">
              <a:buFontTx/>
              <a:buChar char="-"/>
            </a:pPr>
            <a:endParaRPr lang="da-DK" sz="3200" dirty="0"/>
          </a:p>
          <a:p>
            <a:pPr lvl="1"/>
            <a:endParaRPr lang="da-DK" sz="3200" dirty="0"/>
          </a:p>
          <a:p>
            <a:endParaRPr lang="da-DK" sz="2400" dirty="0"/>
          </a:p>
        </p:txBody>
      </p:sp>
      <p:sp>
        <p:nvSpPr>
          <p:cNvPr id="2" name="Tekstboks 1"/>
          <p:cNvSpPr txBox="1"/>
          <p:nvPr/>
        </p:nvSpPr>
        <p:spPr>
          <a:xfrm>
            <a:off x="395536" y="467961"/>
            <a:ext cx="4536504" cy="584775"/>
          </a:xfrm>
          <a:prstGeom prst="rect">
            <a:avLst/>
          </a:prstGeom>
          <a:noFill/>
        </p:spPr>
        <p:txBody>
          <a:bodyPr wrap="square" rtlCol="0">
            <a:spAutoFit/>
          </a:bodyPr>
          <a:lstStyle/>
          <a:p>
            <a:r>
              <a:rPr lang="da-DK" sz="3200" b="1" dirty="0" smtClean="0"/>
              <a:t>BACKGROUND</a:t>
            </a:r>
            <a:endParaRPr lang="da-DK" sz="3200" b="1" dirty="0"/>
          </a:p>
        </p:txBody>
      </p:sp>
      <p:pic>
        <p:nvPicPr>
          <p:cNvPr id="1026" name="Picture 2" descr="http://www.gnurf.net/v3/wp-content/uploads/2008/06/037-computer-cras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984" y="4147631"/>
            <a:ext cx="1656184" cy="1444193"/>
          </a:xfrm>
          <a:prstGeom prst="rect">
            <a:avLst/>
          </a:prstGeom>
          <a:noFill/>
          <a:extLst>
            <a:ext uri="{909E8E84-426E-40DD-AFC4-6F175D3DCCD1}">
              <a14:hiddenFill xmlns:a14="http://schemas.microsoft.com/office/drawing/2010/main">
                <a:solidFill>
                  <a:srgbClr val="FFFFFF"/>
                </a:solidFill>
              </a14:hiddenFill>
            </a:ext>
          </a:extLst>
        </p:spPr>
      </p:pic>
      <p:sp>
        <p:nvSpPr>
          <p:cNvPr id="3" name="Tekstboks 2"/>
          <p:cNvSpPr txBox="1"/>
          <p:nvPr/>
        </p:nvSpPr>
        <p:spPr>
          <a:xfrm>
            <a:off x="3635896" y="5591824"/>
            <a:ext cx="4464496" cy="369332"/>
          </a:xfrm>
          <a:prstGeom prst="rect">
            <a:avLst/>
          </a:prstGeom>
          <a:noFill/>
        </p:spPr>
        <p:txBody>
          <a:bodyPr wrap="square" rtlCol="0">
            <a:spAutoFit/>
          </a:bodyPr>
          <a:lstStyle/>
          <a:p>
            <a:r>
              <a:rPr lang="da-DK" dirty="0" smtClean="0"/>
              <a:t>The server </a:t>
            </a:r>
            <a:r>
              <a:rPr lang="da-DK" dirty="0" err="1" smtClean="0"/>
              <a:t>running</a:t>
            </a:r>
            <a:r>
              <a:rPr lang="da-DK" dirty="0" smtClean="0"/>
              <a:t> the CVCS </a:t>
            </a:r>
            <a:r>
              <a:rPr lang="da-DK" dirty="0" err="1" smtClean="0"/>
              <a:t>crashed</a:t>
            </a:r>
            <a:r>
              <a:rPr lang="da-DK" dirty="0" smtClean="0"/>
              <a:t>!</a:t>
            </a:r>
            <a:endParaRPr lang="da-DK" dirty="0"/>
          </a:p>
        </p:txBody>
      </p:sp>
    </p:spTree>
    <p:extLst>
      <p:ext uri="{BB962C8B-B14F-4D97-AF65-F5344CB8AC3E}">
        <p14:creationId xmlns:p14="http://schemas.microsoft.com/office/powerpoint/2010/main" val="191497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0"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395536" y="1700808"/>
            <a:ext cx="8402844" cy="4893647"/>
          </a:xfrm>
          <a:prstGeom prst="rect">
            <a:avLst/>
          </a:prstGeom>
          <a:noFill/>
        </p:spPr>
        <p:txBody>
          <a:bodyPr wrap="square" rtlCol="0">
            <a:spAutoFit/>
          </a:bodyPr>
          <a:lstStyle/>
          <a:p>
            <a:pPr marL="457200" indent="-457200">
              <a:buFont typeface="Arial" charset="0"/>
              <a:buChar char="•"/>
            </a:pPr>
            <a:r>
              <a:rPr lang="da-DK" sz="3200" dirty="0" err="1" smtClean="0"/>
              <a:t>Polling</a:t>
            </a:r>
            <a:endParaRPr lang="da-DK" sz="3200" dirty="0" smtClean="0"/>
          </a:p>
          <a:p>
            <a:pPr marL="0" lvl="1"/>
            <a:r>
              <a:rPr lang="da-DK" sz="3200" dirty="0"/>
              <a:t>	</a:t>
            </a:r>
            <a:r>
              <a:rPr lang="da-DK" sz="3200" dirty="0" err="1" smtClean="0"/>
              <a:t>Each</a:t>
            </a:r>
            <a:r>
              <a:rPr lang="da-DK" sz="3200" dirty="0" smtClean="0"/>
              <a:t> </a:t>
            </a:r>
            <a:r>
              <a:rPr lang="da-DK" sz="3200" dirty="0" err="1"/>
              <a:t>poll</a:t>
            </a:r>
            <a:r>
              <a:rPr lang="da-DK" sz="3200" dirty="0"/>
              <a:t> </a:t>
            </a:r>
            <a:r>
              <a:rPr lang="da-DK" sz="3200" dirty="0" err="1"/>
              <a:t>created</a:t>
            </a:r>
            <a:r>
              <a:rPr lang="da-DK" sz="3200" dirty="0"/>
              <a:t> a new </a:t>
            </a:r>
            <a:r>
              <a:rPr lang="da-DK" sz="3200" dirty="0" err="1" smtClean="0"/>
              <a:t>connection</a:t>
            </a:r>
            <a:r>
              <a:rPr lang="da-DK" sz="3200" dirty="0" smtClean="0"/>
              <a:t>, </a:t>
            </a:r>
          </a:p>
          <a:p>
            <a:pPr marL="0" lvl="1"/>
            <a:r>
              <a:rPr lang="da-DK" sz="3200" dirty="0"/>
              <a:t>	</a:t>
            </a:r>
            <a:r>
              <a:rPr lang="da-DK" sz="3200" dirty="0" err="1" smtClean="0"/>
              <a:t>eventually</a:t>
            </a:r>
            <a:r>
              <a:rPr lang="da-DK" sz="3200" dirty="0" smtClean="0"/>
              <a:t> </a:t>
            </a:r>
            <a:r>
              <a:rPr lang="da-DK" sz="3200" dirty="0"/>
              <a:t>the server ran out of </a:t>
            </a:r>
            <a:r>
              <a:rPr lang="da-DK" sz="3200" dirty="0" smtClean="0"/>
              <a:t>ram</a:t>
            </a:r>
          </a:p>
          <a:p>
            <a:pPr marL="0" lvl="1"/>
            <a:r>
              <a:rPr lang="da-DK" sz="3200" dirty="0"/>
              <a:t>	</a:t>
            </a:r>
          </a:p>
          <a:p>
            <a:pPr marL="457200" indent="-457200">
              <a:buFont typeface="Arial" charset="0"/>
              <a:buChar char="•"/>
            </a:pPr>
            <a:endParaRPr lang="da-DK" sz="3200" dirty="0" smtClean="0"/>
          </a:p>
          <a:p>
            <a:pPr marL="457200" indent="-457200">
              <a:buFont typeface="Arial" charset="0"/>
              <a:buChar char="•"/>
            </a:pPr>
            <a:r>
              <a:rPr lang="da-DK" sz="3200" dirty="0" smtClean="0"/>
              <a:t>Did the Math</a:t>
            </a:r>
          </a:p>
          <a:p>
            <a:pPr lvl="1"/>
            <a:r>
              <a:rPr lang="da-DK" sz="3200" dirty="0" smtClean="0"/>
              <a:t>	</a:t>
            </a:r>
            <a:r>
              <a:rPr lang="da-DK" sz="3200" dirty="0" err="1" smtClean="0"/>
              <a:t>Theoretically</a:t>
            </a:r>
            <a:r>
              <a:rPr lang="da-DK" sz="3200" dirty="0" smtClean="0"/>
              <a:t> 	~ 1.7 mio. </a:t>
            </a:r>
            <a:r>
              <a:rPr lang="da-DK" sz="3200" dirty="0" err="1" smtClean="0"/>
              <a:t>polls</a:t>
            </a:r>
            <a:r>
              <a:rPr lang="da-DK" sz="3200" dirty="0" smtClean="0"/>
              <a:t> / </a:t>
            </a:r>
            <a:r>
              <a:rPr lang="da-DK" sz="3200" dirty="0" err="1" smtClean="0"/>
              <a:t>day</a:t>
            </a:r>
            <a:endParaRPr lang="da-DK" sz="3200" dirty="0" smtClean="0"/>
          </a:p>
          <a:p>
            <a:pPr lvl="1"/>
            <a:r>
              <a:rPr lang="da-DK" sz="3200" dirty="0"/>
              <a:t>	</a:t>
            </a:r>
            <a:r>
              <a:rPr lang="da-DK" sz="3200" dirty="0" smtClean="0"/>
              <a:t>			( ~ 20 </a:t>
            </a:r>
            <a:r>
              <a:rPr lang="da-DK" sz="3200" dirty="0" err="1" smtClean="0"/>
              <a:t>polls</a:t>
            </a:r>
            <a:r>
              <a:rPr lang="da-DK" sz="3200" dirty="0" smtClean="0"/>
              <a:t> / </a:t>
            </a:r>
            <a:r>
              <a:rPr lang="da-DK" sz="3200" dirty="0" err="1" smtClean="0"/>
              <a:t>second</a:t>
            </a:r>
            <a:r>
              <a:rPr lang="da-DK" sz="3200" dirty="0" smtClean="0"/>
              <a:t> )</a:t>
            </a:r>
          </a:p>
          <a:p>
            <a:pPr lvl="1"/>
            <a:r>
              <a:rPr lang="da-DK" sz="3200" dirty="0"/>
              <a:t>	</a:t>
            </a:r>
            <a:r>
              <a:rPr lang="da-DK" sz="3200" smtClean="0"/>
              <a:t>&gt; 99% </a:t>
            </a:r>
            <a:r>
              <a:rPr lang="da-DK" sz="3200" dirty="0" smtClean="0"/>
              <a:t>of the </a:t>
            </a:r>
            <a:r>
              <a:rPr lang="da-DK" sz="3200" dirty="0" err="1" smtClean="0"/>
              <a:t>polls</a:t>
            </a:r>
            <a:r>
              <a:rPr lang="da-DK" sz="3200" dirty="0" smtClean="0"/>
              <a:t> </a:t>
            </a:r>
            <a:r>
              <a:rPr lang="da-DK" sz="3200" dirty="0" err="1" smtClean="0"/>
              <a:t>are</a:t>
            </a:r>
            <a:r>
              <a:rPr lang="da-DK" sz="3200" dirty="0" smtClean="0"/>
              <a:t> </a:t>
            </a:r>
            <a:r>
              <a:rPr lang="da-DK" sz="3200" dirty="0" err="1" smtClean="0"/>
              <a:t>fruitless</a:t>
            </a:r>
            <a:r>
              <a:rPr lang="da-DK" sz="3200" dirty="0" smtClean="0"/>
              <a:t> !</a:t>
            </a:r>
            <a:endParaRPr lang="da-DK" sz="3200" dirty="0"/>
          </a:p>
          <a:p>
            <a:endParaRPr lang="da-DK" sz="2400" dirty="0"/>
          </a:p>
        </p:txBody>
      </p:sp>
      <p:sp>
        <p:nvSpPr>
          <p:cNvPr id="2" name="Tekstboks 1"/>
          <p:cNvSpPr txBox="1"/>
          <p:nvPr/>
        </p:nvSpPr>
        <p:spPr>
          <a:xfrm>
            <a:off x="395536" y="467961"/>
            <a:ext cx="4536504" cy="584775"/>
          </a:xfrm>
          <a:prstGeom prst="rect">
            <a:avLst/>
          </a:prstGeom>
          <a:noFill/>
        </p:spPr>
        <p:txBody>
          <a:bodyPr wrap="square" rtlCol="0">
            <a:spAutoFit/>
          </a:bodyPr>
          <a:lstStyle/>
          <a:p>
            <a:r>
              <a:rPr lang="da-DK" sz="3200" b="1" dirty="0" smtClean="0"/>
              <a:t>THE PROBLEM</a:t>
            </a:r>
            <a:endParaRPr lang="da-DK" sz="3200" b="1"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1700808"/>
            <a:ext cx="1236154" cy="176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899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0"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395536" y="1700808"/>
            <a:ext cx="8424936" cy="4401205"/>
          </a:xfrm>
          <a:prstGeom prst="rect">
            <a:avLst/>
          </a:prstGeom>
          <a:noFill/>
        </p:spPr>
        <p:txBody>
          <a:bodyPr wrap="square" rtlCol="0">
            <a:spAutoFit/>
          </a:bodyPr>
          <a:lstStyle/>
          <a:p>
            <a:pPr marL="457200" indent="-457200">
              <a:buFont typeface="Arial" charset="0"/>
              <a:buChar char="•"/>
            </a:pPr>
            <a:r>
              <a:rPr lang="da-DK" sz="3200" dirty="0" smtClean="0"/>
              <a:t>Push</a:t>
            </a:r>
          </a:p>
          <a:p>
            <a:pPr marL="914400" lvl="1" indent="-457200">
              <a:buFontTx/>
              <a:buChar char="-"/>
            </a:pPr>
            <a:r>
              <a:rPr lang="da-DK" sz="3200" dirty="0" smtClean="0"/>
              <a:t>No P2P integration</a:t>
            </a:r>
          </a:p>
          <a:p>
            <a:pPr marL="914400" lvl="1" indent="-457200">
              <a:buFontTx/>
              <a:buChar char="-"/>
            </a:pPr>
            <a:r>
              <a:rPr lang="da-DK" sz="3200" dirty="0" err="1" smtClean="0"/>
              <a:t>Loosely</a:t>
            </a:r>
            <a:r>
              <a:rPr lang="da-DK" sz="3200" dirty="0" smtClean="0"/>
              <a:t> </a:t>
            </a:r>
            <a:r>
              <a:rPr lang="da-DK" sz="3200" dirty="0" err="1" smtClean="0"/>
              <a:t>coupled</a:t>
            </a:r>
            <a:endParaRPr lang="da-DK" sz="3200" dirty="0" smtClean="0"/>
          </a:p>
          <a:p>
            <a:pPr marL="914400" lvl="1" indent="-457200">
              <a:buFontTx/>
              <a:buChar char="-"/>
            </a:pPr>
            <a:r>
              <a:rPr lang="da-DK" sz="3200" dirty="0" smtClean="0"/>
              <a:t>Multiple interfaces</a:t>
            </a:r>
          </a:p>
          <a:p>
            <a:pPr marL="914400" lvl="1" indent="-457200">
              <a:buFontTx/>
              <a:buChar char="-"/>
            </a:pPr>
            <a:r>
              <a:rPr lang="da-DK" sz="3200" dirty="0" smtClean="0"/>
              <a:t>Robust </a:t>
            </a:r>
            <a:r>
              <a:rPr lang="da-DK" sz="3200" dirty="0" err="1" smtClean="0"/>
              <a:t>delivery</a:t>
            </a:r>
            <a:endParaRPr lang="da-DK" sz="3200" dirty="0" smtClean="0"/>
          </a:p>
          <a:p>
            <a:pPr marL="914400" lvl="1" indent="-457200">
              <a:buFontTx/>
              <a:buChar char="-"/>
            </a:pPr>
            <a:r>
              <a:rPr lang="da-DK" sz="3200" dirty="0" err="1"/>
              <a:t>Filtering</a:t>
            </a:r>
            <a:r>
              <a:rPr lang="da-DK" sz="3200" dirty="0"/>
              <a:t> </a:t>
            </a:r>
            <a:r>
              <a:rPr lang="da-DK" sz="3200" dirty="0" err="1"/>
              <a:t>mechanism</a:t>
            </a:r>
            <a:endParaRPr lang="da-DK" sz="3200" dirty="0"/>
          </a:p>
          <a:p>
            <a:pPr marL="914400" lvl="1" indent="-457200">
              <a:buFontTx/>
              <a:buChar char="-"/>
            </a:pPr>
            <a:r>
              <a:rPr lang="da-DK" sz="3200" dirty="0" smtClean="0"/>
              <a:t>Open source</a:t>
            </a:r>
          </a:p>
          <a:p>
            <a:pPr lvl="1"/>
            <a:endParaRPr lang="da-DK" sz="3200" dirty="0"/>
          </a:p>
          <a:p>
            <a:endParaRPr lang="da-DK" sz="2400" dirty="0"/>
          </a:p>
        </p:txBody>
      </p:sp>
      <p:sp>
        <p:nvSpPr>
          <p:cNvPr id="2" name="Tekstboks 1"/>
          <p:cNvSpPr txBox="1"/>
          <p:nvPr/>
        </p:nvSpPr>
        <p:spPr>
          <a:xfrm>
            <a:off x="395536" y="467961"/>
            <a:ext cx="4536504" cy="584775"/>
          </a:xfrm>
          <a:prstGeom prst="rect">
            <a:avLst/>
          </a:prstGeom>
          <a:noFill/>
        </p:spPr>
        <p:txBody>
          <a:bodyPr wrap="square" rtlCol="0">
            <a:spAutoFit/>
          </a:bodyPr>
          <a:lstStyle/>
          <a:p>
            <a:r>
              <a:rPr lang="da-DK" sz="3200" b="1" dirty="0" smtClean="0"/>
              <a:t>THE SOLUTION - THEORY</a:t>
            </a:r>
            <a:endParaRPr lang="da-DK" sz="3200" b="1" dirty="0"/>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1700807"/>
            <a:ext cx="1445845" cy="176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10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4192"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395536" y="1700808"/>
            <a:ext cx="8424936" cy="954107"/>
          </a:xfrm>
          <a:prstGeom prst="rect">
            <a:avLst/>
          </a:prstGeom>
          <a:noFill/>
        </p:spPr>
        <p:txBody>
          <a:bodyPr wrap="square" rtlCol="0">
            <a:spAutoFit/>
          </a:bodyPr>
          <a:lstStyle/>
          <a:p>
            <a:pPr marL="457200" indent="-457200">
              <a:buFont typeface="Arial" charset="0"/>
              <a:buChar char="•"/>
            </a:pPr>
            <a:r>
              <a:rPr lang="da-DK" sz="3200" dirty="0" smtClean="0"/>
              <a:t>CI-Push</a:t>
            </a:r>
            <a:endParaRPr lang="da-DK" sz="3200" dirty="0"/>
          </a:p>
          <a:p>
            <a:endParaRPr lang="da-DK" sz="2400" dirty="0"/>
          </a:p>
        </p:txBody>
      </p:sp>
      <p:sp>
        <p:nvSpPr>
          <p:cNvPr id="2" name="Tekstboks 1"/>
          <p:cNvSpPr txBox="1"/>
          <p:nvPr/>
        </p:nvSpPr>
        <p:spPr>
          <a:xfrm>
            <a:off x="395536" y="467961"/>
            <a:ext cx="5184576" cy="584775"/>
          </a:xfrm>
          <a:prstGeom prst="rect">
            <a:avLst/>
          </a:prstGeom>
          <a:noFill/>
        </p:spPr>
        <p:txBody>
          <a:bodyPr wrap="square" rtlCol="0">
            <a:spAutoFit/>
          </a:bodyPr>
          <a:lstStyle/>
          <a:p>
            <a:r>
              <a:rPr lang="da-DK" sz="3200" b="1" dirty="0" smtClean="0"/>
              <a:t>THE SOLUTION - PRACTICE</a:t>
            </a:r>
            <a:endParaRPr lang="da-DK" sz="3200" b="1" dirty="0"/>
          </a:p>
        </p:txBody>
      </p:sp>
      <p:sp>
        <p:nvSpPr>
          <p:cNvPr id="3" name="Rektangel 2"/>
          <p:cNvSpPr/>
          <p:nvPr/>
        </p:nvSpPr>
        <p:spPr bwMode="auto">
          <a:xfrm>
            <a:off x="467544" y="3212976"/>
            <a:ext cx="1728192" cy="2448272"/>
          </a:xfrm>
          <a:prstGeom prst="rect">
            <a:avLst/>
          </a:prstGeom>
          <a:gradFill>
            <a:gsLst>
              <a:gs pos="0">
                <a:srgbClr val="8AB8DF"/>
              </a:gs>
              <a:gs pos="100000">
                <a:srgbClr val="CBE0F1"/>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 name="Tekstboks 3"/>
          <p:cNvSpPr txBox="1"/>
          <p:nvPr/>
        </p:nvSpPr>
        <p:spPr>
          <a:xfrm>
            <a:off x="467544" y="2852936"/>
            <a:ext cx="1728192" cy="461665"/>
          </a:xfrm>
          <a:prstGeom prst="rect">
            <a:avLst/>
          </a:prstGeom>
          <a:noFill/>
        </p:spPr>
        <p:txBody>
          <a:bodyPr wrap="square" rtlCol="0">
            <a:spAutoFit/>
          </a:bodyPr>
          <a:lstStyle/>
          <a:p>
            <a:pPr algn="ctr"/>
            <a:r>
              <a:rPr lang="da-DK" sz="2400" dirty="0" smtClean="0"/>
              <a:t>VCS</a:t>
            </a:r>
            <a:endParaRPr lang="da-DK" sz="2400" dirty="0"/>
          </a:p>
        </p:txBody>
      </p:sp>
      <p:sp>
        <p:nvSpPr>
          <p:cNvPr id="9" name="Tekstboks 8"/>
          <p:cNvSpPr txBox="1"/>
          <p:nvPr/>
        </p:nvSpPr>
        <p:spPr>
          <a:xfrm>
            <a:off x="539552" y="3284984"/>
            <a:ext cx="1440160" cy="646331"/>
          </a:xfrm>
          <a:prstGeom prst="rect">
            <a:avLst/>
          </a:prstGeom>
          <a:noFill/>
        </p:spPr>
        <p:txBody>
          <a:bodyPr wrap="square" rtlCol="0">
            <a:spAutoFit/>
          </a:bodyPr>
          <a:lstStyle/>
          <a:p>
            <a:r>
              <a:rPr lang="da-DK" b="1" dirty="0" smtClean="0"/>
              <a:t>Git</a:t>
            </a:r>
          </a:p>
          <a:p>
            <a:r>
              <a:rPr lang="da-DK" b="1" dirty="0" err="1" smtClean="0"/>
              <a:t>Proprietary</a:t>
            </a:r>
            <a:endParaRPr lang="da-DK" b="1" dirty="0" smtClean="0"/>
          </a:p>
        </p:txBody>
      </p:sp>
      <p:sp>
        <p:nvSpPr>
          <p:cNvPr id="11" name="Rektangel 10"/>
          <p:cNvSpPr/>
          <p:nvPr/>
        </p:nvSpPr>
        <p:spPr bwMode="auto">
          <a:xfrm>
            <a:off x="6876256" y="3212976"/>
            <a:ext cx="1728192" cy="2448272"/>
          </a:xfrm>
          <a:prstGeom prst="rect">
            <a:avLst/>
          </a:prstGeom>
          <a:gradFill>
            <a:gsLst>
              <a:gs pos="0">
                <a:srgbClr val="8AB8DF"/>
              </a:gs>
              <a:gs pos="100000">
                <a:srgbClr val="CBE0F1"/>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Tekstboks 11"/>
          <p:cNvSpPr txBox="1"/>
          <p:nvPr/>
        </p:nvSpPr>
        <p:spPr>
          <a:xfrm>
            <a:off x="6876256" y="2852936"/>
            <a:ext cx="1728192" cy="461665"/>
          </a:xfrm>
          <a:prstGeom prst="rect">
            <a:avLst/>
          </a:prstGeom>
          <a:noFill/>
        </p:spPr>
        <p:txBody>
          <a:bodyPr wrap="square" rtlCol="0">
            <a:spAutoFit/>
          </a:bodyPr>
          <a:lstStyle/>
          <a:p>
            <a:pPr algn="ctr"/>
            <a:r>
              <a:rPr lang="da-DK" sz="2400" dirty="0" smtClean="0"/>
              <a:t>CI</a:t>
            </a:r>
            <a:endParaRPr lang="da-DK" sz="2400" dirty="0"/>
          </a:p>
        </p:txBody>
      </p:sp>
      <p:sp>
        <p:nvSpPr>
          <p:cNvPr id="13" name="Tekstboks 12"/>
          <p:cNvSpPr txBox="1"/>
          <p:nvPr/>
        </p:nvSpPr>
        <p:spPr>
          <a:xfrm>
            <a:off x="7164288" y="3284984"/>
            <a:ext cx="1440160" cy="369332"/>
          </a:xfrm>
          <a:prstGeom prst="rect">
            <a:avLst/>
          </a:prstGeom>
          <a:noFill/>
        </p:spPr>
        <p:txBody>
          <a:bodyPr wrap="square" rtlCol="0">
            <a:spAutoFit/>
          </a:bodyPr>
          <a:lstStyle/>
          <a:p>
            <a:r>
              <a:rPr lang="da-DK" b="1" dirty="0" err="1" smtClean="0"/>
              <a:t>Jenkins</a:t>
            </a:r>
            <a:endParaRPr lang="da-DK" b="1" dirty="0" smtClean="0"/>
          </a:p>
        </p:txBody>
      </p:sp>
      <p:sp>
        <p:nvSpPr>
          <p:cNvPr id="14" name="Rektangel 13"/>
          <p:cNvSpPr/>
          <p:nvPr/>
        </p:nvSpPr>
        <p:spPr bwMode="auto">
          <a:xfrm>
            <a:off x="3347864" y="3212976"/>
            <a:ext cx="2448272" cy="2448272"/>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5" name="Tekstboks 14"/>
          <p:cNvSpPr txBox="1"/>
          <p:nvPr/>
        </p:nvSpPr>
        <p:spPr>
          <a:xfrm>
            <a:off x="3347864" y="2852936"/>
            <a:ext cx="2448272" cy="461665"/>
          </a:xfrm>
          <a:prstGeom prst="rect">
            <a:avLst/>
          </a:prstGeom>
          <a:noFill/>
        </p:spPr>
        <p:txBody>
          <a:bodyPr wrap="square" rtlCol="0">
            <a:spAutoFit/>
          </a:bodyPr>
          <a:lstStyle/>
          <a:p>
            <a:pPr algn="ctr"/>
            <a:r>
              <a:rPr lang="da-DK" sz="2400" dirty="0" smtClean="0"/>
              <a:t>PUSH SERVER</a:t>
            </a:r>
            <a:endParaRPr lang="da-DK" sz="2400" dirty="0"/>
          </a:p>
        </p:txBody>
      </p:sp>
      <p:sp>
        <p:nvSpPr>
          <p:cNvPr id="16" name="Rektangel 15"/>
          <p:cNvSpPr/>
          <p:nvPr/>
        </p:nvSpPr>
        <p:spPr bwMode="auto">
          <a:xfrm>
            <a:off x="3851920" y="3284984"/>
            <a:ext cx="1431776" cy="2295872"/>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9" name="Lige forbindelse 18"/>
          <p:cNvCxnSpPr/>
          <p:nvPr/>
        </p:nvCxnSpPr>
        <p:spPr>
          <a:xfrm>
            <a:off x="3851920" y="4941168"/>
            <a:ext cx="1431776"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Tekstboks 19"/>
          <p:cNvSpPr txBox="1"/>
          <p:nvPr/>
        </p:nvSpPr>
        <p:spPr>
          <a:xfrm>
            <a:off x="3851920" y="3284984"/>
            <a:ext cx="1440160" cy="369332"/>
          </a:xfrm>
          <a:prstGeom prst="rect">
            <a:avLst/>
          </a:prstGeom>
          <a:noFill/>
        </p:spPr>
        <p:txBody>
          <a:bodyPr wrap="square" rtlCol="0">
            <a:spAutoFit/>
          </a:bodyPr>
          <a:lstStyle/>
          <a:p>
            <a:pPr algn="ctr"/>
            <a:r>
              <a:rPr lang="da-DK" b="1" dirty="0" smtClean="0"/>
              <a:t>ESB</a:t>
            </a:r>
            <a:endParaRPr lang="da-DK" dirty="0"/>
          </a:p>
        </p:txBody>
      </p:sp>
      <p:sp>
        <p:nvSpPr>
          <p:cNvPr id="21" name="Tekstboks 20"/>
          <p:cNvSpPr txBox="1"/>
          <p:nvPr/>
        </p:nvSpPr>
        <p:spPr>
          <a:xfrm>
            <a:off x="3851920" y="4941168"/>
            <a:ext cx="1440160" cy="923330"/>
          </a:xfrm>
          <a:prstGeom prst="rect">
            <a:avLst/>
          </a:prstGeom>
          <a:noFill/>
        </p:spPr>
        <p:txBody>
          <a:bodyPr wrap="square" rtlCol="0">
            <a:spAutoFit/>
          </a:bodyPr>
          <a:lstStyle/>
          <a:p>
            <a:pPr algn="ctr"/>
            <a:r>
              <a:rPr lang="da-DK" b="1" dirty="0" smtClean="0"/>
              <a:t>AMQP</a:t>
            </a:r>
          </a:p>
          <a:p>
            <a:pPr algn="ctr"/>
            <a:r>
              <a:rPr lang="da-DK" dirty="0" err="1" smtClean="0"/>
              <a:t>RabbitMQ</a:t>
            </a:r>
            <a:endParaRPr lang="da-DK" dirty="0" smtClean="0"/>
          </a:p>
          <a:p>
            <a:pPr algn="ctr"/>
            <a:endParaRPr lang="da-DK" dirty="0"/>
          </a:p>
        </p:txBody>
      </p:sp>
      <p:sp>
        <p:nvSpPr>
          <p:cNvPr id="22" name="Rektangel 21"/>
          <p:cNvSpPr/>
          <p:nvPr/>
        </p:nvSpPr>
        <p:spPr bwMode="auto">
          <a:xfrm>
            <a:off x="1907704" y="3284984"/>
            <a:ext cx="639688" cy="276999"/>
          </a:xfrm>
          <a:prstGeom prst="rect">
            <a:avLst/>
          </a:prstGeom>
          <a:gradFill>
            <a:gsLst>
              <a:gs pos="0">
                <a:schemeClr val="accent1">
                  <a:lumMod val="75000"/>
                </a:schemeClr>
              </a:gs>
              <a:gs pos="100000">
                <a:schemeClr val="accent1">
                  <a:lumMod val="60000"/>
                  <a:lumOff val="40000"/>
                </a:schemeClr>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Tekstboks 22"/>
          <p:cNvSpPr txBox="1"/>
          <p:nvPr/>
        </p:nvSpPr>
        <p:spPr>
          <a:xfrm>
            <a:off x="1907704" y="3284984"/>
            <a:ext cx="639688" cy="276999"/>
          </a:xfrm>
          <a:prstGeom prst="rect">
            <a:avLst/>
          </a:prstGeom>
          <a:noFill/>
        </p:spPr>
        <p:txBody>
          <a:bodyPr wrap="square" rtlCol="0">
            <a:spAutoFit/>
          </a:bodyPr>
          <a:lstStyle/>
          <a:p>
            <a:pPr algn="ctr"/>
            <a:r>
              <a:rPr lang="da-DK" sz="1200" dirty="0" smtClean="0"/>
              <a:t>hook</a:t>
            </a:r>
            <a:endParaRPr lang="da-DK" sz="1200" dirty="0"/>
          </a:p>
        </p:txBody>
      </p:sp>
      <p:sp>
        <p:nvSpPr>
          <p:cNvPr id="24" name="Rektangel 23"/>
          <p:cNvSpPr/>
          <p:nvPr/>
        </p:nvSpPr>
        <p:spPr bwMode="auto">
          <a:xfrm>
            <a:off x="1907704" y="3600589"/>
            <a:ext cx="639688" cy="276999"/>
          </a:xfrm>
          <a:prstGeom prst="rect">
            <a:avLst/>
          </a:prstGeom>
          <a:gradFill>
            <a:gsLst>
              <a:gs pos="0">
                <a:schemeClr val="accent1">
                  <a:lumMod val="75000"/>
                </a:schemeClr>
              </a:gs>
              <a:gs pos="100000">
                <a:schemeClr val="accent1">
                  <a:lumMod val="60000"/>
                  <a:lumOff val="40000"/>
                </a:schemeClr>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5" name="Tekstboks 24"/>
          <p:cNvSpPr txBox="1"/>
          <p:nvPr/>
        </p:nvSpPr>
        <p:spPr>
          <a:xfrm>
            <a:off x="1907704" y="3602518"/>
            <a:ext cx="639688" cy="276999"/>
          </a:xfrm>
          <a:prstGeom prst="rect">
            <a:avLst/>
          </a:prstGeom>
          <a:noFill/>
        </p:spPr>
        <p:txBody>
          <a:bodyPr wrap="square" rtlCol="0">
            <a:spAutoFit/>
          </a:bodyPr>
          <a:lstStyle/>
          <a:p>
            <a:pPr algn="ctr"/>
            <a:r>
              <a:rPr lang="da-DK" sz="1200" dirty="0" smtClean="0"/>
              <a:t>hook</a:t>
            </a:r>
            <a:endParaRPr lang="da-DK" sz="1200" dirty="0"/>
          </a:p>
        </p:txBody>
      </p:sp>
      <p:sp>
        <p:nvSpPr>
          <p:cNvPr id="26" name="Rektangel 25"/>
          <p:cNvSpPr/>
          <p:nvPr/>
        </p:nvSpPr>
        <p:spPr bwMode="auto">
          <a:xfrm>
            <a:off x="2852192" y="3284984"/>
            <a:ext cx="927720" cy="381273"/>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7" name="Rektangel 26"/>
          <p:cNvSpPr/>
          <p:nvPr/>
        </p:nvSpPr>
        <p:spPr bwMode="auto">
          <a:xfrm>
            <a:off x="2843808" y="3933056"/>
            <a:ext cx="927720" cy="381273"/>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8" name="Rektangel 27"/>
          <p:cNvSpPr/>
          <p:nvPr/>
        </p:nvSpPr>
        <p:spPr bwMode="auto">
          <a:xfrm>
            <a:off x="2843808" y="4559895"/>
            <a:ext cx="927720" cy="381273"/>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9" name="Rektangel 28"/>
          <p:cNvSpPr/>
          <p:nvPr/>
        </p:nvSpPr>
        <p:spPr bwMode="auto">
          <a:xfrm>
            <a:off x="5372472" y="3933056"/>
            <a:ext cx="927720" cy="381273"/>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0" name="Rektangel 29"/>
          <p:cNvSpPr/>
          <p:nvPr/>
        </p:nvSpPr>
        <p:spPr bwMode="auto">
          <a:xfrm>
            <a:off x="6524600" y="3337121"/>
            <a:ext cx="639688" cy="276999"/>
          </a:xfrm>
          <a:prstGeom prst="rect">
            <a:avLst/>
          </a:prstGeom>
          <a:gradFill>
            <a:gsLst>
              <a:gs pos="0">
                <a:schemeClr val="accent1">
                  <a:lumMod val="75000"/>
                </a:schemeClr>
              </a:gs>
              <a:gs pos="100000">
                <a:schemeClr val="accent1">
                  <a:lumMod val="60000"/>
                  <a:lumOff val="40000"/>
                </a:schemeClr>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1" name="Tekstboks 30"/>
          <p:cNvSpPr txBox="1"/>
          <p:nvPr/>
        </p:nvSpPr>
        <p:spPr>
          <a:xfrm>
            <a:off x="6524600" y="3337121"/>
            <a:ext cx="639688" cy="276999"/>
          </a:xfrm>
          <a:prstGeom prst="rect">
            <a:avLst/>
          </a:prstGeom>
          <a:noFill/>
        </p:spPr>
        <p:txBody>
          <a:bodyPr wrap="square" rtlCol="0">
            <a:spAutoFit/>
          </a:bodyPr>
          <a:lstStyle/>
          <a:p>
            <a:pPr algn="ctr"/>
            <a:r>
              <a:rPr lang="da-DK" sz="1200" dirty="0" err="1" smtClean="0"/>
              <a:t>hpi</a:t>
            </a:r>
            <a:endParaRPr lang="da-DK" sz="1200" dirty="0"/>
          </a:p>
        </p:txBody>
      </p:sp>
      <p:sp>
        <p:nvSpPr>
          <p:cNvPr id="32" name="Tekstboks 31"/>
          <p:cNvSpPr txBox="1"/>
          <p:nvPr/>
        </p:nvSpPr>
        <p:spPr>
          <a:xfrm>
            <a:off x="2852192" y="3284984"/>
            <a:ext cx="927720" cy="381273"/>
          </a:xfrm>
          <a:prstGeom prst="rect">
            <a:avLst/>
          </a:prstGeom>
          <a:noFill/>
        </p:spPr>
        <p:txBody>
          <a:bodyPr wrap="square" rtlCol="0">
            <a:spAutoFit/>
          </a:bodyPr>
          <a:lstStyle/>
          <a:p>
            <a:pPr algn="ctr"/>
            <a:r>
              <a:rPr lang="da-DK" dirty="0" smtClean="0"/>
              <a:t>file</a:t>
            </a:r>
            <a:endParaRPr lang="da-DK" dirty="0"/>
          </a:p>
        </p:txBody>
      </p:sp>
      <p:sp>
        <p:nvSpPr>
          <p:cNvPr id="33" name="Tekstboks 32"/>
          <p:cNvSpPr txBox="1"/>
          <p:nvPr/>
        </p:nvSpPr>
        <p:spPr>
          <a:xfrm>
            <a:off x="2852192" y="3933056"/>
            <a:ext cx="919336" cy="381273"/>
          </a:xfrm>
          <a:prstGeom prst="rect">
            <a:avLst/>
          </a:prstGeom>
          <a:noFill/>
        </p:spPr>
        <p:txBody>
          <a:bodyPr wrap="square" rtlCol="0">
            <a:spAutoFit/>
          </a:bodyPr>
          <a:lstStyle/>
          <a:p>
            <a:pPr algn="ctr"/>
            <a:r>
              <a:rPr lang="da-DK" dirty="0" smtClean="0"/>
              <a:t>http</a:t>
            </a:r>
            <a:endParaRPr lang="da-DK" dirty="0"/>
          </a:p>
        </p:txBody>
      </p:sp>
      <p:sp>
        <p:nvSpPr>
          <p:cNvPr id="34" name="Tekstboks 33"/>
          <p:cNvSpPr txBox="1"/>
          <p:nvPr/>
        </p:nvSpPr>
        <p:spPr>
          <a:xfrm>
            <a:off x="2852192" y="4559895"/>
            <a:ext cx="927720" cy="381273"/>
          </a:xfrm>
          <a:prstGeom prst="rect">
            <a:avLst/>
          </a:prstGeom>
          <a:noFill/>
        </p:spPr>
        <p:txBody>
          <a:bodyPr wrap="square" rtlCol="0">
            <a:spAutoFit/>
          </a:bodyPr>
          <a:lstStyle/>
          <a:p>
            <a:pPr algn="ctr"/>
            <a:r>
              <a:rPr lang="da-DK" dirty="0" err="1" smtClean="0"/>
              <a:t>queue</a:t>
            </a:r>
            <a:endParaRPr lang="da-DK" dirty="0"/>
          </a:p>
        </p:txBody>
      </p:sp>
      <p:sp>
        <p:nvSpPr>
          <p:cNvPr id="35" name="Tekstboks 34"/>
          <p:cNvSpPr txBox="1"/>
          <p:nvPr/>
        </p:nvSpPr>
        <p:spPr>
          <a:xfrm>
            <a:off x="5372472" y="3933056"/>
            <a:ext cx="927720" cy="381273"/>
          </a:xfrm>
          <a:prstGeom prst="rect">
            <a:avLst/>
          </a:prstGeom>
          <a:noFill/>
        </p:spPr>
        <p:txBody>
          <a:bodyPr wrap="square" rtlCol="0">
            <a:spAutoFit/>
          </a:bodyPr>
          <a:lstStyle/>
          <a:p>
            <a:pPr algn="ctr"/>
            <a:r>
              <a:rPr lang="da-DK" dirty="0" err="1" smtClean="0"/>
              <a:t>topic</a:t>
            </a:r>
            <a:endParaRPr lang="da-DK" dirty="0"/>
          </a:p>
        </p:txBody>
      </p:sp>
      <p:cxnSp>
        <p:nvCxnSpPr>
          <p:cNvPr id="39" name="Lige pilforbindelse 38"/>
          <p:cNvCxnSpPr>
            <a:endCxn id="32" idx="1"/>
          </p:cNvCxnSpPr>
          <p:nvPr/>
        </p:nvCxnSpPr>
        <p:spPr>
          <a:xfrm>
            <a:off x="2699792" y="3475621"/>
            <a:ext cx="152400"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Lige pilforbindelse 39"/>
          <p:cNvCxnSpPr/>
          <p:nvPr/>
        </p:nvCxnSpPr>
        <p:spPr>
          <a:xfrm>
            <a:off x="2699792" y="4149079"/>
            <a:ext cx="152400"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Lige forbindelse 51"/>
          <p:cNvCxnSpPr/>
          <p:nvPr/>
        </p:nvCxnSpPr>
        <p:spPr>
          <a:xfrm>
            <a:off x="2547392" y="3423483"/>
            <a:ext cx="1524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Lige forbindelse 52"/>
          <p:cNvCxnSpPr/>
          <p:nvPr/>
        </p:nvCxnSpPr>
        <p:spPr>
          <a:xfrm>
            <a:off x="2555776" y="3741017"/>
            <a:ext cx="1524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Lige forbindelse 53"/>
          <p:cNvCxnSpPr/>
          <p:nvPr/>
        </p:nvCxnSpPr>
        <p:spPr>
          <a:xfrm>
            <a:off x="2708176" y="3739088"/>
            <a:ext cx="0" cy="409992"/>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Lige forbindelse 55"/>
          <p:cNvCxnSpPr/>
          <p:nvPr/>
        </p:nvCxnSpPr>
        <p:spPr>
          <a:xfrm>
            <a:off x="2699792" y="3429000"/>
            <a:ext cx="0" cy="46621"/>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Lige pilforbindelse 57"/>
          <p:cNvCxnSpPr>
            <a:endCxn id="31" idx="1"/>
          </p:cNvCxnSpPr>
          <p:nvPr/>
        </p:nvCxnSpPr>
        <p:spPr>
          <a:xfrm>
            <a:off x="6376392" y="3475621"/>
            <a:ext cx="148208"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Lige forbindelse 58"/>
          <p:cNvCxnSpPr/>
          <p:nvPr/>
        </p:nvCxnSpPr>
        <p:spPr>
          <a:xfrm>
            <a:off x="6300192" y="4149080"/>
            <a:ext cx="762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Lige forbindelse 59"/>
          <p:cNvCxnSpPr/>
          <p:nvPr/>
        </p:nvCxnSpPr>
        <p:spPr>
          <a:xfrm>
            <a:off x="6372200" y="3475621"/>
            <a:ext cx="0" cy="68652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4" name="Rektangel 63"/>
          <p:cNvSpPr/>
          <p:nvPr/>
        </p:nvSpPr>
        <p:spPr bwMode="auto">
          <a:xfrm>
            <a:off x="1907704" y="4149080"/>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5" name="Rektangel 64"/>
          <p:cNvSpPr/>
          <p:nvPr/>
        </p:nvSpPr>
        <p:spPr bwMode="auto">
          <a:xfrm>
            <a:off x="1907704" y="4437112"/>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6" name="Rektangel 65"/>
          <p:cNvSpPr/>
          <p:nvPr/>
        </p:nvSpPr>
        <p:spPr bwMode="auto">
          <a:xfrm>
            <a:off x="1907704" y="4725144"/>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7" name="Rektangel 66"/>
          <p:cNvSpPr/>
          <p:nvPr/>
        </p:nvSpPr>
        <p:spPr bwMode="auto">
          <a:xfrm>
            <a:off x="1907704" y="5013176"/>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8" name="Rektangel 67"/>
          <p:cNvSpPr/>
          <p:nvPr/>
        </p:nvSpPr>
        <p:spPr bwMode="auto">
          <a:xfrm>
            <a:off x="6524600" y="3861048"/>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9" name="Rektangel 68"/>
          <p:cNvSpPr/>
          <p:nvPr/>
        </p:nvSpPr>
        <p:spPr bwMode="auto">
          <a:xfrm>
            <a:off x="6524600" y="4149080"/>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0" name="Rektangel 69"/>
          <p:cNvSpPr/>
          <p:nvPr/>
        </p:nvSpPr>
        <p:spPr bwMode="auto">
          <a:xfrm>
            <a:off x="6524600" y="4437112"/>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1" name="Tekstboks 70"/>
          <p:cNvSpPr txBox="1"/>
          <p:nvPr/>
        </p:nvSpPr>
        <p:spPr>
          <a:xfrm>
            <a:off x="1907704" y="4160113"/>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72" name="Tekstboks 71"/>
          <p:cNvSpPr txBox="1"/>
          <p:nvPr/>
        </p:nvSpPr>
        <p:spPr>
          <a:xfrm>
            <a:off x="1907704" y="4448145"/>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73" name="Tekstboks 72"/>
          <p:cNvSpPr txBox="1"/>
          <p:nvPr/>
        </p:nvSpPr>
        <p:spPr>
          <a:xfrm>
            <a:off x="1907704" y="4736177"/>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74" name="Tekstboks 73"/>
          <p:cNvSpPr txBox="1"/>
          <p:nvPr/>
        </p:nvSpPr>
        <p:spPr>
          <a:xfrm>
            <a:off x="1907704" y="5024209"/>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75" name="Tekstboks 74"/>
          <p:cNvSpPr txBox="1"/>
          <p:nvPr/>
        </p:nvSpPr>
        <p:spPr>
          <a:xfrm>
            <a:off x="6524600" y="3872081"/>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76" name="Tekstboks 75"/>
          <p:cNvSpPr txBox="1"/>
          <p:nvPr/>
        </p:nvSpPr>
        <p:spPr>
          <a:xfrm>
            <a:off x="6524600" y="4160113"/>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77" name="Tekstboks 76"/>
          <p:cNvSpPr txBox="1"/>
          <p:nvPr/>
        </p:nvSpPr>
        <p:spPr>
          <a:xfrm>
            <a:off x="6524600" y="4448145"/>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81" name="Tekstboks 80"/>
          <p:cNvSpPr txBox="1"/>
          <p:nvPr/>
        </p:nvSpPr>
        <p:spPr>
          <a:xfrm>
            <a:off x="539552" y="3834914"/>
            <a:ext cx="1296144" cy="1754326"/>
          </a:xfrm>
          <a:prstGeom prst="rect">
            <a:avLst/>
          </a:prstGeom>
          <a:noFill/>
        </p:spPr>
        <p:txBody>
          <a:bodyPr wrap="square" rtlCol="0">
            <a:spAutoFit/>
          </a:bodyPr>
          <a:lstStyle/>
          <a:p>
            <a:endParaRPr lang="da-DK" dirty="0"/>
          </a:p>
          <a:p>
            <a:r>
              <a:rPr lang="da-DK" dirty="0" smtClean="0"/>
              <a:t>CVS</a:t>
            </a:r>
          </a:p>
          <a:p>
            <a:r>
              <a:rPr lang="da-DK" dirty="0" smtClean="0"/>
              <a:t>Subversion</a:t>
            </a:r>
          </a:p>
          <a:p>
            <a:r>
              <a:rPr lang="da-DK" dirty="0" smtClean="0"/>
              <a:t>Jazz</a:t>
            </a:r>
          </a:p>
          <a:p>
            <a:r>
              <a:rPr lang="da-DK" dirty="0" err="1" smtClean="0"/>
              <a:t>Mercurial</a:t>
            </a:r>
            <a:endParaRPr lang="da-DK" dirty="0" smtClean="0"/>
          </a:p>
          <a:p>
            <a:r>
              <a:rPr lang="da-DK" dirty="0" smtClean="0"/>
              <a:t>…</a:t>
            </a:r>
            <a:endParaRPr lang="da-DK" dirty="0"/>
          </a:p>
        </p:txBody>
      </p:sp>
      <p:sp>
        <p:nvSpPr>
          <p:cNvPr id="82" name="Tekstboks 81"/>
          <p:cNvSpPr txBox="1"/>
          <p:nvPr/>
        </p:nvSpPr>
        <p:spPr>
          <a:xfrm>
            <a:off x="7164288" y="3836947"/>
            <a:ext cx="1440160" cy="1200329"/>
          </a:xfrm>
          <a:prstGeom prst="rect">
            <a:avLst/>
          </a:prstGeom>
          <a:noFill/>
        </p:spPr>
        <p:txBody>
          <a:bodyPr wrap="square" rtlCol="0">
            <a:spAutoFit/>
          </a:bodyPr>
          <a:lstStyle/>
          <a:p>
            <a:r>
              <a:rPr lang="da-DK" dirty="0" smtClean="0"/>
              <a:t>Hudson</a:t>
            </a:r>
          </a:p>
          <a:p>
            <a:r>
              <a:rPr lang="da-DK" dirty="0" err="1" smtClean="0"/>
              <a:t>TeamCity</a:t>
            </a:r>
            <a:endParaRPr lang="da-DK" dirty="0" smtClean="0"/>
          </a:p>
          <a:p>
            <a:r>
              <a:rPr lang="da-DK" dirty="0" err="1" smtClean="0"/>
              <a:t>Bamboo</a:t>
            </a:r>
            <a:endParaRPr lang="da-DK" dirty="0" smtClean="0"/>
          </a:p>
          <a:p>
            <a:r>
              <a:rPr lang="da-DK" dirty="0" smtClean="0"/>
              <a:t>…</a:t>
            </a:r>
            <a:endParaRPr lang="da-DK" dirty="0"/>
          </a:p>
        </p:txBody>
      </p:sp>
      <p:sp>
        <p:nvSpPr>
          <p:cNvPr id="83" name="Tekstboks 82"/>
          <p:cNvSpPr txBox="1"/>
          <p:nvPr/>
        </p:nvSpPr>
        <p:spPr>
          <a:xfrm>
            <a:off x="395536" y="5643245"/>
            <a:ext cx="8424936" cy="461665"/>
          </a:xfrm>
          <a:prstGeom prst="rect">
            <a:avLst/>
          </a:prstGeom>
          <a:noFill/>
        </p:spPr>
        <p:txBody>
          <a:bodyPr wrap="square" rtlCol="0">
            <a:spAutoFit/>
          </a:bodyPr>
          <a:lstStyle/>
          <a:p>
            <a:pPr algn="ctr"/>
            <a:r>
              <a:rPr lang="da-DK" sz="2400" dirty="0" smtClean="0"/>
              <a:t>This is </a:t>
            </a:r>
            <a:r>
              <a:rPr lang="da-DK" sz="2400" dirty="0" err="1" smtClean="0"/>
              <a:t>awesome</a:t>
            </a:r>
            <a:r>
              <a:rPr lang="da-DK" sz="2400" dirty="0" smtClean="0"/>
              <a:t> !</a:t>
            </a:r>
            <a:endParaRPr lang="da-DK" sz="2400" dirty="0"/>
          </a:p>
        </p:txBody>
      </p:sp>
      <p:sp>
        <p:nvSpPr>
          <p:cNvPr id="61" name="Tekstboks 60"/>
          <p:cNvSpPr txBox="1"/>
          <p:nvPr/>
        </p:nvSpPr>
        <p:spPr>
          <a:xfrm>
            <a:off x="3851920" y="3573016"/>
            <a:ext cx="1440160" cy="923330"/>
          </a:xfrm>
          <a:prstGeom prst="rect">
            <a:avLst/>
          </a:prstGeom>
          <a:noFill/>
        </p:spPr>
        <p:txBody>
          <a:bodyPr wrap="square" rtlCol="0">
            <a:spAutoFit/>
          </a:bodyPr>
          <a:lstStyle/>
          <a:p>
            <a:pPr algn="ctr"/>
            <a:r>
              <a:rPr lang="da-DK" dirty="0" err="1" smtClean="0"/>
              <a:t>MuleESB</a:t>
            </a:r>
            <a:endParaRPr lang="da-DK" dirty="0" smtClean="0"/>
          </a:p>
          <a:p>
            <a:pPr algn="ctr"/>
            <a:r>
              <a:rPr lang="da-DK" dirty="0" smtClean="0"/>
              <a:t>Mule Flow</a:t>
            </a:r>
          </a:p>
          <a:p>
            <a:pPr algn="ctr"/>
            <a:endParaRPr lang="da-DK" dirty="0"/>
          </a:p>
        </p:txBody>
      </p:sp>
    </p:spTree>
    <p:extLst>
      <p:ext uri="{BB962C8B-B14F-4D97-AF65-F5344CB8AC3E}">
        <p14:creationId xmlns:p14="http://schemas.microsoft.com/office/powerpoint/2010/main" val="3694104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20" grpId="0"/>
      <p:bldP spid="21" grpId="0"/>
      <p:bldP spid="22" grpId="0" animBg="1"/>
      <p:bldP spid="23" grpId="0"/>
      <p:bldP spid="24" grpId="0" animBg="1"/>
      <p:bldP spid="25" grpId="0"/>
      <p:bldP spid="26" grpId="0" animBg="1"/>
      <p:bldP spid="27" grpId="0" animBg="1"/>
      <p:bldP spid="28" grpId="0" animBg="1"/>
      <p:bldP spid="29" grpId="0" animBg="1"/>
      <p:bldP spid="30" grpId="0" animBg="1"/>
      <p:bldP spid="31" grpId="0"/>
      <p:bldP spid="32" grpId="0"/>
      <p:bldP spid="33" grpId="0"/>
      <p:bldP spid="34" grpId="0"/>
      <p:bldP spid="35" grpId="0"/>
      <p:bldP spid="64" grpId="0" animBg="1"/>
      <p:bldP spid="65" grpId="0" animBg="1"/>
      <p:bldP spid="66" grpId="0" animBg="1"/>
      <p:bldP spid="67" grpId="0" animBg="1"/>
      <p:bldP spid="68" grpId="0" animBg="1"/>
      <p:bldP spid="69" grpId="0" animBg="1"/>
      <p:bldP spid="70" grpId="0" animBg="1"/>
      <p:bldP spid="71" grpId="0"/>
      <p:bldP spid="72" grpId="0"/>
      <p:bldP spid="73" grpId="0"/>
      <p:bldP spid="74" grpId="0"/>
      <p:bldP spid="75" grpId="0"/>
      <p:bldP spid="76" grpId="0"/>
      <p:bldP spid="77" grpId="0"/>
      <p:bldP spid="83" grpId="0"/>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0"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395536" y="1700808"/>
            <a:ext cx="8424936" cy="1938992"/>
          </a:xfrm>
          <a:prstGeom prst="rect">
            <a:avLst/>
          </a:prstGeom>
          <a:noFill/>
        </p:spPr>
        <p:txBody>
          <a:bodyPr wrap="square" rtlCol="0">
            <a:spAutoFit/>
          </a:bodyPr>
          <a:lstStyle/>
          <a:p>
            <a:endParaRPr lang="da-DK" sz="3200" dirty="0"/>
          </a:p>
          <a:p>
            <a:pPr marL="457200" indent="-457200">
              <a:buFont typeface="Arial" charset="0"/>
              <a:buChar char="•"/>
            </a:pPr>
            <a:endParaRPr lang="da-DK" sz="3200" dirty="0" smtClean="0"/>
          </a:p>
          <a:p>
            <a:pPr lvl="1"/>
            <a:endParaRPr lang="da-DK" sz="3200" dirty="0"/>
          </a:p>
          <a:p>
            <a:endParaRPr lang="da-DK" sz="2400" dirty="0"/>
          </a:p>
        </p:txBody>
      </p:sp>
      <p:sp>
        <p:nvSpPr>
          <p:cNvPr id="2" name="Tekstboks 1"/>
          <p:cNvSpPr txBox="1"/>
          <p:nvPr/>
        </p:nvSpPr>
        <p:spPr>
          <a:xfrm>
            <a:off x="395536" y="467961"/>
            <a:ext cx="5184576" cy="584775"/>
          </a:xfrm>
          <a:prstGeom prst="rect">
            <a:avLst/>
          </a:prstGeom>
          <a:noFill/>
        </p:spPr>
        <p:txBody>
          <a:bodyPr wrap="square" rtlCol="0">
            <a:spAutoFit/>
          </a:bodyPr>
          <a:lstStyle/>
          <a:p>
            <a:r>
              <a:rPr lang="da-DK" sz="3200" b="1" dirty="0" smtClean="0"/>
              <a:t>DEMO</a:t>
            </a:r>
            <a:endParaRPr lang="da-DK" sz="3200" b="1"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204864"/>
            <a:ext cx="6156176" cy="3533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465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0"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395536" y="1700808"/>
            <a:ext cx="8424936" cy="4401205"/>
          </a:xfrm>
          <a:prstGeom prst="rect">
            <a:avLst/>
          </a:prstGeom>
          <a:noFill/>
        </p:spPr>
        <p:txBody>
          <a:bodyPr wrap="square" rtlCol="0">
            <a:spAutoFit/>
          </a:bodyPr>
          <a:lstStyle/>
          <a:p>
            <a:pPr marL="457200" indent="-457200">
              <a:buFont typeface="Arial" charset="0"/>
              <a:buChar char="•"/>
            </a:pPr>
            <a:r>
              <a:rPr lang="da-DK" sz="3200" dirty="0" smtClean="0"/>
              <a:t>CI-Push	</a:t>
            </a:r>
          </a:p>
          <a:p>
            <a:pPr marL="914400" lvl="1" indent="-457200">
              <a:buFontTx/>
              <a:buChar char="-"/>
            </a:pPr>
            <a:r>
              <a:rPr lang="da-DK" sz="3200" dirty="0" err="1" smtClean="0"/>
              <a:t>Instantaneous</a:t>
            </a:r>
            <a:r>
              <a:rPr lang="da-DK" sz="3200" dirty="0" smtClean="0"/>
              <a:t> </a:t>
            </a:r>
            <a:r>
              <a:rPr lang="da-DK" sz="3200" dirty="0" err="1" smtClean="0"/>
              <a:t>builds</a:t>
            </a:r>
            <a:endParaRPr lang="da-DK" sz="3200" dirty="0" smtClean="0"/>
          </a:p>
          <a:p>
            <a:pPr marL="914400" lvl="1" indent="-457200">
              <a:buFontTx/>
              <a:buChar char="-"/>
            </a:pPr>
            <a:r>
              <a:rPr lang="da-DK" sz="3200" dirty="0" smtClean="0"/>
              <a:t>No </a:t>
            </a:r>
            <a:r>
              <a:rPr lang="da-DK" sz="3200" dirty="0" err="1" smtClean="0"/>
              <a:t>polling</a:t>
            </a:r>
            <a:endParaRPr lang="da-DK" sz="3200" dirty="0" smtClean="0"/>
          </a:p>
          <a:p>
            <a:pPr marL="914400" lvl="1" indent="-457200">
              <a:buFontTx/>
              <a:buChar char="-"/>
            </a:pPr>
            <a:r>
              <a:rPr lang="da-DK" sz="3200" dirty="0" smtClean="0"/>
              <a:t>Open source</a:t>
            </a:r>
          </a:p>
          <a:p>
            <a:pPr marL="914400" lvl="1" indent="-457200">
              <a:buFontTx/>
              <a:buChar char="-"/>
            </a:pPr>
            <a:endParaRPr lang="da-DK" sz="3200" dirty="0" smtClean="0"/>
          </a:p>
          <a:p>
            <a:endParaRPr lang="da-DK" sz="3200" dirty="0"/>
          </a:p>
          <a:p>
            <a:r>
              <a:rPr lang="da-DK" sz="3200" dirty="0" smtClean="0"/>
              <a:t>=   The </a:t>
            </a:r>
            <a:r>
              <a:rPr lang="da-DK" sz="3200" b="1" dirty="0" smtClean="0"/>
              <a:t>AWESOME</a:t>
            </a:r>
            <a:r>
              <a:rPr lang="da-DK" sz="3200" dirty="0" smtClean="0"/>
              <a:t> and right </a:t>
            </a:r>
            <a:r>
              <a:rPr lang="da-DK" sz="3200" dirty="0" err="1" smtClean="0"/>
              <a:t>way</a:t>
            </a:r>
            <a:r>
              <a:rPr lang="da-DK" sz="3200" dirty="0" smtClean="0"/>
              <a:t> to do CI</a:t>
            </a:r>
          </a:p>
          <a:p>
            <a:pPr lvl="1"/>
            <a:endParaRPr lang="da-DK" sz="3200" dirty="0"/>
          </a:p>
          <a:p>
            <a:endParaRPr lang="da-DK" sz="2400" dirty="0"/>
          </a:p>
        </p:txBody>
      </p:sp>
      <p:sp>
        <p:nvSpPr>
          <p:cNvPr id="2" name="Tekstboks 1"/>
          <p:cNvSpPr txBox="1"/>
          <p:nvPr/>
        </p:nvSpPr>
        <p:spPr>
          <a:xfrm>
            <a:off x="395536" y="467961"/>
            <a:ext cx="5184576" cy="584775"/>
          </a:xfrm>
          <a:prstGeom prst="rect">
            <a:avLst/>
          </a:prstGeom>
          <a:noFill/>
        </p:spPr>
        <p:txBody>
          <a:bodyPr wrap="square" rtlCol="0">
            <a:spAutoFit/>
          </a:bodyPr>
          <a:lstStyle/>
          <a:p>
            <a:r>
              <a:rPr lang="da-DK" sz="3200" b="1" dirty="0" smtClean="0"/>
              <a:t>KEY TAKE AWAYS</a:t>
            </a:r>
            <a:endParaRPr lang="da-DK" sz="3200" b="1" dirty="0"/>
          </a:p>
        </p:txBody>
      </p:sp>
    </p:spTree>
    <p:extLst>
      <p:ext uri="{BB962C8B-B14F-4D97-AF65-F5344CB8AC3E}">
        <p14:creationId xmlns:p14="http://schemas.microsoft.com/office/powerpoint/2010/main" val="1397693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0"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429559" y="1665441"/>
            <a:ext cx="8424936" cy="5016758"/>
          </a:xfrm>
          <a:prstGeom prst="rect">
            <a:avLst/>
          </a:prstGeom>
          <a:noFill/>
        </p:spPr>
        <p:txBody>
          <a:bodyPr wrap="square" rtlCol="0">
            <a:spAutoFit/>
          </a:bodyPr>
          <a:lstStyle/>
          <a:p>
            <a:endParaRPr lang="da-DK" sz="3200" dirty="0" smtClean="0"/>
          </a:p>
          <a:p>
            <a:endParaRPr lang="da-DK" sz="3200" dirty="0"/>
          </a:p>
          <a:p>
            <a:endParaRPr lang="da-DK" sz="3200" dirty="0" smtClean="0"/>
          </a:p>
          <a:p>
            <a:endParaRPr lang="da-DK" sz="3200" dirty="0" smtClean="0"/>
          </a:p>
          <a:p>
            <a:endParaRPr lang="da-DK" sz="3200" dirty="0" smtClean="0"/>
          </a:p>
          <a:p>
            <a:endParaRPr lang="da-DK" sz="3200" dirty="0"/>
          </a:p>
          <a:p>
            <a:endParaRPr lang="da-DK" sz="3200" dirty="0"/>
          </a:p>
          <a:p>
            <a:pPr algn="ctr"/>
            <a:endParaRPr lang="da-DK" sz="3200" dirty="0"/>
          </a:p>
          <a:p>
            <a:pPr algn="ctr"/>
            <a:r>
              <a:rPr lang="da-DK" sz="3200" i="1" dirty="0" smtClean="0">
                <a:solidFill>
                  <a:schemeClr val="tx1">
                    <a:lumMod val="65000"/>
                    <a:lumOff val="35000"/>
                  </a:schemeClr>
                </a:solidFill>
              </a:rPr>
              <a:t>https://github.com/nikolajo/ci-push</a:t>
            </a:r>
          </a:p>
          <a:p>
            <a:pPr algn="ctr"/>
            <a:r>
              <a:rPr lang="da-DK" sz="3200" i="1" dirty="0" smtClean="0">
                <a:solidFill>
                  <a:schemeClr val="tx1">
                    <a:lumMod val="65000"/>
                    <a:lumOff val="35000"/>
                  </a:schemeClr>
                </a:solidFill>
              </a:rPr>
              <a:t>realcipush@gmail.com</a:t>
            </a:r>
          </a:p>
        </p:txBody>
      </p:sp>
      <p:sp>
        <p:nvSpPr>
          <p:cNvPr id="2" name="Tekstboks 1"/>
          <p:cNvSpPr txBox="1"/>
          <p:nvPr/>
        </p:nvSpPr>
        <p:spPr>
          <a:xfrm>
            <a:off x="395536" y="467961"/>
            <a:ext cx="6385626" cy="584775"/>
          </a:xfrm>
          <a:prstGeom prst="rect">
            <a:avLst/>
          </a:prstGeom>
          <a:noFill/>
        </p:spPr>
        <p:txBody>
          <a:bodyPr wrap="square" rtlCol="0">
            <a:spAutoFit/>
          </a:bodyPr>
          <a:lstStyle/>
          <a:p>
            <a:r>
              <a:rPr lang="da-DK" sz="3200" b="1" dirty="0" smtClean="0"/>
              <a:t>WOULD YOU LIKE TO KNOW MORE?</a:t>
            </a:r>
            <a:endParaRPr lang="da-DK" sz="3200" b="1"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124" y="1458913"/>
            <a:ext cx="3379068" cy="3844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396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S010286712">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EFCEB-569C-4ABB-BB90-13511EAD60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TS010286712</Template>
  <TotalTime>576</TotalTime>
  <Words>306</Words>
  <Application>Microsoft Office PowerPoint</Application>
  <PresentationFormat>Skærmshow (4:3)</PresentationFormat>
  <Paragraphs>115</Paragraphs>
  <Slides>8</Slides>
  <Notes>8</Notes>
  <HiddenSlides>0</HiddenSlides>
  <MMClips>0</MMClips>
  <ScaleCrop>false</ScaleCrop>
  <HeadingPairs>
    <vt:vector size="4" baseType="variant">
      <vt:variant>
        <vt:lpstr>Tema</vt:lpstr>
      </vt:variant>
      <vt:variant>
        <vt:i4>2</vt:i4>
      </vt:variant>
      <vt:variant>
        <vt:lpstr>Diastitler</vt:lpstr>
      </vt:variant>
      <vt:variant>
        <vt:i4>8</vt:i4>
      </vt:variant>
    </vt:vector>
  </HeadingPairs>
  <TitlesOfParts>
    <vt:vector size="10" baseType="lpstr">
      <vt:lpstr>TS010286712</vt:lpstr>
      <vt:lpstr>White with Courier font for code slides</vt:lpstr>
      <vt:lpstr>CI-PUSH THE AWESOME AND RIGHT WAY TO DO CI</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Topdanmark Forsikring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CI-PUSH THE AWESOME AND RIGHT WAY TO DO CI</dc:title>
  <dc:creator>Nikolaj Peter Ougaard</dc:creator>
  <cp:lastModifiedBy>Nikolaj Peter Ougaard</cp:lastModifiedBy>
  <cp:revision>49</cp:revision>
  <dcterms:created xsi:type="dcterms:W3CDTF">2014-08-07T11:22:30Z</dcterms:created>
  <dcterms:modified xsi:type="dcterms:W3CDTF">2014-08-14T11:54:11Z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TC102867129990</vt:lpwstr>
  </property>
</Properties>
</file>