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1" r:id="rId8"/>
    <p:sldId id="276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79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14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06/04/2020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06/04/2020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52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3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12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48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Editar el estilo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06/04/2020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Editar el estilo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06/04/2020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62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 smtClean="0">
                <a:solidFill>
                  <a:schemeClr val="bg1"/>
                </a:solidFill>
              </a:rPr>
              <a:t>RESOLUCION EXAMEN HITO 2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508266"/>
          </a:xfrm>
        </p:spPr>
        <p:txBody>
          <a:bodyPr rtlCol="0">
            <a:normAutofit fontScale="55000" lnSpcReduction="20000"/>
          </a:bodyPr>
          <a:lstStyle/>
          <a:p>
            <a:pPr marL="0" indent="0" rtl="0"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NOMBRE: JOEL CRESPO JIMENEZ</a:t>
            </a:r>
          </a:p>
          <a:p>
            <a:pPr marL="0" indent="0" rtl="0"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MATERIA: PROGRAMACION III</a:t>
            </a:r>
          </a:p>
          <a:p>
            <a:pPr marL="0" indent="0" rtl="0"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DOCENTE: ING. WILLIAM BARRA 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 descr="Logotipo de PowerPoi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30639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EJERCICIO 1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arcador de posición de conteni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2110" y="2134911"/>
            <a:ext cx="399878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Hito_II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LeerInterface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Scanner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02478" y="430639"/>
            <a:ext cx="5312228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Hito_II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Ciudadano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LeerInterface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ciNumero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ciExtencion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Ciudadano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ciNumero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ciExtencion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leer(){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primer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primer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ci: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ciNumero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extencion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del ci: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ciExtencion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"ci: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ciNumero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extencion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ciExtencion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98766" y="1445622"/>
            <a:ext cx="327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CREAR EL DISEÑO DE CLASES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DISEÑO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70172" y="197644"/>
            <a:ext cx="5634446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Hito_II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[]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getCiudad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leer()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cuidad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el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");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this.nroDestinos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LEER.nextInt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+"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");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this.destinos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new String[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this.nroDestinos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for(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=0 ;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this.nroDestinos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++){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   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destino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"+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+": ");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    String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LEER.next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   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}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for(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=0 ;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destinos.length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++){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   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destino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"+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+": "+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}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66800" y="1744221"/>
            <a:ext cx="507492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mostrar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.mostrar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"ciudad: 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100" b="1" dirty="0">
                <a:solidFill>
                  <a:srgbClr val="660E7A"/>
                </a:solidFill>
                <a:latin typeface="Consolas" panose="020B0609020204030204" pitchFamily="49" charset="0"/>
              </a:rPr>
              <a:t>ciudad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       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numero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de 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: "+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nroDestinos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       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: ");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////        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this.destinos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= new String[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this.nroDestinos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       for(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j=0 ; j&lt;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this.nroDestinos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; 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){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           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destino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"+j+": "+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this.destinos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[j]);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       }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DISEÑO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49440" y="161032"/>
            <a:ext cx="4980851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Hito_II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ManejoInterfaces.Cuadrado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  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[]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leer()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el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el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ingrese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destino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destino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0100" y="1643807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Mostrar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(String c)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.mostrar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turno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 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turno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numero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destinos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 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nroDestinos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destinos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 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       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this.destinos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= new String[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this.nroDestinos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j=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0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j&lt;</a:t>
            </a:r>
            <a:r>
              <a:rPr lang="en-US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nroDestinos</a:t>
            </a:r>
            <a:r>
              <a:rPr lang="en-US" altLang="en-US" sz="11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destino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+j+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": 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destinos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destinos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[j].equals(c)){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coinciden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: 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destinos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Explorar sin abandonar las diapositivas</a:t>
            </a:r>
          </a:p>
        </p:txBody>
      </p:sp>
      <p:sp>
        <p:nvSpPr>
          <p:cNvPr id="16" name="Marcador de contenido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2420" y="1380619"/>
            <a:ext cx="341376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Hito_II;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Persona p =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Persona();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p.leer();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p.mostrar();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Profesor pf =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Profesor();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pf.leer();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Policia pp =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Policia();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pp.leer();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pp.Mostrar(pf.getCiudad());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35" y="1380619"/>
            <a:ext cx="3676650" cy="49363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74" y="1440179"/>
            <a:ext cx="3537585" cy="47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71af3243-3dd4-4a8d-8c0d-dd76da1f02a5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 2016</Template>
  <TotalTime>0</TotalTime>
  <Words>66</Words>
  <Application>Microsoft Office PowerPoint</Application>
  <PresentationFormat>Panorámica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Segoe UI Light</vt:lpstr>
      <vt:lpstr>WelcomeDoc</vt:lpstr>
      <vt:lpstr>RESOLUCION EXAMEN HITO 2</vt:lpstr>
      <vt:lpstr>EJERCICIO 1</vt:lpstr>
      <vt:lpstr>DISEÑO</vt:lpstr>
      <vt:lpstr>DISEÑO</vt:lpstr>
      <vt:lpstr>Explorar sin abandonar las diapositivas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2020-04-06T17:50:19Z</dcterms:created>
  <dcterms:modified xsi:type="dcterms:W3CDTF">2020-04-06T18:10:33Z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