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8" autoAdjust="0"/>
    <p:restoredTop sz="94660"/>
  </p:normalViewPr>
  <p:slideViewPr>
    <p:cSldViewPr snapToGrid="0">
      <p:cViewPr>
        <p:scale>
          <a:sx n="107" d="100"/>
          <a:sy n="107" d="100"/>
        </p:scale>
        <p:origin x="39"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1:23.952"/>
    </inkml:context>
    <inkml:brush xml:id="br0">
      <inkml:brushProperty name="width" value="0.1" units="cm"/>
      <inkml:brushProperty name="height" value="0.1" units="cm"/>
      <inkml:brushProperty name="color" value="#0089FA"/>
    </inkml:brush>
  </inkml:definitions>
  <inkml:trace contextRef="#ctx0" brushRef="#br0">1755 112 2759 0 0,'1'-1'208'0'0,"0"-1"0"0"0,0 1 0 0 0,0 0 0 0 0,0-1-1 0 0,0 1 1 0 0,0 0 0 0 0,1 0 0 0 0,-1 0-1 0 0,0 0 1 0 0,1 0 0 0 0,-1 0 0 0 0,3-1-1 0 0,0-1 204 0 0,-2 2-334 0 0,-1 0-1 0 0,0 0 0 0 0,1 0 0 0 0,-1 0 1 0 0,0 0-1 0 0,0-1 0 0 0,0 1 1 0 0,0 0-1 0 0,0-1 0 0 0,0 1 0 0 0,0 0 1 0 0,0-3-1 0 0,-1 3 59 0 0,0 0 1 0 0,0 0-1 0 0,0 0 0 0 0,-1 0 1 0 0,1 0-1 0 0,0 0 1 0 0,-1 0-1 0 0,1 0 0 0 0,-1 0 1 0 0,1 0-1 0 0,-1 1 1 0 0,1-1-1 0 0,-1 0 0 0 0,0 0 1 0 0,1 0-1 0 0,-1 1 0 0 0,0-1 1 0 0,0 0-1 0 0,0 1 1 0 0,-1-2-1 0 0,-4-3 474 0 0,-1 1 0 0 0,0 0 0 0 0,1 0 0 0 0,-1 0 0 0 0,-1 1 0 0 0,1 0 0 0 0,0 0 0 0 0,-14-2 0 0 0,-66-9 1600 0 0,82 14-2046 0 0,-61-6 1609 0 0,-98 5 0 0 0,-66 18-592 0 0,143-10-921 0 0,-211 33 109 0 0,3 17-682 0 0,237-45 126 0 0,-130 30-1223 0 0,63-11-4123 0 0,24-2-1130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2:02.212"/>
    </inkml:context>
    <inkml:brush xml:id="br0">
      <inkml:brushProperty name="width" value="0.1" units="cm"/>
      <inkml:brushProperty name="height" value="0.1" units="cm"/>
      <inkml:brushProperty name="color" value="#0089FA"/>
    </inkml:brush>
  </inkml:definitions>
  <inkml:trace contextRef="#ctx0" brushRef="#br0">3063 0 11975 0 0,'-197'66'3772'0'0,"124"-39"-3265"0"0,-738 297 3530 0 0,520-202-3185 0 0,-45 20-205 0 0,-747 404-1240 0 0,944-466-1258 0 0,6 2-5176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2:03.185"/>
    </inkml:context>
    <inkml:brush xml:id="br0">
      <inkml:brushProperty name="width" value="0.1" units="cm"/>
      <inkml:brushProperty name="height" value="0.1" units="cm"/>
      <inkml:brushProperty name="color" value="#0089FA"/>
    </inkml:brush>
  </inkml:definitions>
  <inkml:trace contextRef="#ctx0" brushRef="#br0">1 4 17503 0 0,'0'-3'642'0'0,"1"3"-542"0"0,-1 0-1 0 0,1 0 0 0 0,-1 1 0 0 0,1-1 1 0 0,-1 0-1 0 0,1 0 0 0 0,0 1 1 0 0,-1-1-1 0 0,1 1 0 0 0,-1-1 1 0 0,0 0-1 0 0,1 1 0 0 0,-1-1 0 0 0,1 1 1 0 0,-1-1-1 0 0,1 1 0 0 0,-1-1 1 0 0,0 1-1 0 0,1 0 0 0 0,29 38 23 0 0,-14-21-24 0 0,17 17-2 0 0,-14-18 11 0 0,24 19 42 0 0,-20-18 13 0 0,184 151 340 0 0,-142-102-290 0 0,-3 2-1 0 0,-2 3 1 0 0,64 104-1 0 0,128 255 339 0 0,-157-262-586 0 0,208 343 563 0 0,-134-266-1522 0 0,18-15-4982 0 0,-112-150-1026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1:26.637"/>
    </inkml:context>
    <inkml:brush xml:id="br0">
      <inkml:brushProperty name="width" value="0.1" units="cm"/>
      <inkml:brushProperty name="height" value="0.1" units="cm"/>
      <inkml:brushProperty name="color" value="#0089FA"/>
    </inkml:brush>
  </inkml:definitions>
  <inkml:trace contextRef="#ctx0" brushRef="#br0">0 1960 17047 0 0,'3'-4'151'0'0,"-1"0"0"0"0,0 0 0 0 0,1 0 0 0 0,0 0 0 0 0,0 0 0 0 0,0 1 0 0 0,1-1 0 0 0,-1 1-1 0 0,1 0 1 0 0,0 0 0 0 0,-1 0 0 0 0,8-3 0 0 0,8-8 47 0 0,480-326 1249 0 0,31 42 53 0 0,1115-449-284 0 0,-784 448-1223 0 0,-356 161-621 0 0,-289 88-5704 0 0,-96 26-728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1:28.563"/>
    </inkml:context>
    <inkml:brush xml:id="br0">
      <inkml:brushProperty name="width" value="0.1" units="cm"/>
      <inkml:brushProperty name="height" value="0.1" units="cm"/>
      <inkml:brushProperty name="color" value="#0089FA"/>
    </inkml:brush>
  </inkml:definitions>
  <inkml:trace contextRef="#ctx0" brushRef="#br0">6172 32 2303 0 0,'-14'-16'5440'0'0,"4"13"-4846"0"0,0 0-1 0 0,0 0 0 0 0,0 1 0 0 0,0 0 0 0 0,-1 1 1 0 0,1 0-1 0 0,-16 1 0 0 0,4 0 53 0 0,-192 6 2447 0 0,106 1-2342 0 0,-284 2 274 0 0,-159 7 273 0 0,-1609 233-553 0 0,1338-97-800 0 0,7 36-248 0 0,80 28-796 0 0,493-138 140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1:43.266"/>
    </inkml:context>
    <inkml:brush xml:id="br0">
      <inkml:brushProperty name="width" value="0.1" units="cm"/>
      <inkml:brushProperty name="height" value="0.1" units="cm"/>
      <inkml:brushProperty name="color" value="#0089FA"/>
    </inkml:brush>
  </inkml:definitions>
  <inkml:trace contextRef="#ctx0" brushRef="#br0">3464 1165 8751 0 0,'-13'-10'922'0'0,"0"0"-1"0"0,0 1 1 0 0,-1 1-1 0 0,0 0 1 0 0,-18-8-1 0 0,9 4-124 0 0,-539-240 5901 0 0,415 190-5862 0 0,-176-86 79 0 0,-92-38-274 0 0,-47 27-69 0 0,-10 30-184 0 0,-117 16-777 0 0,337 83-6655 0 0,133 18-563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1:47.514"/>
    </inkml:context>
    <inkml:brush xml:id="br0">
      <inkml:brushProperty name="width" value="0.1" units="cm"/>
      <inkml:brushProperty name="height" value="0.1" units="cm"/>
      <inkml:brushProperty name="color" value="#0089FA"/>
    </inkml:brush>
  </inkml:definitions>
  <inkml:trace contextRef="#ctx0" brushRef="#br0">0 571 4607 0 0,'5'-6'140'0'0,"1"1"-1"0"0,-1 1 0 0 0,1-1 1 0 0,0 1-1 0 0,0 0 1 0 0,8-4-1 0 0,-7 5 1088 0 0,1 0-1 0 0,-1 1 1 0 0,11-3 0 0 0,166-37 2188 0 0,357-75-733 0 0,695-80 1644 0 0,-1058 170-4437 0 0,335-48 121 0 0,0 18-5023 0 0,-423 50-867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1:51.279"/>
    </inkml:context>
    <inkml:brush xml:id="br0">
      <inkml:brushProperty name="width" value="0.1" units="cm"/>
      <inkml:brushProperty name="height" value="0.1" units="cm"/>
      <inkml:brushProperty name="color" value="#0089FA"/>
    </inkml:brush>
  </inkml:definitions>
  <inkml:trace contextRef="#ctx0" brushRef="#br0">4486 344 13823 0 0,'-16'-7'876'0'0,"-1"1"-1"0"0,0 1 1 0 0,-18-4-1 0 0,-3-1-369 0 0,-72-18 1000 0 0,-147-19 1 0 0,-117 7-581 0 0,368 40-921 0 0,-1056-81 1290 0 0,297 25-634 0 0,683 50-623 0 0,-626-43 372 0 0,0 57-865 0 0,563 6-1343 0 0,0 5-6089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1:52.447"/>
    </inkml:context>
    <inkml:brush xml:id="br0">
      <inkml:brushProperty name="width" value="0.1" units="cm"/>
      <inkml:brushProperty name="height" value="0.1" units="cm"/>
      <inkml:brushProperty name="color" value="#0089FA"/>
    </inkml:brush>
  </inkml:definitions>
  <inkml:trace contextRef="#ctx0" brushRef="#br0">2684 47 10591 0 0,'-9'-4'860'0'0,"0"1"1"0"0,0 0-1 0 0,0 1 0 0 0,-1 0 0 0 0,-10-1 0 0 0,0 0-455 0 0,-69-9 1248 0 0,-2 3 0 0 0,-115 4 0 0 0,-182 28-186 0 0,-493 86-263 0 0,783-94-1168 0 0,-629 118-671 0 0,610-107-26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2:15.815"/>
    </inkml:context>
    <inkml:brush xml:id="br0">
      <inkml:brushProperty name="width" value="0.1" units="cm"/>
      <inkml:brushProperty name="height" value="0.1" units="cm"/>
      <inkml:brushProperty name="color" value="#0089FA"/>
    </inkml:brush>
  </inkml:definitions>
  <inkml:trace contextRef="#ctx0" brushRef="#br0">14340 1716 4607 0 0,'0'0'2068'0'0,"4"-2"-1664"0"0,15-10 2228 0 0,-15 9-2013 0 0,14-9 3582 0 0,-15 10-3766 0 0,22-22 2000 0 0,-23 22-1941 0 0,-1-1-238 0 0,2-6 81 0 0,-1-1 0 0 0,0 0 0 0 0,-1 0 0 0 0,0 0 1 0 0,0 0-1 0 0,-1 0 0 0 0,0 0 0 0 0,-1 0 0 0 0,0 0 0 0 0,-1 0 0 0 0,0 0 0 0 0,0 0 0 0 0,-1 1 0 0 0,-6-16 0 0 0,-6-11-40 0 0,-17-40-103 0 0,25 63-123 0 0,-1 1 1 0 0,0-1-1 0 0,-1 2 1 0 0,-1-1-1 0 0,0 1 1 0 0,0 0-1 0 0,-16-11 0 0 0,-89-60 443 0 0,68 50-335 0 0,-47-36 237 0 0,-68-43-272 0 0,97 76 49 0 0,0 3 0 0 0,-103-33-1 0 0,-39-13-45 0 0,176 67-145 0 0,-78-26 61 0 0,-147-29 0 0 0,105 37-63 0 0,-106-18 0 0 0,-2 23 0 0 0,13 29 0 0 0,210-1 0 0 0,0 2 0 0 0,1 1 0 0 0,0 2 0 0 0,-62 23 0 0 0,38-7 0 0 0,1 3 0 0 0,1 2 0 0 0,2 3 0 0 0,1 3 0 0 0,-57 48 0 0 0,73-48 0 0 0,-65 81 0 0 0,91-102 0 0 0,-3 9 0 0 0,1 2 0 0 0,1 2 0 0 0,2 5 0 0 0,0 3 0 0 0,-2 6-113 0 0,4-14-46 0 0,-20 41-201 0 0,18-41 300 0 0,1-1 37 0 0,0-5-19 0 0,-2 0 30 0 0,9-19 10 0 0,-1 0-7 0 0,1 2-39 0 0,-6 5 23 0 0,-1-1-39 0 0,-1-1 8 0 0,0-1 45 0 0,0 0 11 0 0,10-6 0 0 0,-12 8 0 0 0,11-9 0 0 0,1 0 0 0 0,-1 1 0 0 0,0-1 0 0 0,0 1 0 0 0,0-1 0 0 0,1 1 0 0 0,-1 0 0 0 0,0 0 0 0 0,1 0 0 0 0,-3 1 0 0 0,1 0 0 0 0,2-2 0 0 0,0 0 0 0 0,1 1 0 0 0,-1-1 0 0 0,0 0 0 0 0,0 1 0 0 0,1-1 0 0 0,-1 0 0 0 0,0 0 0 0 0,0 1 0 0 0,1-1 0 0 0,-1 0 0 0 0,0 0 0 0 0,0 0 0 0 0,0 0 0 0 0,1 0 0 0 0,-1 0 0 0 0,0-1 0 0 0,0 1 0 0 0,1 0 0 0 0,-1 0 0 0 0,0 0 0 0 0,0-1 0 0 0,1 1 0 0 0,-1 0 0 0 0,-1-1 0 0 0,0 0 0 0 0,-1-1 0 0 0,1 1 0 0 0,-1-1 0 0 0,1 1 0 0 0,-1-1 0 0 0,1 0 0 0 0,0 1 0 0 0,0-1 0 0 0,0-1 0 0 0,0 1 0 0 0,-3-4 0 0 0,-4-5 0 0 0,-8-8 86 0 0,-26-36-1 0 0,29 35-74 0 0,-1 1 1 0 0,-21-22-1 0 0,0 8-44 0 0,-1 2 0 0 0,-1 2 0 0 0,-2 1 0 0 0,-58-30 0 0 0,3 2 128 0 0,-115-90 0 0 0,146 99-77 0 0,-41-30 19 0 0,-176-117 126 0 0,202 147-151 0 0,-132-73 40 0 0,-76-4-52 0 0,208 93 0 0 0,-236-78 75 0 0,85 62 8 0 0,49 13-49 0 0,-109-16-34 0 0,194 37 0 0 0,10 2 0 0 0,0 5 0 0 0,-95 5 0 0 0,-172 25 0 0 0,270-16 0 0 0,9 1 0 0 0,-74 18 0 0 0,-73 28 0 0 0,172-42 0 0 0,-19 7 0 0 0,-96 43 0 0 0,-59 43 0 0 0,171-78 0 0 0,2 3 0 0 0,0 1 0 0 0,2 3 0 0 0,2 2 0 0 0,1 2 0 0 0,2 2 0 0 0,2 1 0 0 0,-44 60 0 0 0,-66 119 0 0 0,54-71 0 0 0,-7 13 0 0 0,81-128 0 0 0,4-7 0 0 0,15-22 0 0 0,-1 2 0 0 0,-1 0 0 0 0,0-1 0 0 0,0 0 0 0 0,-9 7 0 0 0,9-8 0 0 0,-1-1 0 0 0,0 0 0 0 0,-7 5 0 0 0,-7 3 0 0 0,17-10 0 0 0,-1 1 0 0 0,0-2 0 0 0,0 1 0 0 0,0-1 0 0 0,-1 1 0 0 0,1-1 0 0 0,0-1 0 0 0,-1 1 0 0 0,0-1 0 0 0,-9 1 0 0 0,-1-1 0 0 0,-1-1 0 0 0,-20-3 0 0 0,2 1 0 0 0,13 1 0 0 0,-480-10 0 0 0,2 43 0 0 0,-425 132 0 0 0,800-137 0 0 0,-180 49 0 0 0,-277 123 0 0 0,-36 68-11 0 0,542-230-43 0 0,-206 111-252 0 0,-6 44-740 0 0,-272 235-1 0 0,453-333-776 0 0,-123 137 0 0 0,173-168-5451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9T10:42:01.218"/>
    </inkml:context>
    <inkml:brush xml:id="br0">
      <inkml:brushProperty name="width" value="0.1" units="cm"/>
      <inkml:brushProperty name="height" value="0.1" units="cm"/>
      <inkml:brushProperty name="color" value="#0089FA"/>
    </inkml:brush>
  </inkml:definitions>
  <inkml:trace contextRef="#ctx0" brushRef="#br0">4171 110 9215 0 0,'22'-35'811'0'0,"-18"30"-1567"0"0,0 0 0 0 0,0-1-1 0 0,-1 0 1 0 0,5-12 0 0 0,-7 17 620 0 0,-1 1-1 0 0,0-1 1 0 0,0 1 0 0 0,0-1 0 0 0,0 1 0 0 0,-1-1 0 0 0,1 1 0 0 0,0-1 0 0 0,0 1-1 0 0,0-1 1 0 0,0 1 0 0 0,-1-1 0 0 0,1 1 0 0 0,0-1 0 0 0,0 1 0 0 0,-1-1 0 0 0,1 1-1 0 0,0 0 1 0 0,-1-1 0 0 0,1 1 0 0 0,0-1 0 0 0,-1 1 0 0 0,1 0 0 0 0,-1-1 0 0 0,1 1-1 0 0,0 0 1 0 0,-1 0 0 0 0,1-1 0 0 0,-1 1 0 0 0,1 0 0 0 0,-1 0 0 0 0,1 0 0 0 0,-1 0-1 0 0,1-1 1 0 0,-2 1 0 0 0,-23-5-22 0 0,19 4 418 0 0,-25-5 3356 0 0,0 2 0 0 0,-62 0 0 0 0,-63 12-197 0 0,148-7-3229 0 0,-232 28 2142 0 0,116-12-1472 0 0,-433 86 1526 0 0,461-82-2124 0 0,-812 201 886 0 0,353-66-947 0 0,405-112-182 0 0,-893 317-2012 0 0,861-286-5598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FDA2-EB92-3CF8-1FF4-229EAF1F0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B674760-B9E9-32EF-D056-A74B28F73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2859CA4-1A1B-95D6-5492-47A83199ED4C}"/>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5" name="Footer Placeholder 4">
            <a:extLst>
              <a:ext uri="{FF2B5EF4-FFF2-40B4-BE49-F238E27FC236}">
                <a16:creationId xmlns:a16="http://schemas.microsoft.com/office/drawing/2014/main" id="{08042D13-28F8-BD08-D9AF-FE354BEF1D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F1F910-D7C2-7B6B-AFC3-2A9F6DFDF0DB}"/>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3910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722B-1D7B-E5FF-C82C-B36890F015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C6E4AA-57D7-482C-4EC8-7B1439080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CB2659-46BB-9224-581E-BFC2B9A8256B}"/>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5" name="Footer Placeholder 4">
            <a:extLst>
              <a:ext uri="{FF2B5EF4-FFF2-40B4-BE49-F238E27FC236}">
                <a16:creationId xmlns:a16="http://schemas.microsoft.com/office/drawing/2014/main" id="{11E05FF7-51E2-2B2C-8839-34C4FD3E6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2DF09B-45DE-64CC-2213-204E6CE1216B}"/>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408143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A697D8-D67C-4749-451C-1ED6DA54E8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48CA30-A42D-A73D-36ED-1804F2DA4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EA6950-9FDE-766A-396F-074D9548EC91}"/>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5" name="Footer Placeholder 4">
            <a:extLst>
              <a:ext uri="{FF2B5EF4-FFF2-40B4-BE49-F238E27FC236}">
                <a16:creationId xmlns:a16="http://schemas.microsoft.com/office/drawing/2014/main" id="{9A26DE26-B9DE-BFDD-C530-84802B8F2C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B6F953-ABE5-C34E-FCAE-6732B84D00DC}"/>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384181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D9C-6598-120D-00F9-0873EF6D34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56704A-0D21-0CFC-7026-1573B632EE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BCD1A3-A15B-9D91-4931-AB27AC6048A3}"/>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5" name="Footer Placeholder 4">
            <a:extLst>
              <a:ext uri="{FF2B5EF4-FFF2-40B4-BE49-F238E27FC236}">
                <a16:creationId xmlns:a16="http://schemas.microsoft.com/office/drawing/2014/main" id="{23B81D30-FD42-7B19-9D6E-8CF84ADD29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8B5FC8-5169-DF58-29D2-AF85BDB51EE8}"/>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323802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C6FB-79DB-F84C-68E0-7A52603E0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E40FC6D-89CB-D3A1-9871-C57EAD3FA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09D47-F6EE-82F0-D445-0C4144668030}"/>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5" name="Footer Placeholder 4">
            <a:extLst>
              <a:ext uri="{FF2B5EF4-FFF2-40B4-BE49-F238E27FC236}">
                <a16:creationId xmlns:a16="http://schemas.microsoft.com/office/drawing/2014/main" id="{23B03117-2288-B2DA-7368-59151B0FDE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2B977E-371B-DF93-C3AF-70EEC3D3A326}"/>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345221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3E85-8D56-38CB-3F4D-47454ED5F7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1F3019-D506-B738-4220-06C1F711B7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82C2A2E-84B9-802A-DCA2-C780563C3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AFB15A-568A-5BA4-8394-12D82CF0B833}"/>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6" name="Footer Placeholder 5">
            <a:extLst>
              <a:ext uri="{FF2B5EF4-FFF2-40B4-BE49-F238E27FC236}">
                <a16:creationId xmlns:a16="http://schemas.microsoft.com/office/drawing/2014/main" id="{17A670E8-67CB-6F0D-1F13-B750560F9A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DAE325-6B3E-10C8-A56E-F8C700FA85CE}"/>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177117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173B-EE3C-7E3A-7538-2C68157B34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A68CBD-B6F7-34A7-FCAA-8D56F5563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97DFF-3E1F-EB06-A6E1-0945A99B6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1BF54F9-99E8-E8CA-DC8B-A0B0A3E54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9B057A-20FD-14D9-7960-991EF1D436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AE89B26-41D8-87E9-579E-7B02244D8A7D}"/>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8" name="Footer Placeholder 7">
            <a:extLst>
              <a:ext uri="{FF2B5EF4-FFF2-40B4-BE49-F238E27FC236}">
                <a16:creationId xmlns:a16="http://schemas.microsoft.com/office/drawing/2014/main" id="{740BAD66-E608-C329-817A-D03B05423F9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53187B-7052-F831-1470-21FD17456D88}"/>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164684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FACF-78A8-667A-1A62-331E792615A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4A8C651-E836-737C-AD79-AB77B9309F15}"/>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4" name="Footer Placeholder 3">
            <a:extLst>
              <a:ext uri="{FF2B5EF4-FFF2-40B4-BE49-F238E27FC236}">
                <a16:creationId xmlns:a16="http://schemas.microsoft.com/office/drawing/2014/main" id="{5A48412B-4A42-51D7-9D37-41E16962492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4FB58E-E30C-860F-24DF-04E0893181F7}"/>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89525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00312-34B5-8BD9-729E-16EB292169F9}"/>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3" name="Footer Placeholder 2">
            <a:extLst>
              <a:ext uri="{FF2B5EF4-FFF2-40B4-BE49-F238E27FC236}">
                <a16:creationId xmlns:a16="http://schemas.microsoft.com/office/drawing/2014/main" id="{C0588102-21A0-6D19-FD16-8E90EC9B2F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3386019-BD31-A2F6-97D4-985E2A2D7D1B}"/>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99888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E931-9EA4-9328-7589-3ABB8DD0E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C06C52-C088-9697-6B42-CF23FDA4B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3C85880-5B36-A64C-17F5-C89C5952D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EED3F-F574-4A35-AD90-E067751FB9E4}"/>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6" name="Footer Placeholder 5">
            <a:extLst>
              <a:ext uri="{FF2B5EF4-FFF2-40B4-BE49-F238E27FC236}">
                <a16:creationId xmlns:a16="http://schemas.microsoft.com/office/drawing/2014/main" id="{6A23889C-6867-09E8-7F07-0BF7E0DBEA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599C8A-8ABB-ACCE-1E1A-60267F2C2C31}"/>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22888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1DF6-09A1-2A67-ECD2-DFFC66168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924E62-E5C1-3C74-01A2-35680D468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7DDFA4-29E1-D0BE-DC17-E860C9037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FCBA4-C423-7503-FE45-3DA0FBCA08A9}"/>
              </a:ext>
            </a:extLst>
          </p:cNvPr>
          <p:cNvSpPr>
            <a:spLocks noGrp="1"/>
          </p:cNvSpPr>
          <p:nvPr>
            <p:ph type="dt" sz="half" idx="10"/>
          </p:nvPr>
        </p:nvSpPr>
        <p:spPr/>
        <p:txBody>
          <a:bodyPr/>
          <a:lstStyle/>
          <a:p>
            <a:fld id="{19D882F7-1314-41A0-A38D-5C72EFF58413}" type="datetimeFigureOut">
              <a:rPr lang="en-GB" smtClean="0"/>
              <a:t>09/03/2023</a:t>
            </a:fld>
            <a:endParaRPr lang="en-GB"/>
          </a:p>
        </p:txBody>
      </p:sp>
      <p:sp>
        <p:nvSpPr>
          <p:cNvPr id="6" name="Footer Placeholder 5">
            <a:extLst>
              <a:ext uri="{FF2B5EF4-FFF2-40B4-BE49-F238E27FC236}">
                <a16:creationId xmlns:a16="http://schemas.microsoft.com/office/drawing/2014/main" id="{41E3C19A-70E6-A89E-7603-E2894B7578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5B946E-0992-7907-5BEE-96A1C8A7551C}"/>
              </a:ext>
            </a:extLst>
          </p:cNvPr>
          <p:cNvSpPr>
            <a:spLocks noGrp="1"/>
          </p:cNvSpPr>
          <p:nvPr>
            <p:ph type="sldNum" sz="quarter" idx="12"/>
          </p:nvPr>
        </p:nvSpPr>
        <p:spPr/>
        <p:txBody>
          <a:bodyPr/>
          <a:lstStyle/>
          <a:p>
            <a:fld id="{94E0814D-C852-4705-8E92-1C087498677F}" type="slidenum">
              <a:rPr lang="en-GB" smtClean="0"/>
              <a:t>‹#›</a:t>
            </a:fld>
            <a:endParaRPr lang="en-GB"/>
          </a:p>
        </p:txBody>
      </p:sp>
    </p:spTree>
    <p:extLst>
      <p:ext uri="{BB962C8B-B14F-4D97-AF65-F5344CB8AC3E}">
        <p14:creationId xmlns:p14="http://schemas.microsoft.com/office/powerpoint/2010/main" val="405900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A6207-1A62-2F85-B4B6-6EA0BD8E2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041499-6AC8-E69F-415B-DB0C84728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904A7F-6FB5-F5F7-3028-E7884C3BB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882F7-1314-41A0-A38D-5C72EFF58413}" type="datetimeFigureOut">
              <a:rPr lang="en-GB" smtClean="0"/>
              <a:t>09/03/2023</a:t>
            </a:fld>
            <a:endParaRPr lang="en-GB"/>
          </a:p>
        </p:txBody>
      </p:sp>
      <p:sp>
        <p:nvSpPr>
          <p:cNvPr id="5" name="Footer Placeholder 4">
            <a:extLst>
              <a:ext uri="{FF2B5EF4-FFF2-40B4-BE49-F238E27FC236}">
                <a16:creationId xmlns:a16="http://schemas.microsoft.com/office/drawing/2014/main" id="{0D1CFD44-0FA7-7CF2-1346-DFD831564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B663CE-18EB-6717-529B-A84B799C8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0814D-C852-4705-8E92-1C087498677F}" type="slidenum">
              <a:rPr lang="en-GB" smtClean="0"/>
              <a:t>‹#›</a:t>
            </a:fld>
            <a:endParaRPr lang="en-GB"/>
          </a:p>
        </p:txBody>
      </p:sp>
    </p:spTree>
    <p:extLst>
      <p:ext uri="{BB962C8B-B14F-4D97-AF65-F5344CB8AC3E}">
        <p14:creationId xmlns:p14="http://schemas.microsoft.com/office/powerpoint/2010/main" val="398425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33DA-5139-20B3-49FE-6EDAF29CAEDD}"/>
              </a:ext>
            </a:extLst>
          </p:cNvPr>
          <p:cNvSpPr>
            <a:spLocks noGrp="1"/>
          </p:cNvSpPr>
          <p:nvPr>
            <p:ph type="ctrTitle"/>
          </p:nvPr>
        </p:nvSpPr>
        <p:spPr/>
        <p:txBody>
          <a:bodyPr/>
          <a:lstStyle/>
          <a:p>
            <a:r>
              <a:rPr lang="en-GB" dirty="0" err="1"/>
              <a:t>WebDev</a:t>
            </a:r>
            <a:r>
              <a:rPr lang="en-GB" dirty="0"/>
              <a:t> Wireframes</a:t>
            </a:r>
          </a:p>
        </p:txBody>
      </p:sp>
      <p:sp>
        <p:nvSpPr>
          <p:cNvPr id="3" name="Subtitle 2">
            <a:extLst>
              <a:ext uri="{FF2B5EF4-FFF2-40B4-BE49-F238E27FC236}">
                <a16:creationId xmlns:a16="http://schemas.microsoft.com/office/drawing/2014/main" id="{1BDB8192-CCE1-0387-5500-07523FD723D1}"/>
              </a:ext>
            </a:extLst>
          </p:cNvPr>
          <p:cNvSpPr>
            <a:spLocks noGrp="1"/>
          </p:cNvSpPr>
          <p:nvPr>
            <p:ph type="subTitle" idx="1"/>
          </p:nvPr>
        </p:nvSpPr>
        <p:spPr/>
        <p:txBody>
          <a:bodyPr/>
          <a:lstStyle/>
          <a:p>
            <a:r>
              <a:rPr lang="en-GB" dirty="0"/>
              <a:t>Josh CJ</a:t>
            </a:r>
          </a:p>
        </p:txBody>
      </p:sp>
    </p:spTree>
    <p:extLst>
      <p:ext uri="{BB962C8B-B14F-4D97-AF65-F5344CB8AC3E}">
        <p14:creationId xmlns:p14="http://schemas.microsoft.com/office/powerpoint/2010/main" val="351203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333F-AE17-F7E8-A92E-06E4913738E4}"/>
              </a:ext>
            </a:extLst>
          </p:cNvPr>
          <p:cNvSpPr>
            <a:spLocks noGrp="1"/>
          </p:cNvSpPr>
          <p:nvPr>
            <p:ph type="title"/>
          </p:nvPr>
        </p:nvSpPr>
        <p:spPr/>
        <p:txBody>
          <a:bodyPr/>
          <a:lstStyle/>
          <a:p>
            <a:r>
              <a:rPr lang="en-GB" dirty="0"/>
              <a:t>General Information</a:t>
            </a:r>
          </a:p>
        </p:txBody>
      </p:sp>
      <p:sp>
        <p:nvSpPr>
          <p:cNvPr id="3" name="Content Placeholder 2">
            <a:extLst>
              <a:ext uri="{FF2B5EF4-FFF2-40B4-BE49-F238E27FC236}">
                <a16:creationId xmlns:a16="http://schemas.microsoft.com/office/drawing/2014/main" id="{1C94513D-55C4-A27C-174C-D3BB3FDF4FC0}"/>
              </a:ext>
            </a:extLst>
          </p:cNvPr>
          <p:cNvSpPr>
            <a:spLocks noGrp="1"/>
          </p:cNvSpPr>
          <p:nvPr>
            <p:ph idx="1"/>
          </p:nvPr>
        </p:nvSpPr>
        <p:spPr/>
        <p:txBody>
          <a:bodyPr/>
          <a:lstStyle/>
          <a:p>
            <a:pPr marL="0" indent="0">
              <a:buNone/>
            </a:pPr>
            <a:r>
              <a:rPr lang="en-GB" dirty="0"/>
              <a:t>For my website I intend for it to be one long page in which there will be hyperlinks that allow the user to be able to travel down the page instantaneous to the relevant place they may want to see. I believe that this is a better way of making a website like the once I am making because everything will be in one place and the website will not have to load every time the user navigates to a new hyperlink as everything will hopefully of loaded when the user first arrives to the website.</a:t>
            </a:r>
          </a:p>
        </p:txBody>
      </p:sp>
    </p:spTree>
    <p:extLst>
      <p:ext uri="{BB962C8B-B14F-4D97-AF65-F5344CB8AC3E}">
        <p14:creationId xmlns:p14="http://schemas.microsoft.com/office/powerpoint/2010/main" val="370841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ABD4-69AD-1107-41E0-036887E41656}"/>
              </a:ext>
            </a:extLst>
          </p:cNvPr>
          <p:cNvSpPr>
            <a:spLocks noGrp="1"/>
          </p:cNvSpPr>
          <p:nvPr>
            <p:ph type="title"/>
          </p:nvPr>
        </p:nvSpPr>
        <p:spPr>
          <a:xfrm>
            <a:off x="172278" y="166343"/>
            <a:ext cx="10515600" cy="658605"/>
          </a:xfrm>
        </p:spPr>
        <p:txBody>
          <a:bodyPr>
            <a:normAutofit fontScale="90000"/>
          </a:bodyPr>
          <a:lstStyle/>
          <a:p>
            <a:r>
              <a:rPr lang="en-GB" dirty="0"/>
              <a:t>Home/About us</a:t>
            </a:r>
          </a:p>
        </p:txBody>
      </p:sp>
      <p:pic>
        <p:nvPicPr>
          <p:cNvPr id="5" name="Picture 4">
            <a:extLst>
              <a:ext uri="{FF2B5EF4-FFF2-40B4-BE49-F238E27FC236}">
                <a16:creationId xmlns:a16="http://schemas.microsoft.com/office/drawing/2014/main" id="{97937E68-FC65-99DB-C00B-6BBA2538F183}"/>
              </a:ext>
            </a:extLst>
          </p:cNvPr>
          <p:cNvPicPr>
            <a:picLocks noChangeAspect="1"/>
          </p:cNvPicPr>
          <p:nvPr/>
        </p:nvPicPr>
        <p:blipFill>
          <a:blip r:embed="rId2"/>
          <a:stretch>
            <a:fillRect/>
          </a:stretch>
        </p:blipFill>
        <p:spPr>
          <a:xfrm>
            <a:off x="3114653" y="932601"/>
            <a:ext cx="5962694" cy="5257838"/>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202FEE7-E994-36BF-B885-1BA29D7FF991}"/>
                  </a:ext>
                </a:extLst>
              </p14:cNvPr>
              <p14:cNvContentPartPr/>
              <p14:nvPr/>
            </p14:nvContentPartPr>
            <p14:xfrm>
              <a:off x="2632460" y="1407934"/>
              <a:ext cx="645480" cy="84960"/>
            </p14:xfrm>
          </p:contentPart>
        </mc:Choice>
        <mc:Fallback>
          <p:pic>
            <p:nvPicPr>
              <p:cNvPr id="6" name="Ink 5">
                <a:extLst>
                  <a:ext uri="{FF2B5EF4-FFF2-40B4-BE49-F238E27FC236}">
                    <a16:creationId xmlns:a16="http://schemas.microsoft.com/office/drawing/2014/main" id="{8202FEE7-E994-36BF-B885-1BA29D7FF991}"/>
                  </a:ext>
                </a:extLst>
              </p:cNvPr>
              <p:cNvPicPr/>
              <p:nvPr/>
            </p:nvPicPr>
            <p:blipFill>
              <a:blip r:embed="rId4"/>
              <a:stretch>
                <a:fillRect/>
              </a:stretch>
            </p:blipFill>
            <p:spPr>
              <a:xfrm>
                <a:off x="2614460" y="1389934"/>
                <a:ext cx="6811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67DD7F48-A43E-D1C9-7C64-57A8FB5E144C}"/>
                  </a:ext>
                </a:extLst>
              </p14:cNvPr>
              <p14:cNvContentPartPr/>
              <p14:nvPr/>
            </p14:nvContentPartPr>
            <p14:xfrm>
              <a:off x="8415500" y="2282014"/>
              <a:ext cx="1599840" cy="705960"/>
            </p14:xfrm>
          </p:contentPart>
        </mc:Choice>
        <mc:Fallback>
          <p:pic>
            <p:nvPicPr>
              <p:cNvPr id="7" name="Ink 6">
                <a:extLst>
                  <a:ext uri="{FF2B5EF4-FFF2-40B4-BE49-F238E27FC236}">
                    <a16:creationId xmlns:a16="http://schemas.microsoft.com/office/drawing/2014/main" id="{67DD7F48-A43E-D1C9-7C64-57A8FB5E144C}"/>
                  </a:ext>
                </a:extLst>
              </p:cNvPr>
              <p:cNvPicPr/>
              <p:nvPr/>
            </p:nvPicPr>
            <p:blipFill>
              <a:blip r:embed="rId6"/>
              <a:stretch>
                <a:fillRect/>
              </a:stretch>
            </p:blipFill>
            <p:spPr>
              <a:xfrm>
                <a:off x="8397500" y="2264374"/>
                <a:ext cx="1635480" cy="741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864D179D-9538-431D-03E1-4953A5A9CA9C}"/>
                  </a:ext>
                </a:extLst>
              </p14:cNvPr>
              <p14:cNvContentPartPr/>
              <p14:nvPr/>
            </p14:nvContentPartPr>
            <p14:xfrm>
              <a:off x="2935940" y="2768374"/>
              <a:ext cx="2222280" cy="331920"/>
            </p14:xfrm>
          </p:contentPart>
        </mc:Choice>
        <mc:Fallback>
          <p:pic>
            <p:nvPicPr>
              <p:cNvPr id="8" name="Ink 7">
                <a:extLst>
                  <a:ext uri="{FF2B5EF4-FFF2-40B4-BE49-F238E27FC236}">
                    <a16:creationId xmlns:a16="http://schemas.microsoft.com/office/drawing/2014/main" id="{864D179D-9538-431D-03E1-4953A5A9CA9C}"/>
                  </a:ext>
                </a:extLst>
              </p:cNvPr>
              <p:cNvPicPr/>
              <p:nvPr/>
            </p:nvPicPr>
            <p:blipFill>
              <a:blip r:embed="rId8"/>
              <a:stretch>
                <a:fillRect/>
              </a:stretch>
            </p:blipFill>
            <p:spPr>
              <a:xfrm>
                <a:off x="2917940" y="2750734"/>
                <a:ext cx="225792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E049EF3C-5953-501F-F949-A27E11174449}"/>
                  </a:ext>
                </a:extLst>
              </p14:cNvPr>
              <p14:cNvContentPartPr/>
              <p14:nvPr/>
            </p14:nvContentPartPr>
            <p14:xfrm>
              <a:off x="2227100" y="4468654"/>
              <a:ext cx="1247040" cy="419760"/>
            </p14:xfrm>
          </p:contentPart>
        </mc:Choice>
        <mc:Fallback>
          <p:pic>
            <p:nvPicPr>
              <p:cNvPr id="10" name="Ink 9">
                <a:extLst>
                  <a:ext uri="{FF2B5EF4-FFF2-40B4-BE49-F238E27FC236}">
                    <a16:creationId xmlns:a16="http://schemas.microsoft.com/office/drawing/2014/main" id="{E049EF3C-5953-501F-F949-A27E11174449}"/>
                  </a:ext>
                </a:extLst>
              </p:cNvPr>
              <p:cNvPicPr/>
              <p:nvPr/>
            </p:nvPicPr>
            <p:blipFill>
              <a:blip r:embed="rId10"/>
              <a:stretch>
                <a:fillRect/>
              </a:stretch>
            </p:blipFill>
            <p:spPr>
              <a:xfrm>
                <a:off x="2209460" y="4451014"/>
                <a:ext cx="128268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A0595B00-3ACF-80BF-3AE3-40F1826925BB}"/>
                  </a:ext>
                </a:extLst>
              </p14:cNvPr>
              <p14:cNvContentPartPr/>
              <p14:nvPr/>
            </p14:nvContentPartPr>
            <p14:xfrm>
              <a:off x="8234060" y="5253094"/>
              <a:ext cx="1203840" cy="205920"/>
            </p14:xfrm>
          </p:contentPart>
        </mc:Choice>
        <mc:Fallback>
          <p:pic>
            <p:nvPicPr>
              <p:cNvPr id="11" name="Ink 10">
                <a:extLst>
                  <a:ext uri="{FF2B5EF4-FFF2-40B4-BE49-F238E27FC236}">
                    <a16:creationId xmlns:a16="http://schemas.microsoft.com/office/drawing/2014/main" id="{A0595B00-3ACF-80BF-3AE3-40F1826925BB}"/>
                  </a:ext>
                </a:extLst>
              </p:cNvPr>
              <p:cNvPicPr/>
              <p:nvPr/>
            </p:nvPicPr>
            <p:blipFill>
              <a:blip r:embed="rId12"/>
              <a:stretch>
                <a:fillRect/>
              </a:stretch>
            </p:blipFill>
            <p:spPr>
              <a:xfrm>
                <a:off x="8216060" y="5235094"/>
                <a:ext cx="1239480" cy="241560"/>
              </a:xfrm>
              <a:prstGeom prst="rect">
                <a:avLst/>
              </a:prstGeom>
            </p:spPr>
          </p:pic>
        </mc:Fallback>
      </mc:AlternateContent>
      <p:sp>
        <p:nvSpPr>
          <p:cNvPr id="12" name="TextBox 11">
            <a:extLst>
              <a:ext uri="{FF2B5EF4-FFF2-40B4-BE49-F238E27FC236}">
                <a16:creationId xmlns:a16="http://schemas.microsoft.com/office/drawing/2014/main" id="{CE4CDB93-2F23-3F94-EB17-4B25FAD00B39}"/>
              </a:ext>
            </a:extLst>
          </p:cNvPr>
          <p:cNvSpPr txBox="1"/>
          <p:nvPr/>
        </p:nvSpPr>
        <p:spPr>
          <a:xfrm>
            <a:off x="276958" y="1310226"/>
            <a:ext cx="2573662" cy="1384995"/>
          </a:xfrm>
          <a:prstGeom prst="rect">
            <a:avLst/>
          </a:prstGeom>
          <a:noFill/>
        </p:spPr>
        <p:txBody>
          <a:bodyPr wrap="square" rtlCol="0">
            <a:spAutoFit/>
          </a:bodyPr>
          <a:lstStyle/>
          <a:p>
            <a:r>
              <a:rPr lang="en-US" sz="1200" dirty="0"/>
              <a:t>This is the navigation bar which will stay at the top of the screen. This will allow user to be able to instantly skip to the part of the website they are more interested by. Meaning they will not have to scroll all the way to the part they are looking for</a:t>
            </a:r>
            <a:endParaRPr lang="en-US" sz="1200" kern="1200" dirty="0">
              <a:solidFill>
                <a:schemeClr val="tx1"/>
              </a:solidFill>
              <a:latin typeface="+mn-lt"/>
              <a:ea typeface="+mn-ea"/>
              <a:cs typeface="+mn-cs"/>
            </a:endParaRPr>
          </a:p>
        </p:txBody>
      </p:sp>
      <p:sp>
        <p:nvSpPr>
          <p:cNvPr id="13" name="TextBox 12">
            <a:extLst>
              <a:ext uri="{FF2B5EF4-FFF2-40B4-BE49-F238E27FC236}">
                <a16:creationId xmlns:a16="http://schemas.microsoft.com/office/drawing/2014/main" id="{E6FBB0BA-C26C-31F1-4936-C0F059CF9BAB}"/>
              </a:ext>
            </a:extLst>
          </p:cNvPr>
          <p:cNvSpPr txBox="1"/>
          <p:nvPr/>
        </p:nvSpPr>
        <p:spPr>
          <a:xfrm>
            <a:off x="937054" y="2820835"/>
            <a:ext cx="2177599" cy="1015663"/>
          </a:xfrm>
          <a:prstGeom prst="rect">
            <a:avLst/>
          </a:prstGeom>
          <a:noFill/>
        </p:spPr>
        <p:txBody>
          <a:bodyPr wrap="square" rtlCol="0">
            <a:spAutoFit/>
          </a:bodyPr>
          <a:lstStyle/>
          <a:p>
            <a:r>
              <a:rPr lang="en-US" sz="1200" dirty="0"/>
              <a:t>This is going to be the logo for the website which will be the JCJ logo as this is the website of JCJ in which the Game/Project will feature.</a:t>
            </a:r>
            <a:endParaRPr lang="en-US" sz="1200" kern="1200" dirty="0">
              <a:solidFill>
                <a:schemeClr val="tx1"/>
              </a:solidFill>
              <a:latin typeface="+mn-lt"/>
              <a:ea typeface="+mn-ea"/>
              <a:cs typeface="+mn-cs"/>
            </a:endParaRPr>
          </a:p>
        </p:txBody>
      </p:sp>
      <p:sp>
        <p:nvSpPr>
          <p:cNvPr id="14" name="TextBox 13">
            <a:extLst>
              <a:ext uri="{FF2B5EF4-FFF2-40B4-BE49-F238E27FC236}">
                <a16:creationId xmlns:a16="http://schemas.microsoft.com/office/drawing/2014/main" id="{41D64FDB-D3D6-D2B4-A3FE-FE8D064399CD}"/>
              </a:ext>
            </a:extLst>
          </p:cNvPr>
          <p:cNvSpPr txBox="1"/>
          <p:nvPr/>
        </p:nvSpPr>
        <p:spPr>
          <a:xfrm>
            <a:off x="680521" y="4162780"/>
            <a:ext cx="1990355" cy="646331"/>
          </a:xfrm>
          <a:prstGeom prst="rect">
            <a:avLst/>
          </a:prstGeom>
          <a:noFill/>
        </p:spPr>
        <p:txBody>
          <a:bodyPr wrap="square" rtlCol="0">
            <a:spAutoFit/>
          </a:bodyPr>
          <a:lstStyle/>
          <a:p>
            <a:r>
              <a:rPr lang="en-US" sz="1200" dirty="0"/>
              <a:t>This will be where a secondary logo my be present or a general image</a:t>
            </a:r>
            <a:endParaRPr lang="en-US" sz="1200" kern="1200" dirty="0">
              <a:solidFill>
                <a:schemeClr val="tx1"/>
              </a:solidFill>
              <a:latin typeface="+mn-lt"/>
              <a:ea typeface="+mn-ea"/>
              <a:cs typeface="+mn-cs"/>
            </a:endParaRPr>
          </a:p>
        </p:txBody>
      </p:sp>
      <p:sp>
        <p:nvSpPr>
          <p:cNvPr id="15" name="TextBox 14">
            <a:extLst>
              <a:ext uri="{FF2B5EF4-FFF2-40B4-BE49-F238E27FC236}">
                <a16:creationId xmlns:a16="http://schemas.microsoft.com/office/drawing/2014/main" id="{A10B196E-091E-198A-3831-71EFB8DA07DE}"/>
              </a:ext>
            </a:extLst>
          </p:cNvPr>
          <p:cNvSpPr txBox="1"/>
          <p:nvPr/>
        </p:nvSpPr>
        <p:spPr>
          <a:xfrm>
            <a:off x="9477346" y="4929928"/>
            <a:ext cx="1990355" cy="1200329"/>
          </a:xfrm>
          <a:prstGeom prst="rect">
            <a:avLst/>
          </a:prstGeom>
          <a:noFill/>
        </p:spPr>
        <p:txBody>
          <a:bodyPr wrap="square" rtlCol="0">
            <a:spAutoFit/>
          </a:bodyPr>
          <a:lstStyle/>
          <a:p>
            <a:r>
              <a:rPr lang="en-US" sz="1200" kern="1200" dirty="0">
                <a:solidFill>
                  <a:schemeClr val="tx1"/>
                </a:solidFill>
                <a:latin typeface="+mn-lt"/>
                <a:ea typeface="+mn-ea"/>
                <a:cs typeface="+mn-cs"/>
              </a:rPr>
              <a:t>This will be the about section which will </a:t>
            </a:r>
            <a:r>
              <a:rPr lang="en-US" sz="1200" kern="1200" dirty="0" err="1">
                <a:solidFill>
                  <a:schemeClr val="tx1"/>
                </a:solidFill>
                <a:latin typeface="+mn-lt"/>
                <a:ea typeface="+mn-ea"/>
                <a:cs typeface="+mn-cs"/>
              </a:rPr>
              <a:t>alborate</a:t>
            </a:r>
            <a:r>
              <a:rPr lang="en-US" sz="1200" kern="1200" dirty="0">
                <a:solidFill>
                  <a:schemeClr val="tx1"/>
                </a:solidFill>
                <a:latin typeface="+mn-lt"/>
                <a:ea typeface="+mn-ea"/>
                <a:cs typeface="+mn-cs"/>
              </a:rPr>
              <a:t> on who I am, what I am doing and speak briefly about the game I am creating</a:t>
            </a:r>
          </a:p>
        </p:txBody>
      </p:sp>
      <p:sp>
        <p:nvSpPr>
          <p:cNvPr id="16" name="TextBox 15">
            <a:extLst>
              <a:ext uri="{FF2B5EF4-FFF2-40B4-BE49-F238E27FC236}">
                <a16:creationId xmlns:a16="http://schemas.microsoft.com/office/drawing/2014/main" id="{6AE1F60E-1913-53AC-3131-43A4434AA8FF}"/>
              </a:ext>
            </a:extLst>
          </p:cNvPr>
          <p:cNvSpPr txBox="1"/>
          <p:nvPr/>
        </p:nvSpPr>
        <p:spPr>
          <a:xfrm>
            <a:off x="9964900" y="1758862"/>
            <a:ext cx="1990355" cy="830997"/>
          </a:xfrm>
          <a:prstGeom prst="rect">
            <a:avLst/>
          </a:prstGeom>
          <a:noFill/>
        </p:spPr>
        <p:txBody>
          <a:bodyPr wrap="square" rtlCol="0">
            <a:spAutoFit/>
          </a:bodyPr>
          <a:lstStyle/>
          <a:p>
            <a:r>
              <a:rPr lang="en-US" sz="1200" kern="1200" dirty="0">
                <a:solidFill>
                  <a:schemeClr val="tx1"/>
                </a:solidFill>
                <a:latin typeface="+mn-lt"/>
                <a:ea typeface="+mn-ea"/>
                <a:cs typeface="+mn-cs"/>
              </a:rPr>
              <a:t>This will be a backing image for the logo to make the website look more welcoming and richer.</a:t>
            </a:r>
          </a:p>
        </p:txBody>
      </p:sp>
    </p:spTree>
    <p:extLst>
      <p:ext uri="{BB962C8B-B14F-4D97-AF65-F5344CB8AC3E}">
        <p14:creationId xmlns:p14="http://schemas.microsoft.com/office/powerpoint/2010/main" val="229463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ABD4-69AD-1107-41E0-036887E41656}"/>
              </a:ext>
            </a:extLst>
          </p:cNvPr>
          <p:cNvSpPr>
            <a:spLocks noGrp="1"/>
          </p:cNvSpPr>
          <p:nvPr>
            <p:ph type="title"/>
          </p:nvPr>
        </p:nvSpPr>
        <p:spPr>
          <a:xfrm>
            <a:off x="172278" y="166343"/>
            <a:ext cx="10515600" cy="658605"/>
          </a:xfrm>
        </p:spPr>
        <p:txBody>
          <a:bodyPr>
            <a:normAutofit fontScale="90000"/>
          </a:bodyPr>
          <a:lstStyle/>
          <a:p>
            <a:r>
              <a:rPr lang="en-GB" dirty="0"/>
              <a:t>The Game</a:t>
            </a:r>
          </a:p>
        </p:txBody>
      </p:sp>
      <p:pic>
        <p:nvPicPr>
          <p:cNvPr id="4" name="Picture 3">
            <a:extLst>
              <a:ext uri="{FF2B5EF4-FFF2-40B4-BE49-F238E27FC236}">
                <a16:creationId xmlns:a16="http://schemas.microsoft.com/office/drawing/2014/main" id="{399CD636-ED72-A97A-385E-FEED69F3D772}"/>
              </a:ext>
            </a:extLst>
          </p:cNvPr>
          <p:cNvPicPr>
            <a:picLocks noChangeAspect="1"/>
          </p:cNvPicPr>
          <p:nvPr/>
        </p:nvPicPr>
        <p:blipFill>
          <a:blip r:embed="rId2"/>
          <a:stretch>
            <a:fillRect/>
          </a:stretch>
        </p:blipFill>
        <p:spPr>
          <a:xfrm>
            <a:off x="3100365" y="873380"/>
            <a:ext cx="5991269" cy="573409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078C1E6-1D29-0F24-B9C0-90A6438A5214}"/>
                  </a:ext>
                </a:extLst>
              </p14:cNvPr>
              <p14:cNvContentPartPr/>
              <p14:nvPr/>
            </p14:nvContentPartPr>
            <p14:xfrm>
              <a:off x="1846220" y="1734814"/>
              <a:ext cx="1615320" cy="124200"/>
            </p14:xfrm>
          </p:contentPart>
        </mc:Choice>
        <mc:Fallback>
          <p:pic>
            <p:nvPicPr>
              <p:cNvPr id="5" name="Ink 4">
                <a:extLst>
                  <a:ext uri="{FF2B5EF4-FFF2-40B4-BE49-F238E27FC236}">
                    <a16:creationId xmlns:a16="http://schemas.microsoft.com/office/drawing/2014/main" id="{C078C1E6-1D29-0F24-B9C0-90A6438A5214}"/>
                  </a:ext>
                </a:extLst>
              </p:cNvPr>
              <p:cNvPicPr/>
              <p:nvPr/>
            </p:nvPicPr>
            <p:blipFill>
              <a:blip r:embed="rId4"/>
              <a:stretch>
                <a:fillRect/>
              </a:stretch>
            </p:blipFill>
            <p:spPr>
              <a:xfrm>
                <a:off x="1828580" y="1716814"/>
                <a:ext cx="16509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17131FC-8F87-5719-558E-C7CE1E0BDE9A}"/>
                  </a:ext>
                </a:extLst>
              </p14:cNvPr>
              <p14:cNvContentPartPr/>
              <p14:nvPr/>
            </p14:nvContentPartPr>
            <p14:xfrm>
              <a:off x="2334020" y="3896254"/>
              <a:ext cx="966600" cy="110520"/>
            </p14:xfrm>
          </p:contentPart>
        </mc:Choice>
        <mc:Fallback>
          <p:pic>
            <p:nvPicPr>
              <p:cNvPr id="6" name="Ink 5">
                <a:extLst>
                  <a:ext uri="{FF2B5EF4-FFF2-40B4-BE49-F238E27FC236}">
                    <a16:creationId xmlns:a16="http://schemas.microsoft.com/office/drawing/2014/main" id="{817131FC-8F87-5719-558E-C7CE1E0BDE9A}"/>
                  </a:ext>
                </a:extLst>
              </p:cNvPr>
              <p:cNvPicPr/>
              <p:nvPr/>
            </p:nvPicPr>
            <p:blipFill>
              <a:blip r:embed="rId6"/>
              <a:stretch>
                <a:fillRect/>
              </a:stretch>
            </p:blipFill>
            <p:spPr>
              <a:xfrm>
                <a:off x="2316380" y="3878614"/>
                <a:ext cx="10022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37E5313B-8916-0E88-560E-A8A3E79A53AB}"/>
                  </a:ext>
                </a:extLst>
              </p14:cNvPr>
              <p14:cNvContentPartPr/>
              <p14:nvPr/>
            </p14:nvContentPartPr>
            <p14:xfrm>
              <a:off x="2660540" y="3995614"/>
              <a:ext cx="5193720" cy="1211400"/>
            </p14:xfrm>
          </p:contentPart>
        </mc:Choice>
        <mc:Fallback>
          <p:pic>
            <p:nvPicPr>
              <p:cNvPr id="8" name="Ink 7">
                <a:extLst>
                  <a:ext uri="{FF2B5EF4-FFF2-40B4-BE49-F238E27FC236}">
                    <a16:creationId xmlns:a16="http://schemas.microsoft.com/office/drawing/2014/main" id="{37E5313B-8916-0E88-560E-A8A3E79A53AB}"/>
                  </a:ext>
                </a:extLst>
              </p:cNvPr>
              <p:cNvPicPr/>
              <p:nvPr/>
            </p:nvPicPr>
            <p:blipFill>
              <a:blip r:embed="rId8"/>
              <a:stretch>
                <a:fillRect/>
              </a:stretch>
            </p:blipFill>
            <p:spPr>
              <a:xfrm>
                <a:off x="2642540" y="3977974"/>
                <a:ext cx="5229360" cy="1247040"/>
              </a:xfrm>
              <a:prstGeom prst="rect">
                <a:avLst/>
              </a:prstGeom>
            </p:spPr>
          </p:pic>
        </mc:Fallback>
      </mc:AlternateContent>
      <p:sp>
        <p:nvSpPr>
          <p:cNvPr id="9" name="TextBox 8">
            <a:extLst>
              <a:ext uri="{FF2B5EF4-FFF2-40B4-BE49-F238E27FC236}">
                <a16:creationId xmlns:a16="http://schemas.microsoft.com/office/drawing/2014/main" id="{44D9F275-DC8E-757E-837B-CBAF9160E356}"/>
              </a:ext>
            </a:extLst>
          </p:cNvPr>
          <p:cNvSpPr txBox="1"/>
          <p:nvPr/>
        </p:nvSpPr>
        <p:spPr>
          <a:xfrm>
            <a:off x="644541" y="1562477"/>
            <a:ext cx="1615320" cy="830997"/>
          </a:xfrm>
          <a:prstGeom prst="rect">
            <a:avLst/>
          </a:prstGeom>
          <a:noFill/>
        </p:spPr>
        <p:txBody>
          <a:bodyPr wrap="square" rtlCol="0">
            <a:spAutoFit/>
          </a:bodyPr>
          <a:lstStyle/>
          <a:p>
            <a:r>
              <a:rPr lang="en-US" sz="1200" kern="1200" dirty="0">
                <a:solidFill>
                  <a:schemeClr val="tx1"/>
                </a:solidFill>
                <a:latin typeface="+mn-lt"/>
                <a:ea typeface="+mn-ea"/>
                <a:cs typeface="+mn-cs"/>
              </a:rPr>
              <a:t>A general display image, this is to make each section look presentable</a:t>
            </a:r>
          </a:p>
        </p:txBody>
      </p:sp>
      <p:sp>
        <p:nvSpPr>
          <p:cNvPr id="10" name="TextBox 9">
            <a:extLst>
              <a:ext uri="{FF2B5EF4-FFF2-40B4-BE49-F238E27FC236}">
                <a16:creationId xmlns:a16="http://schemas.microsoft.com/office/drawing/2014/main" id="{167D78A7-6F41-5D3C-3295-E8DA0BF39EFF}"/>
              </a:ext>
            </a:extLst>
          </p:cNvPr>
          <p:cNvSpPr txBox="1"/>
          <p:nvPr/>
        </p:nvSpPr>
        <p:spPr>
          <a:xfrm>
            <a:off x="475479" y="3131003"/>
            <a:ext cx="2161742" cy="1569660"/>
          </a:xfrm>
          <a:prstGeom prst="rect">
            <a:avLst/>
          </a:prstGeom>
          <a:noFill/>
        </p:spPr>
        <p:txBody>
          <a:bodyPr wrap="square" rtlCol="0">
            <a:spAutoFit/>
          </a:bodyPr>
          <a:lstStyle/>
          <a:p>
            <a:r>
              <a:rPr lang="en-US" sz="1200" kern="1200" dirty="0">
                <a:solidFill>
                  <a:schemeClr val="tx1"/>
                </a:solidFill>
                <a:latin typeface="+mn-lt"/>
                <a:ea typeface="+mn-ea"/>
                <a:cs typeface="+mn-cs"/>
              </a:rPr>
              <a:t>Text area to add context to each section of the website. For this section it will speak about the game that is being made, this will give info about the game and will also update users of progress towards the creation of the game</a:t>
            </a:r>
          </a:p>
        </p:txBody>
      </p:sp>
      <p:sp>
        <p:nvSpPr>
          <p:cNvPr id="11" name="TextBox 10">
            <a:extLst>
              <a:ext uri="{FF2B5EF4-FFF2-40B4-BE49-F238E27FC236}">
                <a16:creationId xmlns:a16="http://schemas.microsoft.com/office/drawing/2014/main" id="{B04F1760-1641-01C9-1DD7-CA581C7E62A9}"/>
              </a:ext>
            </a:extLst>
          </p:cNvPr>
          <p:cNvSpPr txBox="1"/>
          <p:nvPr/>
        </p:nvSpPr>
        <p:spPr>
          <a:xfrm>
            <a:off x="765349" y="5014988"/>
            <a:ext cx="2161742" cy="1200329"/>
          </a:xfrm>
          <a:prstGeom prst="rect">
            <a:avLst/>
          </a:prstGeom>
          <a:noFill/>
        </p:spPr>
        <p:txBody>
          <a:bodyPr wrap="square" rtlCol="0">
            <a:spAutoFit/>
          </a:bodyPr>
          <a:lstStyle/>
          <a:p>
            <a:r>
              <a:rPr lang="en-US" sz="1200" kern="1200" dirty="0">
                <a:solidFill>
                  <a:schemeClr val="tx1"/>
                </a:solidFill>
                <a:latin typeface="+mn-lt"/>
                <a:ea typeface="+mn-ea"/>
                <a:cs typeface="+mn-cs"/>
              </a:rPr>
              <a:t>The are going to be </a:t>
            </a:r>
            <a:r>
              <a:rPr lang="en-US" sz="1200" dirty="0"/>
              <a:t>concept images of the game and what it may potentially look like when the game is in full release. This will be Main Menu, Upgrade Menu and Gameplay</a:t>
            </a:r>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33535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ABD4-69AD-1107-41E0-036887E41656}"/>
              </a:ext>
            </a:extLst>
          </p:cNvPr>
          <p:cNvSpPr>
            <a:spLocks noGrp="1"/>
          </p:cNvSpPr>
          <p:nvPr>
            <p:ph type="title"/>
          </p:nvPr>
        </p:nvSpPr>
        <p:spPr>
          <a:xfrm>
            <a:off x="172278" y="166343"/>
            <a:ext cx="10515600" cy="658605"/>
          </a:xfrm>
        </p:spPr>
        <p:txBody>
          <a:bodyPr>
            <a:normAutofit fontScale="90000"/>
          </a:bodyPr>
          <a:lstStyle/>
          <a:p>
            <a:r>
              <a:rPr lang="en-GB" dirty="0"/>
              <a:t>Contact Us</a:t>
            </a:r>
          </a:p>
        </p:txBody>
      </p:sp>
      <p:pic>
        <p:nvPicPr>
          <p:cNvPr id="4" name="Picture 3">
            <a:extLst>
              <a:ext uri="{FF2B5EF4-FFF2-40B4-BE49-F238E27FC236}">
                <a16:creationId xmlns:a16="http://schemas.microsoft.com/office/drawing/2014/main" id="{260613DE-42E9-643C-902E-59F085DD40AC}"/>
              </a:ext>
            </a:extLst>
          </p:cNvPr>
          <p:cNvPicPr>
            <a:picLocks noChangeAspect="1"/>
          </p:cNvPicPr>
          <p:nvPr/>
        </p:nvPicPr>
        <p:blipFill>
          <a:blip r:embed="rId2"/>
          <a:stretch>
            <a:fillRect/>
          </a:stretch>
        </p:blipFill>
        <p:spPr>
          <a:xfrm>
            <a:off x="3121797" y="1557324"/>
            <a:ext cx="5948406" cy="374335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34E5AED-0A27-4036-B27B-C91BC20E9DC8}"/>
                  </a:ext>
                </a:extLst>
              </p14:cNvPr>
              <p14:cNvContentPartPr/>
              <p14:nvPr/>
            </p14:nvContentPartPr>
            <p14:xfrm>
              <a:off x="1951340" y="2689174"/>
              <a:ext cx="1518120" cy="373680"/>
            </p14:xfrm>
          </p:contentPart>
        </mc:Choice>
        <mc:Fallback>
          <p:pic>
            <p:nvPicPr>
              <p:cNvPr id="5" name="Ink 4">
                <a:extLst>
                  <a:ext uri="{FF2B5EF4-FFF2-40B4-BE49-F238E27FC236}">
                    <a16:creationId xmlns:a16="http://schemas.microsoft.com/office/drawing/2014/main" id="{F34E5AED-0A27-4036-B27B-C91BC20E9DC8}"/>
                  </a:ext>
                </a:extLst>
              </p:cNvPr>
              <p:cNvPicPr/>
              <p:nvPr/>
            </p:nvPicPr>
            <p:blipFill>
              <a:blip r:embed="rId4"/>
              <a:stretch>
                <a:fillRect/>
              </a:stretch>
            </p:blipFill>
            <p:spPr>
              <a:xfrm>
                <a:off x="1933340" y="2671534"/>
                <a:ext cx="155376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B147DD01-5FAC-2A96-0579-12F265007040}"/>
                  </a:ext>
                </a:extLst>
              </p14:cNvPr>
              <p14:cNvContentPartPr/>
              <p14:nvPr/>
            </p14:nvContentPartPr>
            <p14:xfrm>
              <a:off x="2195780" y="4790494"/>
              <a:ext cx="1103040" cy="500400"/>
            </p14:xfrm>
          </p:contentPart>
        </mc:Choice>
        <mc:Fallback>
          <p:pic>
            <p:nvPicPr>
              <p:cNvPr id="6" name="Ink 5">
                <a:extLst>
                  <a:ext uri="{FF2B5EF4-FFF2-40B4-BE49-F238E27FC236}">
                    <a16:creationId xmlns:a16="http://schemas.microsoft.com/office/drawing/2014/main" id="{B147DD01-5FAC-2A96-0579-12F265007040}"/>
                  </a:ext>
                </a:extLst>
              </p:cNvPr>
              <p:cNvPicPr/>
              <p:nvPr/>
            </p:nvPicPr>
            <p:blipFill>
              <a:blip r:embed="rId6"/>
              <a:stretch>
                <a:fillRect/>
              </a:stretch>
            </p:blipFill>
            <p:spPr>
              <a:xfrm>
                <a:off x="2177780" y="4772494"/>
                <a:ext cx="113868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4D10989F-938F-8B32-FA8F-E5BE4FEDB301}"/>
                  </a:ext>
                </a:extLst>
              </p14:cNvPr>
              <p14:cNvContentPartPr/>
              <p14:nvPr/>
            </p14:nvContentPartPr>
            <p14:xfrm>
              <a:off x="7210940" y="4918294"/>
              <a:ext cx="638640" cy="862200"/>
            </p14:xfrm>
          </p:contentPart>
        </mc:Choice>
        <mc:Fallback>
          <p:pic>
            <p:nvPicPr>
              <p:cNvPr id="7" name="Ink 6">
                <a:extLst>
                  <a:ext uri="{FF2B5EF4-FFF2-40B4-BE49-F238E27FC236}">
                    <a16:creationId xmlns:a16="http://schemas.microsoft.com/office/drawing/2014/main" id="{4D10989F-938F-8B32-FA8F-E5BE4FEDB301}"/>
                  </a:ext>
                </a:extLst>
              </p:cNvPr>
              <p:cNvPicPr/>
              <p:nvPr/>
            </p:nvPicPr>
            <p:blipFill>
              <a:blip r:embed="rId8"/>
              <a:stretch>
                <a:fillRect/>
              </a:stretch>
            </p:blipFill>
            <p:spPr>
              <a:xfrm>
                <a:off x="7193300" y="4900654"/>
                <a:ext cx="674280" cy="897840"/>
              </a:xfrm>
              <a:prstGeom prst="rect">
                <a:avLst/>
              </a:prstGeom>
            </p:spPr>
          </p:pic>
        </mc:Fallback>
      </mc:AlternateContent>
      <p:sp>
        <p:nvSpPr>
          <p:cNvPr id="8" name="TextBox 7">
            <a:extLst>
              <a:ext uri="{FF2B5EF4-FFF2-40B4-BE49-F238E27FC236}">
                <a16:creationId xmlns:a16="http://schemas.microsoft.com/office/drawing/2014/main" id="{B4ECCC64-BB7F-C7D8-463C-299C4BFE450D}"/>
              </a:ext>
            </a:extLst>
          </p:cNvPr>
          <p:cNvSpPr txBox="1"/>
          <p:nvPr/>
        </p:nvSpPr>
        <p:spPr>
          <a:xfrm>
            <a:off x="227576" y="2626227"/>
            <a:ext cx="1990355" cy="1015663"/>
          </a:xfrm>
          <a:prstGeom prst="rect">
            <a:avLst/>
          </a:prstGeom>
          <a:noFill/>
        </p:spPr>
        <p:txBody>
          <a:bodyPr wrap="square" rtlCol="0">
            <a:spAutoFit/>
          </a:bodyPr>
          <a:lstStyle/>
          <a:p>
            <a:r>
              <a:rPr lang="en-US" sz="1200" kern="1200" dirty="0">
                <a:solidFill>
                  <a:schemeClr val="tx1"/>
                </a:solidFill>
                <a:latin typeface="+mn-lt"/>
                <a:ea typeface="+mn-ea"/>
                <a:cs typeface="+mn-cs"/>
              </a:rPr>
              <a:t>Once again another part of the website to make users feel more welcome and makes presenting titles look more better a plain backing</a:t>
            </a:r>
          </a:p>
        </p:txBody>
      </p:sp>
      <p:sp>
        <p:nvSpPr>
          <p:cNvPr id="9" name="TextBox 8">
            <a:extLst>
              <a:ext uri="{FF2B5EF4-FFF2-40B4-BE49-F238E27FC236}">
                <a16:creationId xmlns:a16="http://schemas.microsoft.com/office/drawing/2014/main" id="{AC2C6615-9EF4-5C28-CE84-7AEF2BFBDC2C}"/>
              </a:ext>
            </a:extLst>
          </p:cNvPr>
          <p:cNvSpPr txBox="1"/>
          <p:nvPr/>
        </p:nvSpPr>
        <p:spPr>
          <a:xfrm>
            <a:off x="6709408" y="5829457"/>
            <a:ext cx="3371294" cy="646331"/>
          </a:xfrm>
          <a:prstGeom prst="rect">
            <a:avLst/>
          </a:prstGeom>
          <a:noFill/>
        </p:spPr>
        <p:txBody>
          <a:bodyPr wrap="square" rtlCol="0">
            <a:spAutoFit/>
          </a:bodyPr>
          <a:lstStyle/>
          <a:p>
            <a:r>
              <a:rPr lang="en-US" sz="1200" kern="1200" dirty="0">
                <a:solidFill>
                  <a:schemeClr val="tx1"/>
                </a:solidFill>
                <a:latin typeface="+mn-lt"/>
                <a:ea typeface="+mn-ea"/>
                <a:cs typeface="+mn-cs"/>
              </a:rPr>
              <a:t>This part will feature a form for user to be able to ask questions or to be personally be kept up to date on how the project progress is going.</a:t>
            </a:r>
          </a:p>
        </p:txBody>
      </p:sp>
      <p:sp>
        <p:nvSpPr>
          <p:cNvPr id="10" name="TextBox 9">
            <a:extLst>
              <a:ext uri="{FF2B5EF4-FFF2-40B4-BE49-F238E27FC236}">
                <a16:creationId xmlns:a16="http://schemas.microsoft.com/office/drawing/2014/main" id="{0CFC3152-4205-6ED3-8195-DF1A202F6684}"/>
              </a:ext>
            </a:extLst>
          </p:cNvPr>
          <p:cNvSpPr txBox="1"/>
          <p:nvPr/>
        </p:nvSpPr>
        <p:spPr>
          <a:xfrm>
            <a:off x="720045" y="5290894"/>
            <a:ext cx="1990355" cy="646331"/>
          </a:xfrm>
          <a:prstGeom prst="rect">
            <a:avLst/>
          </a:prstGeom>
          <a:noFill/>
        </p:spPr>
        <p:txBody>
          <a:bodyPr wrap="square" rtlCol="0">
            <a:spAutoFit/>
          </a:bodyPr>
          <a:lstStyle/>
          <a:p>
            <a:r>
              <a:rPr lang="en-US" sz="1200" kern="1200" dirty="0">
                <a:solidFill>
                  <a:schemeClr val="tx1"/>
                </a:solidFill>
                <a:latin typeface="+mn-lt"/>
                <a:ea typeface="+mn-ea"/>
                <a:cs typeface="+mn-cs"/>
              </a:rPr>
              <a:t>An image to give the section more content to make it look more professionally</a:t>
            </a:r>
          </a:p>
        </p:txBody>
      </p:sp>
    </p:spTree>
    <p:extLst>
      <p:ext uri="{BB962C8B-B14F-4D97-AF65-F5344CB8AC3E}">
        <p14:creationId xmlns:p14="http://schemas.microsoft.com/office/powerpoint/2010/main" val="1395017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420</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WebDev Wireframes</vt:lpstr>
      <vt:lpstr>General Information</vt:lpstr>
      <vt:lpstr>Home/About us</vt:lpstr>
      <vt:lpstr>The Game</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WebDev Wireframes</dc:title>
  <dc:creator>Joshua Cording-Jones</dc:creator>
  <cp:lastModifiedBy>Joshua Cording-Jones</cp:lastModifiedBy>
  <cp:revision>1</cp:revision>
  <dcterms:created xsi:type="dcterms:W3CDTF">2023-03-09T10:35:41Z</dcterms:created>
  <dcterms:modified xsi:type="dcterms:W3CDTF">2023-03-09T10:55:35Z</dcterms:modified>
</cp:coreProperties>
</file>