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AACE-81D0-6A34-2BF7-4C597BA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DDDA1-8616-2A85-D82A-5CABAF6D8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3B54-0EC6-8AB8-AFE9-2858AB9E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4E99-5D57-43C5-9E58-3DCCB1CF9A1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FBC2B-4155-4B3A-EA29-64F0F64C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847C-5456-6AAE-74D4-EEBDEA3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1ACA-4E1D-4173-8F03-7F7C8DC5F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9C54-26BB-80CB-214F-367BAEFA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CF8D2-1BF6-7268-5787-5E7D42B04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FE0-503C-C0EB-53AE-27FBD95E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4E99-5D57-43C5-9E58-3DCCB1CF9A1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283B-776C-ECF5-EA8B-B5692E0F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0B81-2516-21FA-539F-49FCE818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1ACA-4E1D-4173-8F03-7F7C8DC5F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8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787CC-DFCA-070B-8B4A-319968CB0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3C4B2-B611-1236-B839-00A9ED3DC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002E-DB77-B0F7-F4E2-F3DCF994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4E99-5D57-43C5-9E58-3DCCB1CF9A1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37C51-B62F-C7CA-702D-0E16963E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5F46-8A96-D0C6-3C78-74556AFC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1ACA-4E1D-4173-8F03-7F7C8DC5F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6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8D40-CF3B-99DC-4E9B-5FA1FA60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A934-927E-5CF0-B723-D7985A9D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EBA4-B265-C7DD-987A-A723CAC5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4E99-5D57-43C5-9E58-3DCCB1CF9A1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AA2E-5715-491E-2B3D-71732E01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4A08-7225-8A6D-E6E3-7DC3E2EB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1ACA-4E1D-4173-8F03-7F7C8DC5F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8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9794-B0CF-8BC3-E895-EE67D10A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C8EE-5C63-9B6C-A951-CBBA1029B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EA95-BAD0-588F-EE13-D73A559D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4E99-5D57-43C5-9E58-3DCCB1CF9A1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2BEA-28F7-3650-F6C1-8660D574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18EF7-5E89-42A5-495B-A038521F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1ACA-4E1D-4173-8F03-7F7C8DC5F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9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E93E-4CBD-D10A-F96C-FD83C176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3C7F-EEF2-3B17-393A-BA1873D02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621CE-A91E-18E0-3BF3-6112CC95D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0024E-1139-5A8F-0495-6ED9A3A1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4E99-5D57-43C5-9E58-3DCCB1CF9A1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EE4F3-1975-64AD-0F9F-3605F724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8447F-15FF-53A2-826E-342866B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1ACA-4E1D-4173-8F03-7F7C8DC5F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1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C423-AF52-32BC-B02F-9A433D0C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3A74D-F545-8777-2713-AB73EC56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02758-A26D-D782-DB62-1E00AF0A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0E838-CEDB-EF13-D7A9-C63F4673C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09795-7902-EFA5-13D3-C395E6707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44B2A-4E17-FEDF-175D-2166C726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4E99-5D57-43C5-9E58-3DCCB1CF9A1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C0562-D243-7F88-4675-A0D6286A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7537B-C4DA-0BB4-1913-B7C7C29A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1ACA-4E1D-4173-8F03-7F7C8DC5F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9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5C63-6066-404F-4BE4-A93DC49E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E43A7-ACEA-1932-9373-B45F8518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4E99-5D57-43C5-9E58-3DCCB1CF9A1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467F5-6401-157B-0F10-C88DD140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63F42-E68B-8C60-53B4-9E1200E5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1ACA-4E1D-4173-8F03-7F7C8DC5F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18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8C672-AFC3-AE67-3164-E5B68704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4E99-5D57-43C5-9E58-3DCCB1CF9A1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4C892-BFF3-1ED9-29B5-099E1731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90FF-605C-E680-299C-EBF91B3D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1ACA-4E1D-4173-8F03-7F7C8DC5F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DA86-A116-52A9-7CB3-32969469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7802-0FEB-0466-E4CE-AC7729E28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B2AB-E088-D7F4-B7BB-4ADAC62BE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B2954-0DDA-CC68-19FC-FB782F84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4E99-5D57-43C5-9E58-3DCCB1CF9A1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5FBE7-C479-00C7-DDA6-8E64BE4A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BE6EE-796C-B9E6-6AC2-766C7F45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1ACA-4E1D-4173-8F03-7F7C8DC5F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61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F295-674A-B7B9-0978-729635C1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9857F-C7E4-CFCA-F614-2981E68DC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64845-C44B-02FB-86ED-A45BE702D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A1CDB-8C25-07C5-E98C-46ACCBA2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4E99-5D57-43C5-9E58-3DCCB1CF9A1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89CC2-11BD-67E7-722A-4C425C9A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EA700-2E7A-785D-A31C-D612FB32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1ACA-4E1D-4173-8F03-7F7C8DC5F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12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2FA-171A-A446-0590-2BEDCD82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F552-69DA-3538-1691-829B1BAC1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65A0A-1549-CE0E-5D86-0650340E5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4E99-5D57-43C5-9E58-3DCCB1CF9A11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410D-C606-AD0F-8D25-EF7EC69C6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A1EE-4F43-C887-940F-0540AB8A5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1ACA-4E1D-4173-8F03-7F7C8DC5F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18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321A-6675-1448-EA76-B1F6B907F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File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BA79A-CC0F-2014-07D6-856EDDC92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Josh CJ Web Dev</a:t>
            </a:r>
          </a:p>
        </p:txBody>
      </p:sp>
    </p:spTree>
    <p:extLst>
      <p:ext uri="{BB962C8B-B14F-4D97-AF65-F5344CB8AC3E}">
        <p14:creationId xmlns:p14="http://schemas.microsoft.com/office/powerpoint/2010/main" val="70981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4232D4-EE3E-5B08-6740-603487EB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0" y="333877"/>
            <a:ext cx="6112312" cy="2232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C79F03-C6E0-83C3-A578-BF56BB5D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69" y="1571084"/>
            <a:ext cx="5642530" cy="2331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3DC8D-6124-BCD5-830B-9F0F01368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063" y="3429000"/>
            <a:ext cx="9109881" cy="19311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10AADD-E03D-00B5-46BC-2BDE4C6F13FA}"/>
              </a:ext>
            </a:extLst>
          </p:cNvPr>
          <p:cNvSpPr txBox="1"/>
          <p:nvPr/>
        </p:nvSpPr>
        <p:spPr>
          <a:xfrm>
            <a:off x="7397332" y="443511"/>
            <a:ext cx="43201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Images</a:t>
            </a:r>
          </a:p>
          <a:p>
            <a:r>
              <a:rPr lang="en-GB" sz="1600" dirty="0" err="1"/>
              <a:t>JCJProductions</a:t>
            </a:r>
            <a:r>
              <a:rPr lang="en-GB" sz="1600" dirty="0"/>
              <a:t> &gt; Images (Images Folder) </a:t>
            </a:r>
          </a:p>
        </p:txBody>
      </p:sp>
    </p:spTree>
    <p:extLst>
      <p:ext uri="{BB962C8B-B14F-4D97-AF65-F5344CB8AC3E}">
        <p14:creationId xmlns:p14="http://schemas.microsoft.com/office/powerpoint/2010/main" val="165902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F308A2-D132-CA4C-A51D-E98C7CDA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0" y="333877"/>
            <a:ext cx="6112312" cy="2232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3E4C0D-A348-AB44-96D6-88BEB307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69" y="1571084"/>
            <a:ext cx="5642530" cy="2331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157CC4-20C1-DD43-394A-0B753D1E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967" y="3508531"/>
            <a:ext cx="8505887" cy="2543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C0D4DB-9B97-EA8B-8564-69017B8B1D5C}"/>
              </a:ext>
            </a:extLst>
          </p:cNvPr>
          <p:cNvSpPr txBox="1"/>
          <p:nvPr/>
        </p:nvSpPr>
        <p:spPr>
          <a:xfrm>
            <a:off x="7397332" y="443511"/>
            <a:ext cx="43201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Assets Table</a:t>
            </a:r>
          </a:p>
          <a:p>
            <a:r>
              <a:rPr lang="en-GB" sz="1600" dirty="0" err="1"/>
              <a:t>JCJProductions</a:t>
            </a:r>
            <a:r>
              <a:rPr lang="en-GB" sz="1600" dirty="0"/>
              <a:t> &gt; Assets Table (Assets Table) </a:t>
            </a:r>
          </a:p>
        </p:txBody>
      </p:sp>
    </p:spTree>
    <p:extLst>
      <p:ext uri="{BB962C8B-B14F-4D97-AF65-F5344CB8AC3E}">
        <p14:creationId xmlns:p14="http://schemas.microsoft.com/office/powerpoint/2010/main" val="416153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File Management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</dc:title>
  <dc:creator>Joshua Cording-Jones</dc:creator>
  <cp:lastModifiedBy>Joshua Cording-Jones</cp:lastModifiedBy>
  <cp:revision>1</cp:revision>
  <dcterms:created xsi:type="dcterms:W3CDTF">2023-03-06T10:34:16Z</dcterms:created>
  <dcterms:modified xsi:type="dcterms:W3CDTF">2023-03-06T10:40:51Z</dcterms:modified>
</cp:coreProperties>
</file>