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블랙리스트 관리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NEXTRADE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시스템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위협 IP 주소 통합 관리</a:t>
            </a:r>
          </a:p>
          <a:p>
            <a:pPr/>
            <a:r>
              <a:t>실시간 모니터링</a:t>
            </a:r>
          </a:p>
          <a:p>
            <a:pPr/>
            <a:r>
              <a:t>웹 기반 대시보드</a:t>
            </a:r>
          </a:p>
          <a:p>
            <a:pPr/>
            <a:r>
              <a:t>API 제공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기술 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Python + Flask</a:t>
            </a:r>
          </a:p>
          <a:p>
            <a:pPr/>
            <a:r>
              <a:t>Docker 컴테이너</a:t>
            </a:r>
          </a:p>
          <a:p>
            <a:pPr/>
            <a:r>
              <a:t>SQLite / Redis</a:t>
            </a:r>
          </a:p>
          <a:p>
            <a:pPr/>
            <a:r>
              <a:t>GitHub Actions CI/CD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소스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REGTECH</a:t>
            </a:r>
          </a:p>
          <a:p>
            <a:pPr/>
            <a:r>
              <a:t>SECUDIUM</a:t>
            </a:r>
          </a:p>
          <a:p>
            <a:pPr/>
            <a:r>
              <a:t>공개 소스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실시간 대시보드</a:t>
            </a:r>
          </a:p>
          <a:p>
            <a:pPr/>
            <a:r>
              <a:t>수집 상태 모니터링</a:t>
            </a:r>
          </a:p>
          <a:p>
            <a:pPr/>
            <a:r>
              <a:t>FortiGate 연동</a:t>
            </a:r>
          </a:p>
          <a:p>
            <a:pPr/>
            <a:r>
              <a:t>REST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