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블랙리스트 현황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현재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전체 IP</c:v>
                </c:pt>
                <c:pt idx="1">
                  <c:v>활성 IP</c:v>
                </c:pt>
                <c:pt idx="2">
                  <c:v>소스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23425.0</c:v>
                </c:pt>
                <c:pt idx="1">
                  <c:v>23425.0</c:v>
                </c:pt>
                <c:pt idx="2">
                  <c:v>3.0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/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블랙리스트 관리 시스템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NEXTRADE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시스템 현황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감사합니다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