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7" r:id="rId4"/>
    <p:sldId id="269" r:id="rId5"/>
    <p:sldId id="271" r:id="rId6"/>
    <p:sldId id="273" r:id="rId7"/>
    <p:sldId id="270" r:id="rId8"/>
    <p:sldId id="27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CFF"/>
    <a:srgbClr val="75FF75"/>
    <a:srgbClr val="00FFFF"/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B7F-8C54-4DCF-8915-FE42D1D05EDB}" type="datetimeFigureOut">
              <a:rPr lang="nl-NL" smtClean="0"/>
              <a:t>27-10-2020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F02-FDF0-426F-846A-AC649568EBF2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36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B7F-8C54-4DCF-8915-FE42D1D05EDB}" type="datetimeFigureOut">
              <a:rPr lang="nl-NL" smtClean="0"/>
              <a:t>27-10-2020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F02-FDF0-426F-846A-AC649568EB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56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B7F-8C54-4DCF-8915-FE42D1D05EDB}" type="datetimeFigureOut">
              <a:rPr lang="nl-NL" smtClean="0"/>
              <a:t>27-10-2020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F02-FDF0-426F-846A-AC649568EB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42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B7F-8C54-4DCF-8915-FE42D1D05EDB}" type="datetimeFigureOut">
              <a:rPr lang="nl-NL" smtClean="0"/>
              <a:t>27-10-2020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F02-FDF0-426F-846A-AC649568EB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595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B7F-8C54-4DCF-8915-FE42D1D05EDB}" type="datetimeFigureOut">
              <a:rPr lang="nl-NL" smtClean="0"/>
              <a:t>27-10-2020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F02-FDF0-426F-846A-AC649568EBF2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95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B7F-8C54-4DCF-8915-FE42D1D05EDB}" type="datetimeFigureOut">
              <a:rPr lang="nl-NL" smtClean="0"/>
              <a:t>27-10-2020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F02-FDF0-426F-846A-AC649568EB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57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B7F-8C54-4DCF-8915-FE42D1D05EDB}" type="datetimeFigureOut">
              <a:rPr lang="nl-NL" smtClean="0"/>
              <a:t>27-10-2020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F02-FDF0-426F-846A-AC649568EB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517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B7F-8C54-4DCF-8915-FE42D1D05EDB}" type="datetimeFigureOut">
              <a:rPr lang="nl-NL" smtClean="0"/>
              <a:t>27-10-2020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F02-FDF0-426F-846A-AC649568EB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78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B7F-8C54-4DCF-8915-FE42D1D05EDB}" type="datetimeFigureOut">
              <a:rPr lang="nl-NL" smtClean="0"/>
              <a:t>27-10-2020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F02-FDF0-426F-846A-AC649568EB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962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F69B7F-8C54-4DCF-8915-FE42D1D05EDB}" type="datetimeFigureOut">
              <a:rPr lang="nl-NL" smtClean="0"/>
              <a:t>27-10-2020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D96F02-FDF0-426F-846A-AC649568EB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79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69B7F-8C54-4DCF-8915-FE42D1D05EDB}" type="datetimeFigureOut">
              <a:rPr lang="nl-NL" smtClean="0"/>
              <a:t>27-10-2020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F02-FDF0-426F-846A-AC649568EB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345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F69B7F-8C54-4DCF-8915-FE42D1D05EDB}" type="datetimeFigureOut">
              <a:rPr lang="nl-NL" smtClean="0"/>
              <a:t>27-10-2020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D96F02-FDF0-426F-846A-AC649568EBF2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49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2C805-0CD6-419D-82B4-F4A48289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1753299"/>
            <a:ext cx="3254691" cy="4597167"/>
          </a:xfrm>
        </p:spPr>
        <p:txBody>
          <a:bodyPr anchor="ctr">
            <a:normAutofit/>
          </a:bodyPr>
          <a:lstStyle/>
          <a:p>
            <a:pPr algn="r"/>
            <a:r>
              <a:rPr lang="en-GB" sz="4400" dirty="0"/>
              <a:t>Intermediate</a:t>
            </a:r>
            <a:br>
              <a:rPr lang="en-GB" sz="4400" dirty="0"/>
            </a:br>
            <a:r>
              <a:rPr lang="en-GB" sz="4400" dirty="0"/>
              <a:t>Presentation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FDB9E4-3649-4249-8513-A2B41AC1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1753299"/>
            <a:ext cx="6135097" cy="4597167"/>
          </a:xfrm>
        </p:spPr>
        <p:txBody>
          <a:bodyPr anchor="ctr">
            <a:normAutofit/>
          </a:bodyPr>
          <a:lstStyle/>
          <a:p>
            <a:r>
              <a:rPr lang="nl-NL" sz="1800" dirty="0"/>
              <a:t>Fangzhou Chen</a:t>
            </a:r>
          </a:p>
          <a:p>
            <a:r>
              <a:rPr lang="nl-NL" sz="1800" dirty="0"/>
              <a:t>Jiacong Li</a:t>
            </a:r>
          </a:p>
          <a:p>
            <a:r>
              <a:rPr lang="nl-NL" sz="1800" dirty="0"/>
              <a:t>Marco Hoogesteger</a:t>
            </a:r>
          </a:p>
          <a:p>
            <a:r>
              <a:rPr lang="nl-NL" sz="1800" dirty="0"/>
              <a:t>Martijn Crombeen</a:t>
            </a:r>
          </a:p>
        </p:txBody>
      </p:sp>
      <p:pic>
        <p:nvPicPr>
          <p:cNvPr id="5" name="Afbeelding 4" descr="Afbeelding met object, klok, bord&#10;&#10;Automatisch gegenereerde beschrijving">
            <a:extLst>
              <a:ext uri="{FF2B5EF4-FFF2-40B4-BE49-F238E27FC236}">
                <a16:creationId xmlns:a16="http://schemas.microsoft.com/office/drawing/2014/main" id="{4BB4F18E-270D-45BE-B7AF-2E998CEA6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" y="470990"/>
            <a:ext cx="2313423" cy="592699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090A5218-53D5-4B11-9E02-06146F503991}"/>
              </a:ext>
            </a:extLst>
          </p:cNvPr>
          <p:cNvSpPr txBox="1">
            <a:spLocks/>
          </p:cNvSpPr>
          <p:nvPr/>
        </p:nvSpPr>
        <p:spPr>
          <a:xfrm>
            <a:off x="2432924" y="4714613"/>
            <a:ext cx="884097" cy="805344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dirty="0"/>
              <a:t>Group 1</a:t>
            </a:r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85789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2C805-0CD6-419D-82B4-F4A48289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42" y="3297251"/>
            <a:ext cx="4113687" cy="1526797"/>
          </a:xfrm>
        </p:spPr>
        <p:txBody>
          <a:bodyPr anchor="ctr">
            <a:normAutofit/>
          </a:bodyPr>
          <a:lstStyle/>
          <a:p>
            <a:r>
              <a:rPr lang="nl-NL" sz="4400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FDB9E4-3649-4249-8513-A2B41AC1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007" y="1728511"/>
            <a:ext cx="2021412" cy="466427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altLang="zh-CN" dirty="0" err="1"/>
              <a:t>Current</a:t>
            </a:r>
            <a:r>
              <a:rPr lang="nl-NL" altLang="zh-CN" dirty="0"/>
              <a:t> </a:t>
            </a:r>
            <a:r>
              <a:rPr lang="nl-NL" altLang="zh-CN" dirty="0" err="1"/>
              <a:t>situation</a:t>
            </a:r>
            <a:endParaRPr lang="nl-NL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nl-NL" altLang="zh-CN" dirty="0" err="1"/>
              <a:t>Updated</a:t>
            </a:r>
            <a:r>
              <a:rPr lang="nl-NL" altLang="zh-CN" dirty="0"/>
              <a:t> </a:t>
            </a:r>
            <a:r>
              <a:rPr lang="nl-NL" altLang="zh-CN" dirty="0" err="1"/>
              <a:t>vision</a:t>
            </a:r>
            <a:endParaRPr lang="nl-NL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nl-NL" altLang="zh-CN" dirty="0" err="1"/>
              <a:t>Thrust</a:t>
            </a:r>
            <a:r>
              <a:rPr lang="nl-NL" altLang="zh-CN" dirty="0"/>
              <a:t>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altLang="zh-CN" dirty="0"/>
              <a:t>Speed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altLang="zh-CN" dirty="0" err="1"/>
              <a:t>Expectations</a:t>
            </a:r>
            <a:endParaRPr lang="nl-NL" altLang="zh-CN" dirty="0"/>
          </a:p>
        </p:txBody>
      </p:sp>
      <p:pic>
        <p:nvPicPr>
          <p:cNvPr id="5" name="Afbeelding 4" descr="Afbeelding met object, klok, bord&#10;&#10;Automatisch gegenereerde beschrijving">
            <a:extLst>
              <a:ext uri="{FF2B5EF4-FFF2-40B4-BE49-F238E27FC236}">
                <a16:creationId xmlns:a16="http://schemas.microsoft.com/office/drawing/2014/main" id="{4BB4F18E-270D-45BE-B7AF-2E998CEA6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" y="470990"/>
            <a:ext cx="2313423" cy="59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0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B2C805-0CD6-419D-82B4-F4A48289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333010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Current situation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2BE726-1557-43DB-A3D8-4A93E2A9E348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altLang="zh-CN" sz="1500" dirty="0">
                <a:solidFill>
                  <a:srgbClr val="FFFFFF"/>
                </a:solidFill>
              </a:rPr>
              <a:t>Design phase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AC353E9-BF23-48AD-B1E0-4DA8057C7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287" y="1096860"/>
            <a:ext cx="3986545" cy="466427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altLang="zh-CN" dirty="0" err="1"/>
              <a:t>Designed</a:t>
            </a:r>
            <a:r>
              <a:rPr lang="nl-NL" altLang="zh-CN" dirty="0"/>
              <a:t>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altLang="zh-CN" dirty="0"/>
              <a:t>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altLang="zh-CN" dirty="0"/>
              <a:t>Subsystem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altLang="zh-CN" dirty="0" err="1"/>
              <a:t>Formulas</a:t>
            </a:r>
            <a:endParaRPr lang="nl-NL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nl-NL" altLang="zh-CN" dirty="0"/>
              <a:t>Plan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altLang="zh-CN" dirty="0"/>
              <a:t>Contact </a:t>
            </a:r>
            <a:r>
              <a:rPr lang="nl-NL" altLang="zh-CN" dirty="0" err="1"/>
              <a:t>with</a:t>
            </a:r>
            <a:r>
              <a:rPr lang="nl-NL" altLang="zh-CN" dirty="0"/>
              <a:t> Tom </a:t>
            </a:r>
            <a:r>
              <a:rPr lang="nl-NL" altLang="zh-CN" dirty="0" err="1"/>
              <a:t>Reitenbach</a:t>
            </a:r>
            <a:endParaRPr lang="nl-NL" altLang="zh-CN" dirty="0"/>
          </a:p>
          <a:p>
            <a:pPr>
              <a:buFont typeface="Arial" panose="020B0604020202020204" pitchFamily="34" charset="0"/>
              <a:buChar char="•"/>
            </a:pPr>
            <a:endParaRPr lang="nl-NL" altLang="zh-CN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65BE06F-3EE3-4476-B702-49F452DAC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3" b="49238"/>
          <a:stretch/>
        </p:blipFill>
        <p:spPr>
          <a:xfrm>
            <a:off x="7123457" y="2155185"/>
            <a:ext cx="7058234" cy="159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1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2C805-0CD6-419D-82B4-F4A48289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8055"/>
            <a:ext cx="12192000" cy="5927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nl-NL" altLang="zh-CN" sz="4400" dirty="0" err="1"/>
              <a:t>Updated</a:t>
            </a:r>
            <a:r>
              <a:rPr lang="nl-NL" altLang="zh-CN" sz="4400" dirty="0"/>
              <a:t> </a:t>
            </a:r>
            <a:r>
              <a:rPr lang="nl-NL" altLang="zh-CN" sz="4400" dirty="0" err="1"/>
              <a:t>vision</a:t>
            </a:r>
            <a:endParaRPr lang="nl-NL" altLang="zh-CN" sz="4400" dirty="0"/>
          </a:p>
        </p:txBody>
      </p:sp>
      <p:pic>
        <p:nvPicPr>
          <p:cNvPr id="5" name="Afbeelding 4" descr="Afbeelding met object, klok, bord&#10;&#10;Automatisch gegenereerde beschrijving">
            <a:extLst>
              <a:ext uri="{FF2B5EF4-FFF2-40B4-BE49-F238E27FC236}">
                <a16:creationId xmlns:a16="http://schemas.microsoft.com/office/drawing/2014/main" id="{4BB4F18E-270D-45BE-B7AF-2E998CEA6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3" y="305270"/>
            <a:ext cx="2313423" cy="592699"/>
          </a:xfrm>
          <a:prstGeom prst="rect">
            <a:avLst/>
          </a:prstGeom>
        </p:spPr>
      </p:pic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E0AE00D6-C44B-44B8-A075-EE59AA12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006" y="1728511"/>
            <a:ext cx="3986545" cy="466427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altLang="zh-CN" dirty="0"/>
              <a:t>Digital </a:t>
            </a:r>
            <a:r>
              <a:rPr lang="nl-NL" altLang="zh-CN" dirty="0" err="1"/>
              <a:t>twin</a:t>
            </a:r>
            <a:endParaRPr lang="nl-NL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nl-NL" altLang="zh-CN" dirty="0" err="1"/>
              <a:t>Inputs</a:t>
            </a:r>
            <a:endParaRPr lang="nl-NL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nl-NL" altLang="zh-CN" dirty="0" err="1"/>
              <a:t>Outputs</a:t>
            </a:r>
            <a:endParaRPr lang="nl-NL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nl-NL" altLang="zh-CN" dirty="0" err="1"/>
              <a:t>Verification</a:t>
            </a:r>
            <a:endParaRPr lang="nl-NL" altLang="zh-CN" dirty="0"/>
          </a:p>
        </p:txBody>
      </p:sp>
    </p:spTree>
    <p:extLst>
      <p:ext uri="{BB962C8B-B14F-4D97-AF65-F5344CB8AC3E}">
        <p14:creationId xmlns:p14="http://schemas.microsoft.com/office/powerpoint/2010/main" val="52510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bed, tafel&#10;&#10;Automatisch gegenereerde beschrijving">
            <a:extLst>
              <a:ext uri="{FF2B5EF4-FFF2-40B4-BE49-F238E27FC236}">
                <a16:creationId xmlns:a16="http://schemas.microsoft.com/office/drawing/2014/main" id="{C479CE07-2376-447A-BA68-9A0E920BB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45" y="780810"/>
            <a:ext cx="9591870" cy="529638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B2C805-0CD6-419D-82B4-F4A48289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333010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Thrust test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2BE726-1557-43DB-A3D8-4A93E2A9E348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altLang="zh-CN" sz="1500" dirty="0">
                <a:solidFill>
                  <a:srgbClr val="FFFFFF"/>
                </a:solidFill>
              </a:rPr>
              <a:t>Anker to coast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altLang="zh-CN" sz="1500" dirty="0">
                <a:solidFill>
                  <a:srgbClr val="FFFFFF"/>
                </a:solidFill>
              </a:rPr>
              <a:t>Hanging scale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altLang="zh-CN" sz="1500" dirty="0">
                <a:solidFill>
                  <a:srgbClr val="FFFFFF"/>
                </a:solidFill>
              </a:rPr>
              <a:t>Force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altLang="zh-CN" sz="1500" dirty="0">
                <a:solidFill>
                  <a:srgbClr val="FFFFFF"/>
                </a:solidFill>
              </a:rPr>
              <a:t>Steps on input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661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479CE07-2376-447A-BA68-9A0E920BB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4445" y="780810"/>
            <a:ext cx="9591869" cy="529638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B2C805-0CD6-419D-82B4-F4A48289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333010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Thrust test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2BE726-1557-43DB-A3D8-4A93E2A9E348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altLang="zh-CN" sz="1500" dirty="0">
                <a:solidFill>
                  <a:srgbClr val="FFFFFF"/>
                </a:solidFill>
              </a:rPr>
              <a:t>Anker to coast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altLang="zh-CN" sz="1500" dirty="0">
                <a:solidFill>
                  <a:srgbClr val="FFFFFF"/>
                </a:solidFill>
              </a:rPr>
              <a:t>Hanging scale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altLang="zh-CN" sz="1500" dirty="0">
                <a:solidFill>
                  <a:srgbClr val="FFFFFF"/>
                </a:solidFill>
              </a:rPr>
              <a:t>Force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altLang="zh-CN" sz="1500" dirty="0">
                <a:solidFill>
                  <a:srgbClr val="FFFFFF"/>
                </a:solidFill>
              </a:rPr>
              <a:t>Steps on input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053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computer, computer, tafel, binnen&#10;&#10;Automatisch gegenereerde beschrijving">
            <a:extLst>
              <a:ext uri="{FF2B5EF4-FFF2-40B4-BE49-F238E27FC236}">
                <a16:creationId xmlns:a16="http://schemas.microsoft.com/office/drawing/2014/main" id="{46CA7A65-3A6F-4796-B16F-FC4B5248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478" y="998375"/>
            <a:ext cx="8803837" cy="486124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B2C805-0CD6-419D-82B4-F4A48289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333010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Speed test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2BE726-1557-43DB-A3D8-4A93E2A9E348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altLang="zh-CN" sz="1500" dirty="0">
                <a:solidFill>
                  <a:srgbClr val="FFFFFF"/>
                </a:solidFill>
              </a:rPr>
              <a:t>Sail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altLang="zh-CN" sz="1500" dirty="0">
                <a:solidFill>
                  <a:srgbClr val="FFFFFF"/>
                </a:solidFill>
              </a:rPr>
              <a:t>Different speeds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altLang="zh-CN" sz="1500" dirty="0">
                <a:solidFill>
                  <a:srgbClr val="FFFFFF"/>
                </a:solidFill>
              </a:rPr>
              <a:t>Steps on input voltage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altLang="zh-CN" sz="1500" dirty="0">
                <a:solidFill>
                  <a:srgbClr val="FFFFFF"/>
                </a:solidFill>
              </a:rPr>
              <a:t>GPS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altLang="zh-CN" sz="150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576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2C805-0CD6-419D-82B4-F4A48289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8055"/>
            <a:ext cx="12192000" cy="5927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nl-NL" altLang="zh-CN" sz="4400" dirty="0" err="1"/>
              <a:t>Future</a:t>
            </a:r>
            <a:r>
              <a:rPr lang="nl-NL" altLang="zh-CN" sz="4400" dirty="0"/>
              <a:t> </a:t>
            </a:r>
            <a:r>
              <a:rPr lang="nl-NL" altLang="zh-CN" sz="4400" dirty="0" err="1"/>
              <a:t>progress</a:t>
            </a:r>
            <a:endParaRPr lang="nl-NL" altLang="zh-CN" sz="4400" dirty="0"/>
          </a:p>
        </p:txBody>
      </p:sp>
      <p:pic>
        <p:nvPicPr>
          <p:cNvPr id="5" name="Afbeelding 4" descr="Afbeelding met object, klok, bord&#10;&#10;Automatisch gegenereerde beschrijving">
            <a:extLst>
              <a:ext uri="{FF2B5EF4-FFF2-40B4-BE49-F238E27FC236}">
                <a16:creationId xmlns:a16="http://schemas.microsoft.com/office/drawing/2014/main" id="{4BB4F18E-270D-45BE-B7AF-2E998CEA6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3" y="305270"/>
            <a:ext cx="2313423" cy="592699"/>
          </a:xfrm>
          <a:prstGeom prst="rect">
            <a:avLst/>
          </a:prstGeom>
        </p:spPr>
      </p:pic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E0AE00D6-C44B-44B8-A075-EE59AA12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006" y="1728511"/>
            <a:ext cx="3986545" cy="466427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altLang="zh-CN" dirty="0"/>
              <a:t>Meeting 30-10-2020 </a:t>
            </a:r>
            <a:r>
              <a:rPr lang="nl-NL" altLang="zh-CN" dirty="0" err="1"/>
              <a:t>boat</a:t>
            </a:r>
            <a:endParaRPr lang="nl-NL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nl-NL" altLang="zh-CN" dirty="0" err="1"/>
              <a:t>Future</a:t>
            </a:r>
            <a:r>
              <a:rPr lang="nl-NL" altLang="zh-CN" dirty="0"/>
              <a:t> meetings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altLang="zh-CN" dirty="0"/>
              <a:t>Real </a:t>
            </a:r>
            <a:r>
              <a:rPr lang="nl-NL" altLang="zh-CN" dirty="0" err="1"/>
              <a:t>experiments</a:t>
            </a:r>
            <a:endParaRPr lang="nl-NL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nl-NL" altLang="zh-CN" dirty="0"/>
              <a:t>Design interface</a:t>
            </a:r>
          </a:p>
        </p:txBody>
      </p:sp>
    </p:spTree>
    <p:extLst>
      <p:ext uri="{BB962C8B-B14F-4D97-AF65-F5344CB8AC3E}">
        <p14:creationId xmlns:p14="http://schemas.microsoft.com/office/powerpoint/2010/main" val="182631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2C805-0CD6-419D-82B4-F4A48289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53" y="2733545"/>
            <a:ext cx="3254691" cy="1106516"/>
          </a:xfrm>
        </p:spPr>
        <p:txBody>
          <a:bodyPr anchor="ctr">
            <a:normAutofit/>
          </a:bodyPr>
          <a:lstStyle/>
          <a:p>
            <a:pPr algn="ctr"/>
            <a:r>
              <a:rPr lang="nl-NL" sz="4400" dirty="0" err="1"/>
              <a:t>Questions</a:t>
            </a:r>
            <a:r>
              <a:rPr lang="nl-NL" sz="4400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FDB9E4-3649-4249-8513-A2B41AC1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0263" y="4519529"/>
            <a:ext cx="2631472" cy="759906"/>
          </a:xfrm>
        </p:spPr>
        <p:txBody>
          <a:bodyPr anchor="ctr">
            <a:normAutofit/>
          </a:bodyPr>
          <a:lstStyle/>
          <a:p>
            <a:pPr algn="ctr"/>
            <a:r>
              <a:rPr lang="nl-NL" sz="1800" dirty="0" err="1"/>
              <a:t>Thank</a:t>
            </a:r>
            <a:r>
              <a:rPr lang="nl-NL" sz="1800" dirty="0"/>
              <a:t> </a:t>
            </a:r>
            <a:r>
              <a:rPr lang="nl-NL" sz="1800" dirty="0" err="1"/>
              <a:t>you</a:t>
            </a:r>
            <a:r>
              <a:rPr lang="nl-NL" sz="1800" dirty="0"/>
              <a:t>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your</a:t>
            </a:r>
            <a:r>
              <a:rPr lang="nl-NL" sz="1800" dirty="0"/>
              <a:t> attention!</a:t>
            </a:r>
          </a:p>
          <a:p>
            <a:endParaRPr lang="nl-NL" sz="1800" dirty="0"/>
          </a:p>
        </p:txBody>
      </p:sp>
      <p:pic>
        <p:nvPicPr>
          <p:cNvPr id="5" name="Afbeelding 4" descr="Afbeelding met object, klok, bord&#10;&#10;Automatisch gegenereerde beschrijving">
            <a:extLst>
              <a:ext uri="{FF2B5EF4-FFF2-40B4-BE49-F238E27FC236}">
                <a16:creationId xmlns:a16="http://schemas.microsoft.com/office/drawing/2014/main" id="{4BB4F18E-270D-45BE-B7AF-2E998CEA6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25" y="202167"/>
            <a:ext cx="5722150" cy="14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39911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97</Words>
  <Application>Microsoft Office PowerPoint</Application>
  <PresentationFormat>Breedbeeld</PresentationFormat>
  <Paragraphs>47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Terugblik</vt:lpstr>
      <vt:lpstr>Intermediate Presentation</vt:lpstr>
      <vt:lpstr>Contents</vt:lpstr>
      <vt:lpstr>Current situation</vt:lpstr>
      <vt:lpstr>Updated vision</vt:lpstr>
      <vt:lpstr>Thrust test</vt:lpstr>
      <vt:lpstr>Thrust test</vt:lpstr>
      <vt:lpstr>Speed test</vt:lpstr>
      <vt:lpstr>Future progress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Assignment</dc:title>
  <dc:creator>Marco Hoogesteger</dc:creator>
  <cp:lastModifiedBy>Martijn Crombeen</cp:lastModifiedBy>
  <cp:revision>91</cp:revision>
  <dcterms:created xsi:type="dcterms:W3CDTF">2020-10-21T09:25:16Z</dcterms:created>
  <dcterms:modified xsi:type="dcterms:W3CDTF">2020-10-27T12:25:12Z</dcterms:modified>
</cp:coreProperties>
</file>