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71" r:id="rId4"/>
    <p:sldId id="27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FF"/>
    <a:srgbClr val="75FF75"/>
    <a:srgbClr val="00FFFF"/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6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56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2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95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57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1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78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962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F69B7F-8C54-4DCF-8915-FE42D1D05EDB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D96F02-FDF0-426F-846A-AC649568EB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79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5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F69B7F-8C54-4DCF-8915-FE42D1D05EDB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D96F02-FDF0-426F-846A-AC649568EBF2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1753299"/>
            <a:ext cx="3254691" cy="4597167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dirty="0"/>
              <a:t>Update </a:t>
            </a:r>
            <a:br>
              <a:rPr lang="en-GB" sz="4400" dirty="0"/>
            </a:br>
            <a:r>
              <a:rPr lang="en-GB" sz="4400" dirty="0"/>
              <a:t>Situation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FDB9E4-3649-4249-8513-A2B41AC1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1753299"/>
            <a:ext cx="6135097" cy="4597167"/>
          </a:xfrm>
        </p:spPr>
        <p:txBody>
          <a:bodyPr anchor="ctr">
            <a:normAutofit/>
          </a:bodyPr>
          <a:lstStyle/>
          <a:p>
            <a:r>
              <a:rPr lang="nl-NL" sz="1800" dirty="0"/>
              <a:t>Fangzhou Chen</a:t>
            </a:r>
          </a:p>
          <a:p>
            <a:r>
              <a:rPr lang="nl-NL" sz="1800" dirty="0"/>
              <a:t>Jiacong Li</a:t>
            </a:r>
          </a:p>
          <a:p>
            <a:r>
              <a:rPr lang="nl-NL" sz="1800" dirty="0"/>
              <a:t>Marco Hoogesteger</a:t>
            </a:r>
          </a:p>
          <a:p>
            <a:r>
              <a:rPr lang="nl-NL" sz="1800" dirty="0"/>
              <a:t>Martijn Crombeen</a:t>
            </a:r>
          </a:p>
        </p:txBody>
      </p:sp>
      <p:pic>
        <p:nvPicPr>
          <p:cNvPr id="5" name="Afbeelding 4" descr="Afbeelding met object, klok, bord&#10;&#10;Automatisch gegenereerde beschrijving">
            <a:extLst>
              <a:ext uri="{FF2B5EF4-FFF2-40B4-BE49-F238E27FC236}">
                <a16:creationId xmlns:a16="http://schemas.microsoft.com/office/drawing/2014/main" id="{4BB4F18E-270D-45BE-B7AF-2E998CEA6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470990"/>
            <a:ext cx="2313423" cy="592699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90A5218-53D5-4B11-9E02-06146F503991}"/>
              </a:ext>
            </a:extLst>
          </p:cNvPr>
          <p:cNvSpPr txBox="1">
            <a:spLocks/>
          </p:cNvSpPr>
          <p:nvPr/>
        </p:nvSpPr>
        <p:spPr>
          <a:xfrm>
            <a:off x="2150326" y="4696683"/>
            <a:ext cx="884097" cy="80534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/>
              <a:t>Group 1</a:t>
            </a:r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85789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42" y="3297251"/>
            <a:ext cx="4113687" cy="1526797"/>
          </a:xfrm>
        </p:spPr>
        <p:txBody>
          <a:bodyPr anchor="ctr">
            <a:normAutofit/>
          </a:bodyPr>
          <a:lstStyle/>
          <a:p>
            <a:r>
              <a:rPr lang="nl-NL" sz="4400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FDB9E4-3649-4249-8513-A2B41AC1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07" y="1728511"/>
            <a:ext cx="2021412" cy="466427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altLang="zh-CN" dirty="0"/>
              <a:t>Meeting with 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/>
              <a:t>Current situation</a:t>
            </a:r>
          </a:p>
        </p:txBody>
      </p:sp>
      <p:pic>
        <p:nvPicPr>
          <p:cNvPr id="5" name="Afbeelding 4" descr="Afbeelding met object, klok, bord&#10;&#10;Automatisch gegenereerde beschrijving">
            <a:extLst>
              <a:ext uri="{FF2B5EF4-FFF2-40B4-BE49-F238E27FC236}">
                <a16:creationId xmlns:a16="http://schemas.microsoft.com/office/drawing/2014/main" id="{4BB4F18E-270D-45BE-B7AF-2E998CEA6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470990"/>
            <a:ext cx="2313423" cy="5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33010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altLang="zh-CN" sz="3600" dirty="0">
                <a:solidFill>
                  <a:srgbClr val="FFFFFF"/>
                </a:solidFill>
              </a:rPr>
              <a:t>Meeting with Tom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BE726-1557-43DB-A3D8-4A93E2A9E348}"/>
              </a:ext>
            </a:extLst>
          </p:cNvPr>
          <p:cNvSpPr txBox="1"/>
          <p:nvPr/>
        </p:nvSpPr>
        <p:spPr>
          <a:xfrm>
            <a:off x="492370" y="3137545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Inner structure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Sensor box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Methods of measuring and recording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图片 9" descr="图片包含 桌子, 袋子, 游戏机, 电脑&#10;&#10;描述已自动生成">
            <a:extLst>
              <a:ext uri="{FF2B5EF4-FFF2-40B4-BE49-F238E27FC236}">
                <a16:creationId xmlns:a16="http://schemas.microsoft.com/office/drawing/2014/main" id="{601CA5D8-9654-43D9-A31D-6B739D8C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-5962" b="-1"/>
          <a:stretch/>
        </p:blipFill>
        <p:spPr>
          <a:xfrm>
            <a:off x="4104079" y="3545357"/>
            <a:ext cx="4379724" cy="3312643"/>
          </a:xfrm>
          <a:prstGeom prst="rect">
            <a:avLst/>
          </a:prstGeom>
        </p:spPr>
      </p:pic>
      <p:pic>
        <p:nvPicPr>
          <p:cNvPr id="12" name="图片 11" descr="图片包含 游戏机, 物体, 发动机, 电路&#10;&#10;描述已自动生成">
            <a:extLst>
              <a:ext uri="{FF2B5EF4-FFF2-40B4-BE49-F238E27FC236}">
                <a16:creationId xmlns:a16="http://schemas.microsoft.com/office/drawing/2014/main" id="{4C285C30-3CA7-4A7E-9AEF-D421CDDD68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5" t="14432" r="20540" b="7537"/>
          <a:stretch/>
        </p:blipFill>
        <p:spPr>
          <a:xfrm>
            <a:off x="4069568" y="0"/>
            <a:ext cx="5369262" cy="3647872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C466A48C-DB13-4097-B34A-01A8ED161649}"/>
              </a:ext>
            </a:extLst>
          </p:cNvPr>
          <p:cNvSpPr/>
          <p:nvPr/>
        </p:nvSpPr>
        <p:spPr>
          <a:xfrm>
            <a:off x="4401671" y="627529"/>
            <a:ext cx="1630321" cy="13626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A08AB5-9E14-4D35-A3E0-FBDA4993A462}"/>
              </a:ext>
            </a:extLst>
          </p:cNvPr>
          <p:cNvSpPr txBox="1"/>
          <p:nvPr/>
        </p:nvSpPr>
        <p:spPr>
          <a:xfrm>
            <a:off x="4140769" y="1990165"/>
            <a:ext cx="20529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/>
              <a:t>Motor controller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37024B0-C7E2-4BD8-80EC-D846D4A39528}"/>
              </a:ext>
            </a:extLst>
          </p:cNvPr>
          <p:cNvSpPr/>
          <p:nvPr/>
        </p:nvSpPr>
        <p:spPr>
          <a:xfrm>
            <a:off x="4411893" y="3722132"/>
            <a:ext cx="2419213" cy="313586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E52B35-2C06-4724-9B41-F61091242166}"/>
              </a:ext>
            </a:extLst>
          </p:cNvPr>
          <p:cNvSpPr txBox="1"/>
          <p:nvPr/>
        </p:nvSpPr>
        <p:spPr>
          <a:xfrm>
            <a:off x="5005533" y="6140137"/>
            <a:ext cx="20529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/>
              <a:t>Sensor box(broken)</a:t>
            </a:r>
          </a:p>
          <a:p>
            <a:pPr algn="ctr"/>
            <a:r>
              <a:rPr lang="en-GB" altLang="zh-CN" dirty="0"/>
              <a:t>Raspberry Pi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EAB9C7-2401-48E3-8D28-4A1C1C42E907}"/>
              </a:ext>
            </a:extLst>
          </p:cNvPr>
          <p:cNvSpPr txBox="1"/>
          <p:nvPr/>
        </p:nvSpPr>
        <p:spPr>
          <a:xfrm>
            <a:off x="8845694" y="3127921"/>
            <a:ext cx="2978730" cy="335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Methods of measuring and recording</a:t>
            </a:r>
          </a:p>
          <a:p>
            <a:pPr marL="342900" indent="-342900">
              <a:buAutoNum type="arabicPeriod"/>
            </a:pPr>
            <a:r>
              <a:rPr lang="en-GB" altLang="zh-CN" dirty="0"/>
              <a:t>Repair the sensor box and collect data from it.</a:t>
            </a:r>
          </a:p>
          <a:p>
            <a:pPr marL="342900" indent="-342900">
              <a:buAutoNum type="arabicPeriod"/>
            </a:pPr>
            <a:endParaRPr lang="en-GB" altLang="zh-CN" dirty="0"/>
          </a:p>
          <a:p>
            <a:pPr marL="342900" indent="-342900">
              <a:buAutoNum type="arabicPeriod"/>
            </a:pPr>
            <a:r>
              <a:rPr lang="en-GB" altLang="zh-CN" dirty="0"/>
              <a:t>Find the corresponding wires connected between the controller and the battery. Measure voltage on them with voltage meters. Record data with camera or Arduino when boat is sailing</a:t>
            </a:r>
          </a:p>
        </p:txBody>
      </p:sp>
    </p:spTree>
    <p:extLst>
      <p:ext uri="{BB962C8B-B14F-4D97-AF65-F5344CB8AC3E}">
        <p14:creationId xmlns:p14="http://schemas.microsoft.com/office/powerpoint/2010/main" val="294661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33010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Current situation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BE726-1557-43DB-A3D8-4A93E2A9E348}"/>
              </a:ext>
            </a:extLst>
          </p:cNvPr>
          <p:cNvSpPr txBox="1"/>
          <p:nvPr/>
        </p:nvSpPr>
        <p:spPr>
          <a:xfrm>
            <a:off x="616453" y="32634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GB" altLang="zh-CN" sz="1500" dirty="0">
                <a:solidFill>
                  <a:srgbClr val="FFFFFF"/>
                </a:solidFill>
              </a:rPr>
              <a:t>Test plans of components are almost finished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GB" altLang="zh-CN" sz="1500" dirty="0">
                <a:solidFill>
                  <a:srgbClr val="FFFFFF"/>
                </a:solidFill>
              </a:rPr>
              <a:t>Next step: Component integration: program in Excel.</a:t>
            </a:r>
            <a:endParaRPr lang="en-US" altLang="zh-CN" sz="15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38B08D4D-B851-4C53-A94E-D3D52C12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34" y="516835"/>
            <a:ext cx="7933981" cy="58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3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53" y="2733545"/>
            <a:ext cx="3254691" cy="1106516"/>
          </a:xfrm>
        </p:spPr>
        <p:txBody>
          <a:bodyPr anchor="ctr">
            <a:normAutofit/>
          </a:bodyPr>
          <a:lstStyle/>
          <a:p>
            <a:pPr algn="ctr"/>
            <a:r>
              <a:rPr lang="nl-NL" sz="4400" dirty="0" err="1"/>
              <a:t>Questions</a:t>
            </a:r>
            <a:r>
              <a:rPr lang="nl-NL" sz="4400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FDB9E4-3649-4249-8513-A2B41AC1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0263" y="4519529"/>
            <a:ext cx="2631472" cy="759906"/>
          </a:xfrm>
        </p:spPr>
        <p:txBody>
          <a:bodyPr anchor="ctr">
            <a:normAutofit/>
          </a:bodyPr>
          <a:lstStyle/>
          <a:p>
            <a:pPr algn="ctr"/>
            <a:r>
              <a:rPr lang="nl-NL" sz="1800" dirty="0" err="1"/>
              <a:t>Thank</a:t>
            </a:r>
            <a:r>
              <a:rPr lang="nl-NL" sz="1800" dirty="0"/>
              <a:t> </a:t>
            </a:r>
            <a:r>
              <a:rPr lang="nl-NL" sz="1800" dirty="0" err="1"/>
              <a:t>you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your</a:t>
            </a:r>
            <a:r>
              <a:rPr lang="nl-NL" sz="1800" dirty="0"/>
              <a:t> attention!</a:t>
            </a:r>
          </a:p>
          <a:p>
            <a:endParaRPr lang="nl-NL" sz="1800" dirty="0"/>
          </a:p>
        </p:txBody>
      </p:sp>
      <p:pic>
        <p:nvPicPr>
          <p:cNvPr id="5" name="Afbeelding 4" descr="Afbeelding met object, klok, bord&#10;&#10;Automatisch gegenereerde beschrijving">
            <a:extLst>
              <a:ext uri="{FF2B5EF4-FFF2-40B4-BE49-F238E27FC236}">
                <a16:creationId xmlns:a16="http://schemas.microsoft.com/office/drawing/2014/main" id="{4BB4F18E-270D-45BE-B7AF-2E998CEA6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25" y="202167"/>
            <a:ext cx="5722150" cy="14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39911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112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Terugblik</vt:lpstr>
      <vt:lpstr>Update  Situation</vt:lpstr>
      <vt:lpstr>Contents</vt:lpstr>
      <vt:lpstr>Meeting with Tom</vt:lpstr>
      <vt:lpstr>Current situation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Assignment</dc:title>
  <dc:creator>Marco Hoogesteger</dc:creator>
  <cp:lastModifiedBy>Jiacong Li</cp:lastModifiedBy>
  <cp:revision>97</cp:revision>
  <dcterms:created xsi:type="dcterms:W3CDTF">2020-10-21T09:25:16Z</dcterms:created>
  <dcterms:modified xsi:type="dcterms:W3CDTF">2020-11-19T14:23:33Z</dcterms:modified>
</cp:coreProperties>
</file>