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WORKDAY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El </a:t>
            </a:r>
            <a:r>
              <a:rPr lang="es-ES" dirty="0" err="1" smtClean="0"/>
              <a:t>erp</a:t>
            </a:r>
            <a:r>
              <a:rPr lang="es-ES" dirty="0" smtClean="0"/>
              <a:t> </a:t>
            </a:r>
            <a:r>
              <a:rPr lang="es-ES" dirty="0" err="1" smtClean="0"/>
              <a:t>cloud</a:t>
            </a:r>
            <a:r>
              <a:rPr lang="es-ES" dirty="0" smtClean="0"/>
              <a:t> que </a:t>
            </a:r>
            <a:r>
              <a:rPr lang="es-ES" dirty="0" err="1" smtClean="0"/>
              <a:t>coje</a:t>
            </a:r>
            <a:r>
              <a:rPr lang="es-ES" dirty="0" smtClean="0"/>
              <a:t> fuerza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96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 smtClean="0"/>
          </a:p>
          <a:p>
            <a:endParaRPr lang="es-ES" dirty="0"/>
          </a:p>
          <a:p>
            <a:r>
              <a:rPr lang="es-ES" sz="2800" dirty="0" err="1" smtClean="0"/>
              <a:t>Workday</a:t>
            </a:r>
            <a:r>
              <a:rPr lang="es-ES" sz="2800" dirty="0" smtClean="0"/>
              <a:t> es una empresa que nace con la idea de aprovechar las ventajas de la nube</a:t>
            </a:r>
          </a:p>
          <a:p>
            <a:r>
              <a:rPr lang="es-ES" sz="2800" dirty="0" smtClean="0"/>
              <a:t>Las disminución de costes, mantenimientos</a:t>
            </a:r>
          </a:p>
          <a:p>
            <a:r>
              <a:rPr lang="es-ES" sz="2800" dirty="0" smtClean="0"/>
              <a:t>Y la menor inversión inicial tanto en hardware como en licencias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067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sz="2400" dirty="0" smtClean="0"/>
          </a:p>
          <a:p>
            <a:r>
              <a:rPr lang="es-ES" sz="2400" dirty="0" smtClean="0"/>
              <a:t>En </a:t>
            </a:r>
            <a:r>
              <a:rPr lang="es-ES" sz="2400" dirty="0"/>
              <a:t>1987 nace </a:t>
            </a:r>
            <a:r>
              <a:rPr lang="es-ES" sz="2400" dirty="0" err="1"/>
              <a:t>PeopleSoft</a:t>
            </a:r>
            <a:r>
              <a:rPr lang="es-ES" sz="2400" dirty="0"/>
              <a:t> un ERP</a:t>
            </a:r>
          </a:p>
          <a:p>
            <a:r>
              <a:rPr lang="es-ES" sz="2400" dirty="0"/>
              <a:t>En 2005 es adquirida por Oracle</a:t>
            </a:r>
          </a:p>
          <a:p>
            <a:r>
              <a:rPr lang="es-ES" sz="2400" dirty="0"/>
              <a:t>Ese mismo año dos directores de </a:t>
            </a:r>
            <a:r>
              <a:rPr lang="es-ES" sz="2400" dirty="0" err="1"/>
              <a:t>PeopleSoft</a:t>
            </a:r>
            <a:r>
              <a:rPr lang="es-ES" sz="2400" dirty="0"/>
              <a:t> decidieron crear una </a:t>
            </a:r>
            <a:r>
              <a:rPr lang="es-ES" sz="2400" dirty="0" err="1"/>
              <a:t>startup</a:t>
            </a:r>
            <a:r>
              <a:rPr lang="es-ES" sz="2400" dirty="0"/>
              <a:t> dedicada a vender aplicaciones de finanzas y  RRHH en la nube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A partir de ese momento fueron sacando su propio software de gestión empresarial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167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38" y="1853248"/>
            <a:ext cx="2236631" cy="112238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42" y="1842155"/>
            <a:ext cx="2486025" cy="1133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40" y="1853249"/>
            <a:ext cx="2301540" cy="116463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452" y="1842155"/>
            <a:ext cx="2799352" cy="11757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319" y="3423660"/>
            <a:ext cx="2228850" cy="952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2742" y="3423660"/>
            <a:ext cx="2486025" cy="106351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1340" y="3294502"/>
            <a:ext cx="2124075" cy="132183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2983" y="3464879"/>
            <a:ext cx="2319055" cy="12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5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91</Words>
  <Application>Microsoft Office PowerPoint</Application>
  <PresentationFormat>Panorámica</PresentationFormat>
  <Paragraphs>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WORKDAY</vt:lpstr>
      <vt:lpstr>Introducción</vt:lpstr>
      <vt:lpstr>Historia</vt:lpstr>
      <vt:lpstr>Clientes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WORKDAY</dc:title>
  <dc:creator>José Carlos Lancho Martín</dc:creator>
  <cp:lastModifiedBy>José Carlos Lancho Martín</cp:lastModifiedBy>
  <cp:revision>4</cp:revision>
  <dcterms:created xsi:type="dcterms:W3CDTF">2019-09-19T00:45:44Z</dcterms:created>
  <dcterms:modified xsi:type="dcterms:W3CDTF">2019-09-19T01:22:44Z</dcterms:modified>
</cp:coreProperties>
</file>