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95" r:id="rId7"/>
    <p:sldId id="294" r:id="rId8"/>
    <p:sldId id="262" r:id="rId9"/>
    <p:sldId id="269" r:id="rId10"/>
    <p:sldId id="272" r:id="rId11"/>
    <p:sldId id="265" r:id="rId12"/>
    <p:sldId id="270" r:id="rId13"/>
    <p:sldId id="280" r:id="rId14"/>
    <p:sldId id="283" r:id="rId15"/>
    <p:sldId id="275" r:id="rId16"/>
    <p:sldId id="259" r:id="rId17"/>
    <p:sldId id="274" r:id="rId18"/>
    <p:sldId id="281" r:id="rId19"/>
    <p:sldId id="273" r:id="rId20"/>
    <p:sldId id="266" r:id="rId21"/>
    <p:sldId id="276" r:id="rId22"/>
    <p:sldId id="284" r:id="rId23"/>
    <p:sldId id="285" r:id="rId24"/>
    <p:sldId id="287" r:id="rId25"/>
    <p:sldId id="289" r:id="rId26"/>
    <p:sldId id="290" r:id="rId27"/>
    <p:sldId id="286" r:id="rId28"/>
    <p:sldId id="291" r:id="rId29"/>
    <p:sldId id="292" r:id="rId30"/>
    <p:sldId id="264" r:id="rId31"/>
    <p:sldId id="277" r:id="rId32"/>
    <p:sldId id="278" r:id="rId33"/>
    <p:sldId id="271"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3C248-A661-4EC9-BD42-29C6C64A08D1}" v="9" dt="2024-03-02T08:21:07.349"/>
    <p1510:client id="{35CBB357-E6D8-46C7-9161-F2570DB4141F}" v="110" vWet="112" dt="2024-03-03T03:17:15.478"/>
    <p1510:client id="{79411526-A11A-4FC0-A6F1-85D05A54BF9C}" v="3814" dt="2024-03-03T03:18:57.610"/>
    <p1510:client id="{7B96D48C-8C9B-43A9-8830-7E8BF01ABAD7}" v="454" dt="2024-03-02T08:15:00.827"/>
    <p1510:client id="{87FA9C3E-B7BB-4317-972A-474D076977C7}" v="1442" dt="2024-03-03T03:14:46.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del Amilcar Lerma Pacheco" userId="ad1e888b412cec69" providerId="Windows Live" clId="Web-{9CEC9E1F-917C-419A-8902-D791C5D01E40}"/>
    <pc:docChg chg="addSld modSld">
      <pc:chgData name="Fidel Amilcar Lerma Pacheco" userId="ad1e888b412cec69" providerId="Windows Live" clId="Web-{9CEC9E1F-917C-419A-8902-D791C5D01E40}" dt="2024-03-01T15:42:24.818" v="37"/>
      <pc:docMkLst>
        <pc:docMk/>
      </pc:docMkLst>
      <pc:sldChg chg="modSp">
        <pc:chgData name="Fidel Amilcar Lerma Pacheco" userId="ad1e888b412cec69" providerId="Windows Live" clId="Web-{9CEC9E1F-917C-419A-8902-D791C5D01E40}" dt="2024-03-01T15:06:02.445" v="10" actId="1076"/>
        <pc:sldMkLst>
          <pc:docMk/>
          <pc:sldMk cId="2896385493" sldId="270"/>
        </pc:sldMkLst>
        <pc:spChg chg="mod">
          <ac:chgData name="Fidel Amilcar Lerma Pacheco" userId="ad1e888b412cec69" providerId="Windows Live" clId="Web-{9CEC9E1F-917C-419A-8902-D791C5D01E40}" dt="2024-03-01T15:06:02.445" v="10" actId="1076"/>
          <ac:spMkLst>
            <pc:docMk/>
            <pc:sldMk cId="2896385493" sldId="270"/>
            <ac:spMk id="3" creationId="{77762301-F83A-4BEA-9D11-E6C99FB574A8}"/>
          </ac:spMkLst>
        </pc:spChg>
      </pc:sldChg>
      <pc:sldChg chg="modSp">
        <pc:chgData name="Fidel Amilcar Lerma Pacheco" userId="ad1e888b412cec69" providerId="Windows Live" clId="Web-{9CEC9E1F-917C-419A-8902-D791C5D01E40}" dt="2024-03-01T15:12:56.347" v="36" actId="20577"/>
        <pc:sldMkLst>
          <pc:docMk/>
          <pc:sldMk cId="1757969559" sldId="274"/>
        </pc:sldMkLst>
        <pc:spChg chg="mod">
          <ac:chgData name="Fidel Amilcar Lerma Pacheco" userId="ad1e888b412cec69" providerId="Windows Live" clId="Web-{9CEC9E1F-917C-419A-8902-D791C5D01E40}" dt="2024-03-01T15:11:11.219" v="25" actId="20577"/>
          <ac:spMkLst>
            <pc:docMk/>
            <pc:sldMk cId="1757969559" sldId="274"/>
            <ac:spMk id="7" creationId="{951DF6C0-CCF2-14EE-8270-D20813C4F57B}"/>
          </ac:spMkLst>
        </pc:spChg>
        <pc:spChg chg="mod">
          <ac:chgData name="Fidel Amilcar Lerma Pacheco" userId="ad1e888b412cec69" providerId="Windows Live" clId="Web-{9CEC9E1F-917C-419A-8902-D791C5D01E40}" dt="2024-03-01T15:12:56.347" v="36" actId="20577"/>
          <ac:spMkLst>
            <pc:docMk/>
            <pc:sldMk cId="1757969559" sldId="274"/>
            <ac:spMk id="9" creationId="{4751C6C1-A298-9756-DC31-4BCA601D740E}"/>
          </ac:spMkLst>
        </pc:spChg>
        <pc:spChg chg="mod">
          <ac:chgData name="Fidel Amilcar Lerma Pacheco" userId="ad1e888b412cec69" providerId="Windows Live" clId="Web-{9CEC9E1F-917C-419A-8902-D791C5D01E40}" dt="2024-03-01T15:09:11.231" v="20" actId="14100"/>
          <ac:spMkLst>
            <pc:docMk/>
            <pc:sldMk cId="1757969559" sldId="274"/>
            <ac:spMk id="10" creationId="{133F7EDF-1474-63DF-B242-F3D0BA3183C9}"/>
          </ac:spMkLst>
        </pc:spChg>
      </pc:sldChg>
      <pc:sldChg chg="new">
        <pc:chgData name="Fidel Amilcar Lerma Pacheco" userId="ad1e888b412cec69" providerId="Windows Live" clId="Web-{9CEC9E1F-917C-419A-8902-D791C5D01E40}" dt="2024-03-01T15:42:24.818" v="37"/>
        <pc:sldMkLst>
          <pc:docMk/>
          <pc:sldMk cId="3763373831" sldId="279"/>
        </pc:sldMkLst>
      </pc:sldChg>
    </pc:docChg>
  </pc:docChgLst>
  <pc:docChgLst>
    <pc:chgData name="Juan Lavieri" userId="7e9cdec53fe54304" providerId="LiveId" clId="{79411526-A11A-4FC0-A6F1-85D05A54BF9C}"/>
    <pc:docChg chg="undo redo custSel addSld delSld modSld sldOrd">
      <pc:chgData name="Juan Lavieri" userId="7e9cdec53fe54304" providerId="LiveId" clId="{79411526-A11A-4FC0-A6F1-85D05A54BF9C}" dt="2024-03-03T03:18:57.610" v="5553" actId="27636"/>
      <pc:docMkLst>
        <pc:docMk/>
      </pc:docMkLst>
      <pc:sldChg chg="modSp mod">
        <pc:chgData name="Juan Lavieri" userId="7e9cdec53fe54304" providerId="LiveId" clId="{79411526-A11A-4FC0-A6F1-85D05A54BF9C}" dt="2024-03-02T20:45:18.362" v="5046" actId="2711"/>
        <pc:sldMkLst>
          <pc:docMk/>
          <pc:sldMk cId="2586058810" sldId="256"/>
        </pc:sldMkLst>
        <pc:spChg chg="mod">
          <ac:chgData name="Juan Lavieri" userId="7e9cdec53fe54304" providerId="LiveId" clId="{79411526-A11A-4FC0-A6F1-85D05A54BF9C}" dt="2024-03-02T20:45:18.362" v="5046" actId="2711"/>
          <ac:spMkLst>
            <pc:docMk/>
            <pc:sldMk cId="2586058810" sldId="256"/>
            <ac:spMk id="2" creationId="{CFE75451-6A4B-484B-9ED1-353CCE25B0F4}"/>
          </ac:spMkLst>
        </pc:spChg>
        <pc:spChg chg="mod">
          <ac:chgData name="Juan Lavieri" userId="7e9cdec53fe54304" providerId="LiveId" clId="{79411526-A11A-4FC0-A6F1-85D05A54BF9C}" dt="2024-03-02T20:45:09.328" v="5045" actId="2711"/>
          <ac:spMkLst>
            <pc:docMk/>
            <pc:sldMk cId="2586058810" sldId="256"/>
            <ac:spMk id="3" creationId="{0236A1B4-B8D1-4A72-8E20-0703F54BF1FE}"/>
          </ac:spMkLst>
        </pc:spChg>
      </pc:sldChg>
      <pc:sldChg chg="modSp mod">
        <pc:chgData name="Juan Lavieri" userId="7e9cdec53fe54304" providerId="LiveId" clId="{79411526-A11A-4FC0-A6F1-85D05A54BF9C}" dt="2024-03-03T02:44:06.220" v="5483" actId="27636"/>
        <pc:sldMkLst>
          <pc:docMk/>
          <pc:sldMk cId="1713219598" sldId="257"/>
        </pc:sldMkLst>
        <pc:spChg chg="mod">
          <ac:chgData name="Juan Lavieri" userId="7e9cdec53fe54304" providerId="LiveId" clId="{79411526-A11A-4FC0-A6F1-85D05A54BF9C}" dt="2024-03-02T20:45:51.500" v="5052" actId="2711"/>
          <ac:spMkLst>
            <pc:docMk/>
            <pc:sldMk cId="1713219598" sldId="257"/>
            <ac:spMk id="2" creationId="{1BEF5859-10C9-4588-9727-B9362E26C29D}"/>
          </ac:spMkLst>
        </pc:spChg>
        <pc:spChg chg="mod">
          <ac:chgData name="Juan Lavieri" userId="7e9cdec53fe54304" providerId="LiveId" clId="{79411526-A11A-4FC0-A6F1-85D05A54BF9C}" dt="2024-03-03T02:44:06.220" v="5483" actId="27636"/>
          <ac:spMkLst>
            <pc:docMk/>
            <pc:sldMk cId="1713219598" sldId="257"/>
            <ac:spMk id="3" creationId="{5671D7E5-EF66-4BCD-8DAA-E9061157F0BE}"/>
          </ac:spMkLst>
        </pc:spChg>
      </pc:sldChg>
      <pc:sldChg chg="modSp del mod">
        <pc:chgData name="Juan Lavieri" userId="7e9cdec53fe54304" providerId="LiveId" clId="{79411526-A11A-4FC0-A6F1-85D05A54BF9C}" dt="2024-03-03T02:43:48.203" v="5477" actId="2696"/>
        <pc:sldMkLst>
          <pc:docMk/>
          <pc:sldMk cId="3571516367" sldId="258"/>
        </pc:sldMkLst>
        <pc:spChg chg="mod">
          <ac:chgData name="Juan Lavieri" userId="7e9cdec53fe54304" providerId="LiveId" clId="{79411526-A11A-4FC0-A6F1-85D05A54BF9C}" dt="2024-03-03T02:33:15.191" v="5390" actId="20577"/>
          <ac:spMkLst>
            <pc:docMk/>
            <pc:sldMk cId="3571516367" sldId="258"/>
            <ac:spMk id="2" creationId="{0A32731C-311B-46F7-A865-6C3AF6B09A47}"/>
          </ac:spMkLst>
        </pc:spChg>
        <pc:spChg chg="mod">
          <ac:chgData name="Juan Lavieri" userId="7e9cdec53fe54304" providerId="LiveId" clId="{79411526-A11A-4FC0-A6F1-85D05A54BF9C}" dt="2024-03-03T02:42:43.536" v="5470" actId="21"/>
          <ac:spMkLst>
            <pc:docMk/>
            <pc:sldMk cId="3571516367" sldId="258"/>
            <ac:spMk id="3" creationId="{9D5232F9-FD00-464A-9F17-619C91AEF8F3}"/>
          </ac:spMkLst>
        </pc:spChg>
      </pc:sldChg>
      <pc:sldChg chg="modSp mod">
        <pc:chgData name="Juan Lavieri" userId="7e9cdec53fe54304" providerId="LiveId" clId="{79411526-A11A-4FC0-A6F1-85D05A54BF9C}" dt="2024-03-02T19:28:30.168" v="4049" actId="790"/>
        <pc:sldMkLst>
          <pc:docMk/>
          <pc:sldMk cId="332104327" sldId="259"/>
        </pc:sldMkLst>
        <pc:spChg chg="mod">
          <ac:chgData name="Juan Lavieri" userId="7e9cdec53fe54304" providerId="LiveId" clId="{79411526-A11A-4FC0-A6F1-85D05A54BF9C}" dt="2024-03-02T19:26:56.567" v="4028" actId="313"/>
          <ac:spMkLst>
            <pc:docMk/>
            <pc:sldMk cId="332104327" sldId="259"/>
            <ac:spMk id="2" creationId="{FA93DB88-62DD-4C41-977F-D59BEF14EE76}"/>
          </ac:spMkLst>
        </pc:spChg>
        <pc:spChg chg="mod">
          <ac:chgData name="Juan Lavieri" userId="7e9cdec53fe54304" providerId="LiveId" clId="{79411526-A11A-4FC0-A6F1-85D05A54BF9C}" dt="2024-03-02T19:27:14.011" v="4031" actId="313"/>
          <ac:spMkLst>
            <pc:docMk/>
            <pc:sldMk cId="332104327" sldId="259"/>
            <ac:spMk id="12" creationId="{FABE7D8B-D1CD-44C0-AD2D-2ABA67684E97}"/>
          </ac:spMkLst>
        </pc:spChg>
        <pc:spChg chg="mod">
          <ac:chgData name="Juan Lavieri" userId="7e9cdec53fe54304" providerId="LiveId" clId="{79411526-A11A-4FC0-A6F1-85D05A54BF9C}" dt="2024-03-02T19:28:13.007" v="4047" actId="33524"/>
          <ac:spMkLst>
            <pc:docMk/>
            <pc:sldMk cId="332104327" sldId="259"/>
            <ac:spMk id="13" creationId="{8C2F0B15-120C-423F-8EE5-F303B19D5CC5}"/>
          </ac:spMkLst>
        </pc:spChg>
        <pc:spChg chg="mod">
          <ac:chgData name="Juan Lavieri" userId="7e9cdec53fe54304" providerId="LiveId" clId="{79411526-A11A-4FC0-A6F1-85D05A54BF9C}" dt="2024-03-02T19:28:04.194" v="4046" actId="790"/>
          <ac:spMkLst>
            <pc:docMk/>
            <pc:sldMk cId="332104327" sldId="259"/>
            <ac:spMk id="14" creationId="{300D2644-F516-41F1-A88D-93673EA209A4}"/>
          </ac:spMkLst>
        </pc:spChg>
        <pc:spChg chg="mod">
          <ac:chgData name="Juan Lavieri" userId="7e9cdec53fe54304" providerId="LiveId" clId="{79411526-A11A-4FC0-A6F1-85D05A54BF9C}" dt="2024-03-02T19:28:30.168" v="4049" actId="790"/>
          <ac:spMkLst>
            <pc:docMk/>
            <pc:sldMk cId="332104327" sldId="259"/>
            <ac:spMk id="15" creationId="{9405A1F0-98C1-4B11-8D9A-3C009ADC44D0}"/>
          </ac:spMkLst>
        </pc:spChg>
      </pc:sldChg>
      <pc:sldChg chg="del">
        <pc:chgData name="Juan Lavieri" userId="7e9cdec53fe54304" providerId="LiveId" clId="{79411526-A11A-4FC0-A6F1-85D05A54BF9C}" dt="2024-03-01T02:51:45.316" v="3317" actId="2696"/>
        <pc:sldMkLst>
          <pc:docMk/>
          <pc:sldMk cId="1663780162" sldId="260"/>
        </pc:sldMkLst>
      </pc:sldChg>
      <pc:sldChg chg="addSp modSp mod">
        <pc:chgData name="Juan Lavieri" userId="7e9cdec53fe54304" providerId="LiveId" clId="{79411526-A11A-4FC0-A6F1-85D05A54BF9C}" dt="2024-03-01T02:09:07.619" v="1638" actId="14100"/>
        <pc:sldMkLst>
          <pc:docMk/>
          <pc:sldMk cId="1429429409" sldId="261"/>
        </pc:sldMkLst>
        <pc:spChg chg="mod">
          <ac:chgData name="Juan Lavieri" userId="7e9cdec53fe54304" providerId="LiveId" clId="{79411526-A11A-4FC0-A6F1-85D05A54BF9C}" dt="2024-03-01T00:56:42.651" v="582" actId="20577"/>
          <ac:spMkLst>
            <pc:docMk/>
            <pc:sldMk cId="1429429409" sldId="261"/>
            <ac:spMk id="2" creationId="{C4CA0637-CCAA-425E-A57A-6205AFDC8B8C}"/>
          </ac:spMkLst>
        </pc:spChg>
        <pc:spChg chg="mod">
          <ac:chgData name="Juan Lavieri" userId="7e9cdec53fe54304" providerId="LiveId" clId="{79411526-A11A-4FC0-A6F1-85D05A54BF9C}" dt="2024-03-01T01:57:55.219" v="1475" actId="14100"/>
          <ac:spMkLst>
            <pc:docMk/>
            <pc:sldMk cId="1429429409" sldId="261"/>
            <ac:spMk id="3" creationId="{D851C395-6BC4-4F00-B40B-069DBBB7C08B}"/>
          </ac:spMkLst>
        </pc:spChg>
        <pc:spChg chg="mod">
          <ac:chgData name="Juan Lavieri" userId="7e9cdec53fe54304" providerId="LiveId" clId="{79411526-A11A-4FC0-A6F1-85D05A54BF9C}" dt="2024-03-01T01:58:58.280" v="1484" actId="14100"/>
          <ac:spMkLst>
            <pc:docMk/>
            <pc:sldMk cId="1429429409" sldId="261"/>
            <ac:spMk id="4" creationId="{A1D16151-9486-4A03-AE3A-F1CC562E0564}"/>
          </ac:spMkLst>
        </pc:spChg>
        <pc:spChg chg="mod">
          <ac:chgData name="Juan Lavieri" userId="7e9cdec53fe54304" providerId="LiveId" clId="{79411526-A11A-4FC0-A6F1-85D05A54BF9C}" dt="2024-03-01T01:58:02.764" v="1477" actId="14100"/>
          <ac:spMkLst>
            <pc:docMk/>
            <pc:sldMk cId="1429429409" sldId="261"/>
            <ac:spMk id="5" creationId="{DDE59236-37DD-4582-A2A0-3F9A13A3B55D}"/>
          </ac:spMkLst>
        </pc:spChg>
        <pc:spChg chg="mod">
          <ac:chgData name="Juan Lavieri" userId="7e9cdec53fe54304" providerId="LiveId" clId="{79411526-A11A-4FC0-A6F1-85D05A54BF9C}" dt="2024-03-01T01:58:40.032" v="1481" actId="14100"/>
          <ac:spMkLst>
            <pc:docMk/>
            <pc:sldMk cId="1429429409" sldId="261"/>
            <ac:spMk id="6" creationId="{DE1CCF0F-F0BB-42D7-B3C2-C29336739F32}"/>
          </ac:spMkLst>
        </pc:spChg>
        <pc:spChg chg="mod">
          <ac:chgData name="Juan Lavieri" userId="7e9cdec53fe54304" providerId="LiveId" clId="{79411526-A11A-4FC0-A6F1-85D05A54BF9C}" dt="2024-03-01T02:08:59.463" v="1636" actId="20577"/>
          <ac:spMkLst>
            <pc:docMk/>
            <pc:sldMk cId="1429429409" sldId="261"/>
            <ac:spMk id="7" creationId="{1F939793-2181-4A3D-9C5A-CE676CC83EC0}"/>
          </ac:spMkLst>
        </pc:spChg>
        <pc:spChg chg="mod">
          <ac:chgData name="Juan Lavieri" userId="7e9cdec53fe54304" providerId="LiveId" clId="{79411526-A11A-4FC0-A6F1-85D05A54BF9C}" dt="2024-03-01T02:09:07.619" v="1638" actId="14100"/>
          <ac:spMkLst>
            <pc:docMk/>
            <pc:sldMk cId="1429429409" sldId="261"/>
            <ac:spMk id="8" creationId="{C9FA0B0D-7B36-4D63-86BD-20E6E1B6A0D8}"/>
          </ac:spMkLst>
        </pc:spChg>
        <pc:spChg chg="mod">
          <ac:chgData name="Juan Lavieri" userId="7e9cdec53fe54304" providerId="LiveId" clId="{79411526-A11A-4FC0-A6F1-85D05A54BF9C}" dt="2024-03-01T01:46:53.924" v="1379" actId="14100"/>
          <ac:spMkLst>
            <pc:docMk/>
            <pc:sldMk cId="1429429409" sldId="261"/>
            <ac:spMk id="11" creationId="{7AE81C1E-A7C3-40CD-9C11-0C03A2221292}"/>
          </ac:spMkLst>
        </pc:spChg>
        <pc:graphicFrameChg chg="add mod modGraphic">
          <ac:chgData name="Juan Lavieri" userId="7e9cdec53fe54304" providerId="LiveId" clId="{79411526-A11A-4FC0-A6F1-85D05A54BF9C}" dt="2024-03-01T01:58:52.782" v="1483" actId="14100"/>
          <ac:graphicFrameMkLst>
            <pc:docMk/>
            <pc:sldMk cId="1429429409" sldId="261"/>
            <ac:graphicFrameMk id="9" creationId="{2E5E2E0B-A597-7D26-ECD7-9DD133836343}"/>
          </ac:graphicFrameMkLst>
        </pc:graphicFrameChg>
      </pc:sldChg>
      <pc:sldChg chg="modSp mod ord">
        <pc:chgData name="Juan Lavieri" userId="7e9cdec53fe54304" providerId="LiveId" clId="{79411526-A11A-4FC0-A6F1-85D05A54BF9C}" dt="2024-03-03T02:43:39.055" v="5476" actId="14100"/>
        <pc:sldMkLst>
          <pc:docMk/>
          <pc:sldMk cId="379728094" sldId="262"/>
        </pc:sldMkLst>
        <pc:spChg chg="mod">
          <ac:chgData name="Juan Lavieri" userId="7e9cdec53fe54304" providerId="LiveId" clId="{79411526-A11A-4FC0-A6F1-85D05A54BF9C}" dt="2024-03-03T02:39:14.338" v="5464" actId="14100"/>
          <ac:spMkLst>
            <pc:docMk/>
            <pc:sldMk cId="379728094" sldId="262"/>
            <ac:spMk id="2" creationId="{B1FE5F11-B7B9-4B80-8C6A-A8A7A7190B77}"/>
          </ac:spMkLst>
        </pc:spChg>
        <pc:spChg chg="mod">
          <ac:chgData name="Juan Lavieri" userId="7e9cdec53fe54304" providerId="LiveId" clId="{79411526-A11A-4FC0-A6F1-85D05A54BF9C}" dt="2024-03-03T02:43:39.055" v="5476" actId="14100"/>
          <ac:spMkLst>
            <pc:docMk/>
            <pc:sldMk cId="379728094" sldId="262"/>
            <ac:spMk id="3" creationId="{DA8AFAA9-633A-475C-B8ED-840A34F7294D}"/>
          </ac:spMkLst>
        </pc:spChg>
      </pc:sldChg>
      <pc:sldChg chg="del">
        <pc:chgData name="Juan Lavieri" userId="7e9cdec53fe54304" providerId="LiveId" clId="{79411526-A11A-4FC0-A6F1-85D05A54BF9C}" dt="2024-03-01T02:51:53.995" v="3318" actId="2696"/>
        <pc:sldMkLst>
          <pc:docMk/>
          <pc:sldMk cId="4055079983" sldId="263"/>
        </pc:sldMkLst>
      </pc:sldChg>
      <pc:sldChg chg="modSp mod ord">
        <pc:chgData name="Juan Lavieri" userId="7e9cdec53fe54304" providerId="LiveId" clId="{79411526-A11A-4FC0-A6F1-85D05A54BF9C}" dt="2024-03-03T02:56:37.987" v="5487"/>
        <pc:sldMkLst>
          <pc:docMk/>
          <pc:sldMk cId="2619301236" sldId="264"/>
        </pc:sldMkLst>
        <pc:spChg chg="mod">
          <ac:chgData name="Juan Lavieri" userId="7e9cdec53fe54304" providerId="LiveId" clId="{79411526-A11A-4FC0-A6F1-85D05A54BF9C}" dt="2024-03-03T01:49:06.698" v="5265" actId="33524"/>
          <ac:spMkLst>
            <pc:docMk/>
            <pc:sldMk cId="2619301236" sldId="264"/>
            <ac:spMk id="2" creationId="{3C13B114-6279-7C70-C848-8F70BE0072FF}"/>
          </ac:spMkLst>
        </pc:spChg>
        <pc:spChg chg="mod">
          <ac:chgData name="Juan Lavieri" userId="7e9cdec53fe54304" providerId="LiveId" clId="{79411526-A11A-4FC0-A6F1-85D05A54BF9C}" dt="2024-03-02T19:41:28.421" v="4179" actId="2711"/>
          <ac:spMkLst>
            <pc:docMk/>
            <pc:sldMk cId="2619301236" sldId="264"/>
            <ac:spMk id="23" creationId="{2A37205F-F0D8-9CF8-C66A-32A28C83516F}"/>
          </ac:spMkLst>
        </pc:spChg>
      </pc:sldChg>
      <pc:sldChg chg="modSp mod">
        <pc:chgData name="Juan Lavieri" userId="7e9cdec53fe54304" providerId="LiveId" clId="{79411526-A11A-4FC0-A6F1-85D05A54BF9C}" dt="2024-03-02T20:50:12.570" v="5221" actId="2711"/>
        <pc:sldMkLst>
          <pc:docMk/>
          <pc:sldMk cId="744379741" sldId="265"/>
        </pc:sldMkLst>
        <pc:spChg chg="mod">
          <ac:chgData name="Juan Lavieri" userId="7e9cdec53fe54304" providerId="LiveId" clId="{79411526-A11A-4FC0-A6F1-85D05A54BF9C}" dt="2024-03-02T20:50:05.843" v="5220" actId="2711"/>
          <ac:spMkLst>
            <pc:docMk/>
            <pc:sldMk cId="744379741" sldId="265"/>
            <ac:spMk id="2" creationId="{D94A2CD4-732A-43E4-BCB9-CBA2055E0AC6}"/>
          </ac:spMkLst>
        </pc:spChg>
        <pc:spChg chg="mod">
          <ac:chgData name="Juan Lavieri" userId="7e9cdec53fe54304" providerId="LiveId" clId="{79411526-A11A-4FC0-A6F1-85D05A54BF9C}" dt="2024-03-02T20:50:12.570" v="5221" actId="2711"/>
          <ac:spMkLst>
            <pc:docMk/>
            <pc:sldMk cId="744379741" sldId="265"/>
            <ac:spMk id="3" creationId="{45FD0450-A909-4CD9-8912-96A19ACEB7CB}"/>
          </ac:spMkLst>
        </pc:spChg>
      </pc:sldChg>
      <pc:sldChg chg="modSp mod ord">
        <pc:chgData name="Juan Lavieri" userId="7e9cdec53fe54304" providerId="LiveId" clId="{79411526-A11A-4FC0-A6F1-85D05A54BF9C}" dt="2024-03-02T21:08:23.142" v="5243" actId="2711"/>
        <pc:sldMkLst>
          <pc:docMk/>
          <pc:sldMk cId="1742861620" sldId="266"/>
        </pc:sldMkLst>
        <pc:spChg chg="mod">
          <ac:chgData name="Juan Lavieri" userId="7e9cdec53fe54304" providerId="LiveId" clId="{79411526-A11A-4FC0-A6F1-85D05A54BF9C}" dt="2024-03-02T21:08:23.142" v="5243" actId="2711"/>
          <ac:spMkLst>
            <pc:docMk/>
            <pc:sldMk cId="1742861620" sldId="266"/>
            <ac:spMk id="2" creationId="{4518FC28-E0BD-4387-B8BE-9965D1A57FF1}"/>
          </ac:spMkLst>
        </pc:spChg>
        <pc:spChg chg="mod">
          <ac:chgData name="Juan Lavieri" userId="7e9cdec53fe54304" providerId="LiveId" clId="{79411526-A11A-4FC0-A6F1-85D05A54BF9C}" dt="2024-03-02T19:37:38.808" v="4104" actId="313"/>
          <ac:spMkLst>
            <pc:docMk/>
            <pc:sldMk cId="1742861620" sldId="266"/>
            <ac:spMk id="3" creationId="{FED19BCA-B61F-4EA6-A1FB-CCA3BD8506FB}"/>
          </ac:spMkLst>
        </pc:spChg>
      </pc:sldChg>
      <pc:sldChg chg="modSp mod">
        <pc:chgData name="Juan Lavieri" userId="7e9cdec53fe54304" providerId="LiveId" clId="{79411526-A11A-4FC0-A6F1-85D05A54BF9C}" dt="2024-03-02T20:49:07.307" v="5211" actId="2711"/>
        <pc:sldMkLst>
          <pc:docMk/>
          <pc:sldMk cId="2499682613" sldId="269"/>
        </pc:sldMkLst>
        <pc:spChg chg="mod">
          <ac:chgData name="Juan Lavieri" userId="7e9cdec53fe54304" providerId="LiveId" clId="{79411526-A11A-4FC0-A6F1-85D05A54BF9C}" dt="2024-03-02T20:48:44.208" v="5210" actId="2711"/>
          <ac:spMkLst>
            <pc:docMk/>
            <pc:sldMk cId="2499682613" sldId="269"/>
            <ac:spMk id="3" creationId="{3E5FEE2D-79E5-4C1D-8BF7-EE619CA7039A}"/>
          </ac:spMkLst>
        </pc:spChg>
        <pc:spChg chg="mod">
          <ac:chgData name="Juan Lavieri" userId="7e9cdec53fe54304" providerId="LiveId" clId="{79411526-A11A-4FC0-A6F1-85D05A54BF9C}" dt="2024-03-01T00:55:33.596" v="549" actId="20577"/>
          <ac:spMkLst>
            <pc:docMk/>
            <pc:sldMk cId="2499682613" sldId="269"/>
            <ac:spMk id="8" creationId="{8BA5A93F-DCAE-40B8-8E94-3239A1A6A21A}"/>
          </ac:spMkLst>
        </pc:spChg>
        <pc:graphicFrameChg chg="modGraphic">
          <ac:chgData name="Juan Lavieri" userId="7e9cdec53fe54304" providerId="LiveId" clId="{79411526-A11A-4FC0-A6F1-85D05A54BF9C}" dt="2024-03-02T20:49:07.307" v="5211" actId="2711"/>
          <ac:graphicFrameMkLst>
            <pc:docMk/>
            <pc:sldMk cId="2499682613" sldId="269"/>
            <ac:graphicFrameMk id="4" creationId="{390E7E75-E57A-4FF0-A0E4-A4DBCF6EA89A}"/>
          </ac:graphicFrameMkLst>
        </pc:graphicFrameChg>
      </pc:sldChg>
      <pc:sldChg chg="modSp mod">
        <pc:chgData name="Juan Lavieri" userId="7e9cdec53fe54304" providerId="LiveId" clId="{79411526-A11A-4FC0-A6F1-85D05A54BF9C}" dt="2024-03-02T20:52:43.150" v="5240" actId="20577"/>
        <pc:sldMkLst>
          <pc:docMk/>
          <pc:sldMk cId="2896385493" sldId="270"/>
        </pc:sldMkLst>
        <pc:spChg chg="mod">
          <ac:chgData name="Juan Lavieri" userId="7e9cdec53fe54304" providerId="LiveId" clId="{79411526-A11A-4FC0-A6F1-85D05A54BF9C}" dt="2024-03-02T20:50:22.106" v="5222" actId="2711"/>
          <ac:spMkLst>
            <pc:docMk/>
            <pc:sldMk cId="2896385493" sldId="270"/>
            <ac:spMk id="3" creationId="{77762301-F83A-4BEA-9D11-E6C99FB574A8}"/>
          </ac:spMkLst>
        </pc:spChg>
        <pc:graphicFrameChg chg="mod modGraphic">
          <ac:chgData name="Juan Lavieri" userId="7e9cdec53fe54304" providerId="LiveId" clId="{79411526-A11A-4FC0-A6F1-85D05A54BF9C}" dt="2024-03-02T20:52:43.150" v="5240" actId="20577"/>
          <ac:graphicFrameMkLst>
            <pc:docMk/>
            <pc:sldMk cId="2896385493" sldId="270"/>
            <ac:graphicFrameMk id="33" creationId="{7BC1F95D-CCD2-421B-B06B-706699FAAD5D}"/>
          </ac:graphicFrameMkLst>
        </pc:graphicFrameChg>
      </pc:sldChg>
      <pc:sldChg chg="modSp mod ord">
        <pc:chgData name="Juan Lavieri" userId="7e9cdec53fe54304" providerId="LiveId" clId="{79411526-A11A-4FC0-A6F1-85D05A54BF9C}" dt="2024-03-02T20:44:35.757" v="5044" actId="27636"/>
        <pc:sldMkLst>
          <pc:docMk/>
          <pc:sldMk cId="1969787568" sldId="271"/>
        </pc:sldMkLst>
        <pc:spChg chg="mod">
          <ac:chgData name="Juan Lavieri" userId="7e9cdec53fe54304" providerId="LiveId" clId="{79411526-A11A-4FC0-A6F1-85D05A54BF9C}" dt="2024-03-02T19:57:16.811" v="4230" actId="2711"/>
          <ac:spMkLst>
            <pc:docMk/>
            <pc:sldMk cId="1969787568" sldId="271"/>
            <ac:spMk id="2" creationId="{8BDF1EDE-5423-435C-B149-87AB1BC22B83}"/>
          </ac:spMkLst>
        </pc:spChg>
        <pc:spChg chg="mod">
          <ac:chgData name="Juan Lavieri" userId="7e9cdec53fe54304" providerId="LiveId" clId="{79411526-A11A-4FC0-A6F1-85D05A54BF9C}" dt="2024-03-02T20:44:35.757" v="5044" actId="27636"/>
          <ac:spMkLst>
            <pc:docMk/>
            <pc:sldMk cId="1969787568" sldId="271"/>
            <ac:spMk id="3" creationId="{AF64C29E-DF30-4DC6-AB95-2016F9A703B6}"/>
          </ac:spMkLst>
        </pc:spChg>
      </pc:sldChg>
      <pc:sldChg chg="modSp mod">
        <pc:chgData name="Juan Lavieri" userId="7e9cdec53fe54304" providerId="LiveId" clId="{79411526-A11A-4FC0-A6F1-85D05A54BF9C}" dt="2024-03-02T20:49:54.982" v="5219" actId="2711"/>
        <pc:sldMkLst>
          <pc:docMk/>
          <pc:sldMk cId="3829905499" sldId="272"/>
        </pc:sldMkLst>
        <pc:spChg chg="mod">
          <ac:chgData name="Juan Lavieri" userId="7e9cdec53fe54304" providerId="LiveId" clId="{79411526-A11A-4FC0-A6F1-85D05A54BF9C}" dt="2024-03-02T20:49:42.088" v="5218" actId="2711"/>
          <ac:spMkLst>
            <pc:docMk/>
            <pc:sldMk cId="3829905499" sldId="272"/>
            <ac:spMk id="3" creationId="{3E5FEE2D-79E5-4C1D-8BF7-EE619CA7039A}"/>
          </ac:spMkLst>
        </pc:spChg>
        <pc:graphicFrameChg chg="modGraphic">
          <ac:chgData name="Juan Lavieri" userId="7e9cdec53fe54304" providerId="LiveId" clId="{79411526-A11A-4FC0-A6F1-85D05A54BF9C}" dt="2024-03-02T20:49:54.982" v="5219" actId="2711"/>
          <ac:graphicFrameMkLst>
            <pc:docMk/>
            <pc:sldMk cId="3829905499" sldId="272"/>
            <ac:graphicFrameMk id="4" creationId="{390E7E75-E57A-4FF0-A0E4-A4DBCF6EA89A}"/>
          </ac:graphicFrameMkLst>
        </pc:graphicFrameChg>
      </pc:sldChg>
      <pc:sldChg chg="modSp mod">
        <pc:chgData name="Juan Lavieri" userId="7e9cdec53fe54304" providerId="LiveId" clId="{79411526-A11A-4FC0-A6F1-85D05A54BF9C}" dt="2024-03-03T01:52:54.541" v="5267" actId="20577"/>
        <pc:sldMkLst>
          <pc:docMk/>
          <pc:sldMk cId="1161672771" sldId="273"/>
        </pc:sldMkLst>
        <pc:spChg chg="mod">
          <ac:chgData name="Juan Lavieri" userId="7e9cdec53fe54304" providerId="LiveId" clId="{79411526-A11A-4FC0-A6F1-85D05A54BF9C}" dt="2024-03-02T19:34:49.379" v="4091" actId="2711"/>
          <ac:spMkLst>
            <pc:docMk/>
            <pc:sldMk cId="1161672771" sldId="273"/>
            <ac:spMk id="2" creationId="{C4CA0637-CCAA-425E-A57A-6205AFDC8B8C}"/>
          </ac:spMkLst>
        </pc:spChg>
        <pc:spChg chg="mod">
          <ac:chgData name="Juan Lavieri" userId="7e9cdec53fe54304" providerId="LiveId" clId="{79411526-A11A-4FC0-A6F1-85D05A54BF9C}" dt="2024-03-02T19:35:05.699" v="4092" actId="790"/>
          <ac:spMkLst>
            <pc:docMk/>
            <pc:sldMk cId="1161672771" sldId="273"/>
            <ac:spMk id="3" creationId="{D851C395-6BC4-4F00-B40B-069DBBB7C08B}"/>
          </ac:spMkLst>
        </pc:spChg>
        <pc:spChg chg="mod">
          <ac:chgData name="Juan Lavieri" userId="7e9cdec53fe54304" providerId="LiveId" clId="{79411526-A11A-4FC0-A6F1-85D05A54BF9C}" dt="2024-03-02T19:36:23.786" v="4099" actId="790"/>
          <ac:spMkLst>
            <pc:docMk/>
            <pc:sldMk cId="1161672771" sldId="273"/>
            <ac:spMk id="4" creationId="{A1D16151-9486-4A03-AE3A-F1CC562E0564}"/>
          </ac:spMkLst>
        </pc:spChg>
        <pc:spChg chg="mod">
          <ac:chgData name="Juan Lavieri" userId="7e9cdec53fe54304" providerId="LiveId" clId="{79411526-A11A-4FC0-A6F1-85D05A54BF9C}" dt="2024-03-02T19:36:43.111" v="4101" actId="313"/>
          <ac:spMkLst>
            <pc:docMk/>
            <pc:sldMk cId="1161672771" sldId="273"/>
            <ac:spMk id="5" creationId="{DDE59236-37DD-4582-A2A0-3F9A13A3B55D}"/>
          </ac:spMkLst>
        </pc:spChg>
        <pc:spChg chg="mod">
          <ac:chgData name="Juan Lavieri" userId="7e9cdec53fe54304" providerId="LiveId" clId="{79411526-A11A-4FC0-A6F1-85D05A54BF9C}" dt="2024-03-02T19:36:35.606" v="4100" actId="790"/>
          <ac:spMkLst>
            <pc:docMk/>
            <pc:sldMk cId="1161672771" sldId="273"/>
            <ac:spMk id="6" creationId="{DE1CCF0F-F0BB-42D7-B3C2-C29336739F32}"/>
          </ac:spMkLst>
        </pc:spChg>
        <pc:spChg chg="mod">
          <ac:chgData name="Juan Lavieri" userId="7e9cdec53fe54304" providerId="LiveId" clId="{79411526-A11A-4FC0-A6F1-85D05A54BF9C}" dt="2024-03-02T19:35:24.047" v="4094" actId="790"/>
          <ac:spMkLst>
            <pc:docMk/>
            <pc:sldMk cId="1161672771" sldId="273"/>
            <ac:spMk id="7" creationId="{1F939793-2181-4A3D-9C5A-CE676CC83EC0}"/>
          </ac:spMkLst>
        </pc:spChg>
        <pc:spChg chg="mod">
          <ac:chgData name="Juan Lavieri" userId="7e9cdec53fe54304" providerId="LiveId" clId="{79411526-A11A-4FC0-A6F1-85D05A54BF9C}" dt="2024-03-03T01:52:54.541" v="5267" actId="20577"/>
          <ac:spMkLst>
            <pc:docMk/>
            <pc:sldMk cId="1161672771" sldId="273"/>
            <ac:spMk id="8" creationId="{C9FA0B0D-7B36-4D63-86BD-20E6E1B6A0D8}"/>
          </ac:spMkLst>
        </pc:spChg>
        <pc:graphicFrameChg chg="mod modGraphic">
          <ac:chgData name="Juan Lavieri" userId="7e9cdec53fe54304" providerId="LiveId" clId="{79411526-A11A-4FC0-A6F1-85D05A54BF9C}" dt="2024-03-02T19:36:06.880" v="4098" actId="313"/>
          <ac:graphicFrameMkLst>
            <pc:docMk/>
            <pc:sldMk cId="1161672771" sldId="273"/>
            <ac:graphicFrameMk id="9" creationId="{2E5E2E0B-A597-7D26-ECD7-9DD133836343}"/>
          </ac:graphicFrameMkLst>
        </pc:graphicFrameChg>
      </pc:sldChg>
      <pc:sldChg chg="modSp mod">
        <pc:chgData name="Juan Lavieri" userId="7e9cdec53fe54304" providerId="LiveId" clId="{79411526-A11A-4FC0-A6F1-85D05A54BF9C}" dt="2024-03-02T19:32:23.463" v="4071" actId="790"/>
        <pc:sldMkLst>
          <pc:docMk/>
          <pc:sldMk cId="1757969559" sldId="274"/>
        </pc:sldMkLst>
        <pc:spChg chg="mod">
          <ac:chgData name="Juan Lavieri" userId="7e9cdec53fe54304" providerId="LiveId" clId="{79411526-A11A-4FC0-A6F1-85D05A54BF9C}" dt="2024-03-02T19:29:58.717" v="4051" actId="27636"/>
          <ac:spMkLst>
            <pc:docMk/>
            <pc:sldMk cId="1757969559" sldId="274"/>
            <ac:spMk id="2" creationId="{BC23E7F5-0F1E-B20A-768C-5040D1881766}"/>
          </ac:spMkLst>
        </pc:spChg>
        <pc:spChg chg="mod">
          <ac:chgData name="Juan Lavieri" userId="7e9cdec53fe54304" providerId="LiveId" clId="{79411526-A11A-4FC0-A6F1-85D05A54BF9C}" dt="2024-03-02T19:30:19.056" v="4053" actId="790"/>
          <ac:spMkLst>
            <pc:docMk/>
            <pc:sldMk cId="1757969559" sldId="274"/>
            <ac:spMk id="3" creationId="{050347B1-6FF2-D27D-162F-0E0A4679F493}"/>
          </ac:spMkLst>
        </pc:spChg>
        <pc:spChg chg="mod">
          <ac:chgData name="Juan Lavieri" userId="7e9cdec53fe54304" providerId="LiveId" clId="{79411526-A11A-4FC0-A6F1-85D05A54BF9C}" dt="2024-03-02T19:30:51.306" v="4058" actId="790"/>
          <ac:spMkLst>
            <pc:docMk/>
            <pc:sldMk cId="1757969559" sldId="274"/>
            <ac:spMk id="4" creationId="{43C16A10-07E8-98F3-0D02-C62DEA31F409}"/>
          </ac:spMkLst>
        </pc:spChg>
        <pc:spChg chg="mod">
          <ac:chgData name="Juan Lavieri" userId="7e9cdec53fe54304" providerId="LiveId" clId="{79411526-A11A-4FC0-A6F1-85D05A54BF9C}" dt="2024-03-02T19:31:52.601" v="4066" actId="790"/>
          <ac:spMkLst>
            <pc:docMk/>
            <pc:sldMk cId="1757969559" sldId="274"/>
            <ac:spMk id="5" creationId="{3A214A8C-9F9C-C4B5-EDB6-3463D8591DCC}"/>
          </ac:spMkLst>
        </pc:spChg>
        <pc:spChg chg="mod">
          <ac:chgData name="Juan Lavieri" userId="7e9cdec53fe54304" providerId="LiveId" clId="{79411526-A11A-4FC0-A6F1-85D05A54BF9C}" dt="2024-03-02T19:32:23.463" v="4071" actId="790"/>
          <ac:spMkLst>
            <pc:docMk/>
            <pc:sldMk cId="1757969559" sldId="274"/>
            <ac:spMk id="6" creationId="{FC146EDE-E096-89F6-BE2C-E417AA850EE1}"/>
          </ac:spMkLst>
        </pc:spChg>
        <pc:spChg chg="mod">
          <ac:chgData name="Juan Lavieri" userId="7e9cdec53fe54304" providerId="LiveId" clId="{79411526-A11A-4FC0-A6F1-85D05A54BF9C}" dt="2024-03-02T19:30:36.052" v="4055" actId="790"/>
          <ac:spMkLst>
            <pc:docMk/>
            <pc:sldMk cId="1757969559" sldId="274"/>
            <ac:spMk id="7" creationId="{951DF6C0-CCF2-14EE-8270-D20813C4F57B}"/>
          </ac:spMkLst>
        </pc:spChg>
        <pc:spChg chg="mod">
          <ac:chgData name="Juan Lavieri" userId="7e9cdec53fe54304" providerId="LiveId" clId="{79411526-A11A-4FC0-A6F1-85D05A54BF9C}" dt="2024-03-02T19:31:06.223" v="4060" actId="790"/>
          <ac:spMkLst>
            <pc:docMk/>
            <pc:sldMk cId="1757969559" sldId="274"/>
            <ac:spMk id="8" creationId="{AC216946-5CAD-CBFB-F5FB-9E61844723D6}"/>
          </ac:spMkLst>
        </pc:spChg>
        <pc:spChg chg="mod">
          <ac:chgData name="Juan Lavieri" userId="7e9cdec53fe54304" providerId="LiveId" clId="{79411526-A11A-4FC0-A6F1-85D05A54BF9C}" dt="2024-03-02T19:32:02.070" v="4068" actId="33524"/>
          <ac:spMkLst>
            <pc:docMk/>
            <pc:sldMk cId="1757969559" sldId="274"/>
            <ac:spMk id="9" creationId="{4751C6C1-A298-9756-DC31-4BCA601D740E}"/>
          </ac:spMkLst>
        </pc:spChg>
        <pc:spChg chg="mod">
          <ac:chgData name="Juan Lavieri" userId="7e9cdec53fe54304" providerId="LiveId" clId="{79411526-A11A-4FC0-A6F1-85D05A54BF9C}" dt="2024-03-02T19:31:58.929" v="4067" actId="33524"/>
          <ac:spMkLst>
            <pc:docMk/>
            <pc:sldMk cId="1757969559" sldId="274"/>
            <ac:spMk id="10" creationId="{133F7EDF-1474-63DF-B242-F3D0BA3183C9}"/>
          </ac:spMkLst>
        </pc:spChg>
      </pc:sldChg>
      <pc:sldChg chg="modSp mod">
        <pc:chgData name="Juan Lavieri" userId="7e9cdec53fe54304" providerId="LiveId" clId="{79411526-A11A-4FC0-A6F1-85D05A54BF9C}" dt="2024-03-03T01:57:23.904" v="5279" actId="20577"/>
        <pc:sldMkLst>
          <pc:docMk/>
          <pc:sldMk cId="3693168274" sldId="275"/>
        </pc:sldMkLst>
        <pc:spChg chg="mod">
          <ac:chgData name="Juan Lavieri" userId="7e9cdec53fe54304" providerId="LiveId" clId="{79411526-A11A-4FC0-A6F1-85D05A54BF9C}" dt="2024-03-02T19:26:22.329" v="4024" actId="790"/>
          <ac:spMkLst>
            <pc:docMk/>
            <pc:sldMk cId="3693168274" sldId="275"/>
            <ac:spMk id="2" creationId="{D51B7CED-53CE-3395-D841-F571A89954D9}"/>
          </ac:spMkLst>
        </pc:spChg>
        <pc:spChg chg="mod">
          <ac:chgData name="Juan Lavieri" userId="7e9cdec53fe54304" providerId="LiveId" clId="{79411526-A11A-4FC0-A6F1-85D05A54BF9C}" dt="2024-03-03T01:57:23.904" v="5279" actId="20577"/>
          <ac:spMkLst>
            <pc:docMk/>
            <pc:sldMk cId="3693168274" sldId="275"/>
            <ac:spMk id="6" creationId="{B73B37E6-9AE3-CBF0-1362-AD8AB4659683}"/>
          </ac:spMkLst>
        </pc:spChg>
      </pc:sldChg>
      <pc:sldChg chg="modSp new mod ord">
        <pc:chgData name="Juan Lavieri" userId="7e9cdec53fe54304" providerId="LiveId" clId="{79411526-A11A-4FC0-A6F1-85D05A54BF9C}" dt="2024-03-02T21:09:26.046" v="5253" actId="14100"/>
        <pc:sldMkLst>
          <pc:docMk/>
          <pc:sldMk cId="1069722504" sldId="276"/>
        </pc:sldMkLst>
        <pc:spChg chg="mod">
          <ac:chgData name="Juan Lavieri" userId="7e9cdec53fe54304" providerId="LiveId" clId="{79411526-A11A-4FC0-A6F1-85D05A54BF9C}" dt="2024-03-02T21:08:34.815" v="5244" actId="2711"/>
          <ac:spMkLst>
            <pc:docMk/>
            <pc:sldMk cId="1069722504" sldId="276"/>
            <ac:spMk id="2" creationId="{BE0A6ACD-0BA6-48BE-C8B8-3A2623799B79}"/>
          </ac:spMkLst>
        </pc:spChg>
        <pc:spChg chg="mod">
          <ac:chgData name="Juan Lavieri" userId="7e9cdec53fe54304" providerId="LiveId" clId="{79411526-A11A-4FC0-A6F1-85D05A54BF9C}" dt="2024-03-01T03:08:08.255" v="3441" actId="14100"/>
          <ac:spMkLst>
            <pc:docMk/>
            <pc:sldMk cId="1069722504" sldId="276"/>
            <ac:spMk id="3" creationId="{5403DF6C-2132-4C54-7D24-16FCC3B0E8E6}"/>
          </ac:spMkLst>
        </pc:spChg>
        <pc:spChg chg="mod">
          <ac:chgData name="Juan Lavieri" userId="7e9cdec53fe54304" providerId="LiveId" clId="{79411526-A11A-4FC0-A6F1-85D05A54BF9C}" dt="2024-03-01T03:24:14.881" v="3523" actId="33524"/>
          <ac:spMkLst>
            <pc:docMk/>
            <pc:sldMk cId="1069722504" sldId="276"/>
            <ac:spMk id="4" creationId="{27FADA53-557A-A4F1-3E69-FA0892B26D1B}"/>
          </ac:spMkLst>
        </pc:spChg>
        <pc:spChg chg="mod">
          <ac:chgData name="Juan Lavieri" userId="7e9cdec53fe54304" providerId="LiveId" clId="{79411526-A11A-4FC0-A6F1-85D05A54BF9C}" dt="2024-03-01T03:08:14.375" v="3443" actId="14100"/>
          <ac:spMkLst>
            <pc:docMk/>
            <pc:sldMk cId="1069722504" sldId="276"/>
            <ac:spMk id="5" creationId="{CFC92D3F-D28A-7A25-2B79-EC6DA5B715F7}"/>
          </ac:spMkLst>
        </pc:spChg>
        <pc:spChg chg="mod">
          <ac:chgData name="Juan Lavieri" userId="7e9cdec53fe54304" providerId="LiveId" clId="{79411526-A11A-4FC0-A6F1-85D05A54BF9C}" dt="2024-03-02T21:09:21.271" v="5252" actId="403"/>
          <ac:spMkLst>
            <pc:docMk/>
            <pc:sldMk cId="1069722504" sldId="276"/>
            <ac:spMk id="6" creationId="{3223A9D4-B55A-C573-F2AE-E5F3BF17544E}"/>
          </ac:spMkLst>
        </pc:spChg>
        <pc:spChg chg="mod">
          <ac:chgData name="Juan Lavieri" userId="7e9cdec53fe54304" providerId="LiveId" clId="{79411526-A11A-4FC0-A6F1-85D05A54BF9C}" dt="2024-03-01T03:08:23.218" v="3445" actId="14100"/>
          <ac:spMkLst>
            <pc:docMk/>
            <pc:sldMk cId="1069722504" sldId="276"/>
            <ac:spMk id="7" creationId="{32105EA4-081F-D93B-BC19-8AA4C26B7BA2}"/>
          </ac:spMkLst>
        </pc:spChg>
        <pc:spChg chg="mod">
          <ac:chgData name="Juan Lavieri" userId="7e9cdec53fe54304" providerId="LiveId" clId="{79411526-A11A-4FC0-A6F1-85D05A54BF9C}" dt="2024-03-02T21:09:26.046" v="5253" actId="14100"/>
          <ac:spMkLst>
            <pc:docMk/>
            <pc:sldMk cId="1069722504" sldId="276"/>
            <ac:spMk id="8" creationId="{D1110603-9A8C-CE69-278F-B6CBEAB73CF8}"/>
          </ac:spMkLst>
        </pc:spChg>
      </pc:sldChg>
      <pc:sldChg chg="new del">
        <pc:chgData name="Juan Lavieri" userId="7e9cdec53fe54304" providerId="LiveId" clId="{79411526-A11A-4FC0-A6F1-85D05A54BF9C}" dt="2024-03-01T02:54:56.085" v="3320" actId="2696"/>
        <pc:sldMkLst>
          <pc:docMk/>
          <pc:sldMk cId="2597989748" sldId="276"/>
        </pc:sldMkLst>
      </pc:sldChg>
      <pc:sldChg chg="modSp mod ord">
        <pc:chgData name="Juan Lavieri" userId="7e9cdec53fe54304" providerId="LiveId" clId="{79411526-A11A-4FC0-A6F1-85D05A54BF9C}" dt="2024-03-03T02:56:45.143" v="5489"/>
        <pc:sldMkLst>
          <pc:docMk/>
          <pc:sldMk cId="1923699988" sldId="277"/>
        </pc:sldMkLst>
        <pc:spChg chg="mod">
          <ac:chgData name="Juan Lavieri" userId="7e9cdec53fe54304" providerId="LiveId" clId="{79411526-A11A-4FC0-A6F1-85D05A54BF9C}" dt="2024-03-02T19:42:09.481" v="4183" actId="790"/>
          <ac:spMkLst>
            <pc:docMk/>
            <pc:sldMk cId="1923699988" sldId="277"/>
            <ac:spMk id="17" creationId="{BD86F1E7-7EED-CBA8-6013-F847DC3C9423}"/>
          </ac:spMkLst>
        </pc:spChg>
      </pc:sldChg>
      <pc:sldChg chg="modSp mod ord">
        <pc:chgData name="Juan Lavieri" userId="7e9cdec53fe54304" providerId="LiveId" clId="{79411526-A11A-4FC0-A6F1-85D05A54BF9C}" dt="2024-03-03T02:56:52.890" v="5491"/>
        <pc:sldMkLst>
          <pc:docMk/>
          <pc:sldMk cId="2373243586" sldId="278"/>
        </pc:sldMkLst>
        <pc:spChg chg="mod">
          <ac:chgData name="Juan Lavieri" userId="7e9cdec53fe54304" providerId="LiveId" clId="{79411526-A11A-4FC0-A6F1-85D05A54BF9C}" dt="2024-03-03T01:49:57.430" v="5266" actId="33524"/>
          <ac:spMkLst>
            <pc:docMk/>
            <pc:sldMk cId="2373243586" sldId="278"/>
            <ac:spMk id="17" creationId="{CDC3335E-FFC8-C613-4C7C-9F4454A85564}"/>
          </ac:spMkLst>
        </pc:spChg>
      </pc:sldChg>
      <pc:sldChg chg="del">
        <pc:chgData name="Juan Lavieri" userId="7e9cdec53fe54304" providerId="LiveId" clId="{79411526-A11A-4FC0-A6F1-85D05A54BF9C}" dt="2024-03-03T02:42:03.120" v="5465" actId="2696"/>
        <pc:sldMkLst>
          <pc:docMk/>
          <pc:sldMk cId="3763373831" sldId="279"/>
        </pc:sldMkLst>
      </pc:sldChg>
      <pc:sldChg chg="modSp mod">
        <pc:chgData name="Juan Lavieri" userId="7e9cdec53fe54304" providerId="LiveId" clId="{79411526-A11A-4FC0-A6F1-85D05A54BF9C}" dt="2024-03-02T20:53:12.908" v="5242" actId="2711"/>
        <pc:sldMkLst>
          <pc:docMk/>
          <pc:sldMk cId="140829336" sldId="280"/>
        </pc:sldMkLst>
        <pc:spChg chg="mod">
          <ac:chgData name="Juan Lavieri" userId="7e9cdec53fe54304" providerId="LiveId" clId="{79411526-A11A-4FC0-A6F1-85D05A54BF9C}" dt="2024-03-02T20:52:58.715" v="5241" actId="2711"/>
          <ac:spMkLst>
            <pc:docMk/>
            <pc:sldMk cId="140829336" sldId="280"/>
            <ac:spMk id="2" creationId="{40AD0F21-2E05-1506-BDFF-770A36EB7461}"/>
          </ac:spMkLst>
        </pc:spChg>
        <pc:spChg chg="mod">
          <ac:chgData name="Juan Lavieri" userId="7e9cdec53fe54304" providerId="LiveId" clId="{79411526-A11A-4FC0-A6F1-85D05A54BF9C}" dt="2024-03-02T20:53:12.908" v="5242" actId="2711"/>
          <ac:spMkLst>
            <pc:docMk/>
            <pc:sldMk cId="140829336" sldId="280"/>
            <ac:spMk id="6" creationId="{3BD0C0B3-B0C8-6A67-0169-4E46E24543ED}"/>
          </ac:spMkLst>
        </pc:spChg>
      </pc:sldChg>
      <pc:sldChg chg="modSp mod">
        <pc:chgData name="Juan Lavieri" userId="7e9cdec53fe54304" providerId="LiveId" clId="{79411526-A11A-4FC0-A6F1-85D05A54BF9C}" dt="2024-03-02T19:34:26.687" v="4090" actId="790"/>
        <pc:sldMkLst>
          <pc:docMk/>
          <pc:sldMk cId="2890220479" sldId="281"/>
        </pc:sldMkLst>
        <pc:spChg chg="mod">
          <ac:chgData name="Juan Lavieri" userId="7e9cdec53fe54304" providerId="LiveId" clId="{79411526-A11A-4FC0-A6F1-85D05A54BF9C}" dt="2024-03-02T19:32:43.597" v="4073" actId="790"/>
          <ac:spMkLst>
            <pc:docMk/>
            <pc:sldMk cId="2890220479" sldId="281"/>
            <ac:spMk id="2" creationId="{B29E8793-C047-B4A4-364B-81F02112A126}"/>
          </ac:spMkLst>
        </pc:spChg>
        <pc:spChg chg="mod">
          <ac:chgData name="Juan Lavieri" userId="7e9cdec53fe54304" providerId="LiveId" clId="{79411526-A11A-4FC0-A6F1-85D05A54BF9C}" dt="2024-03-02T19:33:10.095" v="4078" actId="20577"/>
          <ac:spMkLst>
            <pc:docMk/>
            <pc:sldMk cId="2890220479" sldId="281"/>
            <ac:spMk id="3" creationId="{7CA5240C-AEA4-4D92-9C8E-C50256188502}"/>
          </ac:spMkLst>
        </pc:spChg>
        <pc:spChg chg="mod">
          <ac:chgData name="Juan Lavieri" userId="7e9cdec53fe54304" providerId="LiveId" clId="{79411526-A11A-4FC0-A6F1-85D05A54BF9C}" dt="2024-03-02T19:33:49.768" v="4086" actId="790"/>
          <ac:spMkLst>
            <pc:docMk/>
            <pc:sldMk cId="2890220479" sldId="281"/>
            <ac:spMk id="13" creationId="{CF26CC20-0023-15DA-5D38-6B8223E425DA}"/>
          </ac:spMkLst>
        </pc:spChg>
        <pc:spChg chg="mod">
          <ac:chgData name="Juan Lavieri" userId="7e9cdec53fe54304" providerId="LiveId" clId="{79411526-A11A-4FC0-A6F1-85D05A54BF9C}" dt="2024-03-02T19:33:26.804" v="4082" actId="20577"/>
          <ac:spMkLst>
            <pc:docMk/>
            <pc:sldMk cId="2890220479" sldId="281"/>
            <ac:spMk id="14" creationId="{850AFA15-2442-C74E-0875-3F8DA76184F3}"/>
          </ac:spMkLst>
        </pc:spChg>
        <pc:spChg chg="mod">
          <ac:chgData name="Juan Lavieri" userId="7e9cdec53fe54304" providerId="LiveId" clId="{79411526-A11A-4FC0-A6F1-85D05A54BF9C}" dt="2024-03-02T19:34:13.939" v="4088" actId="790"/>
          <ac:spMkLst>
            <pc:docMk/>
            <pc:sldMk cId="2890220479" sldId="281"/>
            <ac:spMk id="15" creationId="{3A471BFE-92DB-BF04-D254-DE2D778C442C}"/>
          </ac:spMkLst>
        </pc:spChg>
        <pc:spChg chg="mod">
          <ac:chgData name="Juan Lavieri" userId="7e9cdec53fe54304" providerId="LiveId" clId="{79411526-A11A-4FC0-A6F1-85D05A54BF9C}" dt="2024-03-02T19:33:39.793" v="4084" actId="790"/>
          <ac:spMkLst>
            <pc:docMk/>
            <pc:sldMk cId="2890220479" sldId="281"/>
            <ac:spMk id="16" creationId="{12778E7F-5464-1400-F79A-654E653EAE65}"/>
          </ac:spMkLst>
        </pc:spChg>
        <pc:spChg chg="mod">
          <ac:chgData name="Juan Lavieri" userId="7e9cdec53fe54304" providerId="LiveId" clId="{79411526-A11A-4FC0-A6F1-85D05A54BF9C}" dt="2024-03-02T19:34:26.687" v="4090" actId="790"/>
          <ac:spMkLst>
            <pc:docMk/>
            <pc:sldMk cId="2890220479" sldId="281"/>
            <ac:spMk id="17" creationId="{1DEC22DA-6E08-F95C-E10A-515D889BF517}"/>
          </ac:spMkLst>
        </pc:spChg>
      </pc:sldChg>
      <pc:sldChg chg="del">
        <pc:chgData name="Juan Lavieri" userId="7e9cdec53fe54304" providerId="LiveId" clId="{79411526-A11A-4FC0-A6F1-85D05A54BF9C}" dt="2024-03-03T02:42:08.916" v="5466" actId="2696"/>
        <pc:sldMkLst>
          <pc:docMk/>
          <pc:sldMk cId="988309920" sldId="282"/>
        </pc:sldMkLst>
      </pc:sldChg>
      <pc:sldChg chg="new del">
        <pc:chgData name="Juan Lavieri" userId="7e9cdec53fe54304" providerId="LiveId" clId="{79411526-A11A-4FC0-A6F1-85D05A54BF9C}" dt="2024-03-02T18:02:39.180" v="3574" actId="2696"/>
        <pc:sldMkLst>
          <pc:docMk/>
          <pc:sldMk cId="2242410551" sldId="283"/>
        </pc:sldMkLst>
      </pc:sldChg>
      <pc:sldChg chg="addSp delSp modSp new mod ord">
        <pc:chgData name="Juan Lavieri" userId="7e9cdec53fe54304" providerId="LiveId" clId="{79411526-A11A-4FC0-A6F1-85D05A54BF9C}" dt="2024-03-03T03:18:57.610" v="5553" actId="27636"/>
        <pc:sldMkLst>
          <pc:docMk/>
          <pc:sldMk cId="2820539670" sldId="283"/>
        </pc:sldMkLst>
        <pc:spChg chg="mod">
          <ac:chgData name="Juan Lavieri" userId="7e9cdec53fe54304" providerId="LiveId" clId="{79411526-A11A-4FC0-A6F1-85D05A54BF9C}" dt="2024-03-02T18:11:05.190" v="3633" actId="14100"/>
          <ac:spMkLst>
            <pc:docMk/>
            <pc:sldMk cId="2820539670" sldId="283"/>
            <ac:spMk id="2" creationId="{20F99A3B-6913-FBDC-C443-D9CC5665F3DA}"/>
          </ac:spMkLst>
        </pc:spChg>
        <pc:spChg chg="mod">
          <ac:chgData name="Juan Lavieri" userId="7e9cdec53fe54304" providerId="LiveId" clId="{79411526-A11A-4FC0-A6F1-85D05A54BF9C}" dt="2024-03-02T18:31:16.836" v="3816" actId="2711"/>
          <ac:spMkLst>
            <pc:docMk/>
            <pc:sldMk cId="2820539670" sldId="283"/>
            <ac:spMk id="3" creationId="{273367C3-0C0D-6275-582C-BFDAC313A749}"/>
          </ac:spMkLst>
        </pc:spChg>
        <pc:spChg chg="mod">
          <ac:chgData name="Juan Lavieri" userId="7e9cdec53fe54304" providerId="LiveId" clId="{79411526-A11A-4FC0-A6F1-85D05A54BF9C}" dt="2024-03-02T18:14:56.413" v="3693" actId="20577"/>
          <ac:spMkLst>
            <pc:docMk/>
            <pc:sldMk cId="2820539670" sldId="283"/>
            <ac:spMk id="4" creationId="{19FA5AEA-7F3B-33EF-DD5C-AA00C82D3B53}"/>
          </ac:spMkLst>
        </pc:spChg>
        <pc:spChg chg="del">
          <ac:chgData name="Juan Lavieri" userId="7e9cdec53fe54304" providerId="LiveId" clId="{79411526-A11A-4FC0-A6F1-85D05A54BF9C}" dt="2024-03-02T18:13:37.176" v="3682"/>
          <ac:spMkLst>
            <pc:docMk/>
            <pc:sldMk cId="2820539670" sldId="283"/>
            <ac:spMk id="5" creationId="{6DF2897C-9429-E25B-BE61-E11495825C07}"/>
          </ac:spMkLst>
        </pc:spChg>
        <pc:spChg chg="mod">
          <ac:chgData name="Juan Lavieri" userId="7e9cdec53fe54304" providerId="LiveId" clId="{79411526-A11A-4FC0-A6F1-85D05A54BF9C}" dt="2024-03-02T18:39:26.296" v="3953" actId="33524"/>
          <ac:spMkLst>
            <pc:docMk/>
            <pc:sldMk cId="2820539670" sldId="283"/>
            <ac:spMk id="6" creationId="{9ABBF031-CBD7-38CF-5DE3-CEBBA4D51F00}"/>
          </ac:spMkLst>
        </pc:spChg>
        <pc:spChg chg="mod">
          <ac:chgData name="Juan Lavieri" userId="7e9cdec53fe54304" providerId="LiveId" clId="{79411526-A11A-4FC0-A6F1-85D05A54BF9C}" dt="2024-03-02T18:18:11.065" v="3730" actId="14100"/>
          <ac:spMkLst>
            <pc:docMk/>
            <pc:sldMk cId="2820539670" sldId="283"/>
            <ac:spMk id="7" creationId="{37058F6B-A6D2-0652-135F-C0B62DADB512}"/>
          </ac:spMkLst>
        </pc:spChg>
        <pc:spChg chg="mod">
          <ac:chgData name="Juan Lavieri" userId="7e9cdec53fe54304" providerId="LiveId" clId="{79411526-A11A-4FC0-A6F1-85D05A54BF9C}" dt="2024-03-02T18:33:05.965" v="3839" actId="2711"/>
          <ac:spMkLst>
            <pc:docMk/>
            <pc:sldMk cId="2820539670" sldId="283"/>
            <ac:spMk id="8" creationId="{7222C200-E2F2-B624-9762-DFFE6DAAA19B}"/>
          </ac:spMkLst>
        </pc:spChg>
        <pc:spChg chg="mod">
          <ac:chgData name="Juan Lavieri" userId="7e9cdec53fe54304" providerId="LiveId" clId="{79411526-A11A-4FC0-A6F1-85D05A54BF9C}" dt="2024-03-02T18:31:47.122" v="3820" actId="2711"/>
          <ac:spMkLst>
            <pc:docMk/>
            <pc:sldMk cId="2820539670" sldId="283"/>
            <ac:spMk id="9" creationId="{D64CF32A-029B-D39D-9E92-73DA8FAFF209}"/>
          </ac:spMkLst>
        </pc:spChg>
        <pc:spChg chg="mod">
          <ac:chgData name="Juan Lavieri" userId="7e9cdec53fe54304" providerId="LiveId" clId="{79411526-A11A-4FC0-A6F1-85D05A54BF9C}" dt="2024-03-02T19:22:21.363" v="4003" actId="404"/>
          <ac:spMkLst>
            <pc:docMk/>
            <pc:sldMk cId="2820539670" sldId="283"/>
            <ac:spMk id="10" creationId="{12B9131D-9D16-4D97-1792-22E28B18AAA4}"/>
          </ac:spMkLst>
        </pc:spChg>
        <pc:spChg chg="mod">
          <ac:chgData name="Juan Lavieri" userId="7e9cdec53fe54304" providerId="LiveId" clId="{79411526-A11A-4FC0-A6F1-85D05A54BF9C}" dt="2024-03-02T18:38:32.607" v="3945" actId="20577"/>
          <ac:spMkLst>
            <pc:docMk/>
            <pc:sldMk cId="2820539670" sldId="283"/>
            <ac:spMk id="11" creationId="{6DC759EC-B5C4-8C05-1F79-BEC4AB5340BC}"/>
          </ac:spMkLst>
        </pc:spChg>
        <pc:spChg chg="mod">
          <ac:chgData name="Juan Lavieri" userId="7e9cdec53fe54304" providerId="LiveId" clId="{79411526-A11A-4FC0-A6F1-85D05A54BF9C}" dt="2024-03-02T18:32:37.369" v="3837" actId="403"/>
          <ac:spMkLst>
            <pc:docMk/>
            <pc:sldMk cId="2820539670" sldId="283"/>
            <ac:spMk id="12" creationId="{E10E3698-9AC4-1C82-3877-26097ECEC9D8}"/>
          </ac:spMkLst>
        </pc:spChg>
        <pc:spChg chg="mod">
          <ac:chgData name="Juan Lavieri" userId="7e9cdec53fe54304" providerId="LiveId" clId="{79411526-A11A-4FC0-A6F1-85D05A54BF9C}" dt="2024-03-02T18:19:48.377" v="3739" actId="14100"/>
          <ac:spMkLst>
            <pc:docMk/>
            <pc:sldMk cId="2820539670" sldId="283"/>
            <ac:spMk id="13" creationId="{B3DC0F6D-0C7D-6C30-C969-CEF4AB90E8E7}"/>
          </ac:spMkLst>
        </pc:spChg>
        <pc:spChg chg="mod">
          <ac:chgData name="Juan Lavieri" userId="7e9cdec53fe54304" providerId="LiveId" clId="{79411526-A11A-4FC0-A6F1-85D05A54BF9C}" dt="2024-03-02T18:33:30.827" v="3842" actId="20577"/>
          <ac:spMkLst>
            <pc:docMk/>
            <pc:sldMk cId="2820539670" sldId="283"/>
            <ac:spMk id="14" creationId="{3B55E85C-3DA4-A7CC-6D95-62B4A2A0D644}"/>
          </ac:spMkLst>
        </pc:spChg>
        <pc:spChg chg="mod">
          <ac:chgData name="Juan Lavieri" userId="7e9cdec53fe54304" providerId="LiveId" clId="{79411526-A11A-4FC0-A6F1-85D05A54BF9C}" dt="2024-03-03T03:18:26.910" v="5545" actId="403"/>
          <ac:spMkLst>
            <pc:docMk/>
            <pc:sldMk cId="2820539670" sldId="283"/>
            <ac:spMk id="15" creationId="{B3A504E0-E5B7-184F-34B8-0120C1AF4CEA}"/>
          </ac:spMkLst>
        </pc:spChg>
        <pc:spChg chg="mod">
          <ac:chgData name="Juan Lavieri" userId="7e9cdec53fe54304" providerId="LiveId" clId="{79411526-A11A-4FC0-A6F1-85D05A54BF9C}" dt="2024-03-02T18:10:03.145" v="3617" actId="20577"/>
          <ac:spMkLst>
            <pc:docMk/>
            <pc:sldMk cId="2820539670" sldId="283"/>
            <ac:spMk id="16" creationId="{357D686A-F0E7-885E-BDE4-F441C81B91EA}"/>
          </ac:spMkLst>
        </pc:spChg>
        <pc:spChg chg="mod">
          <ac:chgData name="Juan Lavieri" userId="7e9cdec53fe54304" providerId="LiveId" clId="{79411526-A11A-4FC0-A6F1-85D05A54BF9C}" dt="2024-03-02T18:34:00.688" v="3855" actId="20577"/>
          <ac:spMkLst>
            <pc:docMk/>
            <pc:sldMk cId="2820539670" sldId="283"/>
            <ac:spMk id="17" creationId="{F1B1AA78-3B93-1D5A-60DB-9F372A723660}"/>
          </ac:spMkLst>
        </pc:spChg>
        <pc:spChg chg="mod">
          <ac:chgData name="Juan Lavieri" userId="7e9cdec53fe54304" providerId="LiveId" clId="{79411526-A11A-4FC0-A6F1-85D05A54BF9C}" dt="2024-03-03T03:18:47.808" v="5549" actId="20577"/>
          <ac:spMkLst>
            <pc:docMk/>
            <pc:sldMk cId="2820539670" sldId="283"/>
            <ac:spMk id="18" creationId="{E68E64D9-1A5B-6DC5-2B11-4D245F411EC5}"/>
          </ac:spMkLst>
        </pc:spChg>
        <pc:spChg chg="mod">
          <ac:chgData name="Juan Lavieri" userId="7e9cdec53fe54304" providerId="LiveId" clId="{79411526-A11A-4FC0-A6F1-85D05A54BF9C}" dt="2024-03-02T18:10:06.988" v="3619" actId="20577"/>
          <ac:spMkLst>
            <pc:docMk/>
            <pc:sldMk cId="2820539670" sldId="283"/>
            <ac:spMk id="19" creationId="{0A78216C-B925-FCAE-8D67-F8E017C0296D}"/>
          </ac:spMkLst>
        </pc:spChg>
        <pc:spChg chg="mod">
          <ac:chgData name="Juan Lavieri" userId="7e9cdec53fe54304" providerId="LiveId" clId="{79411526-A11A-4FC0-A6F1-85D05A54BF9C}" dt="2024-03-02T18:34:09.641" v="3868" actId="20577"/>
          <ac:spMkLst>
            <pc:docMk/>
            <pc:sldMk cId="2820539670" sldId="283"/>
            <ac:spMk id="20" creationId="{AA4AA812-DC63-275A-7EB9-DE48058939F8}"/>
          </ac:spMkLst>
        </pc:spChg>
        <pc:spChg chg="mod">
          <ac:chgData name="Juan Lavieri" userId="7e9cdec53fe54304" providerId="LiveId" clId="{79411526-A11A-4FC0-A6F1-85D05A54BF9C}" dt="2024-03-03T03:18:41.490" v="5548" actId="403"/>
          <ac:spMkLst>
            <pc:docMk/>
            <pc:sldMk cId="2820539670" sldId="283"/>
            <ac:spMk id="21" creationId="{1693DA0E-F59F-80B5-F53B-A2086545992B}"/>
          </ac:spMkLst>
        </pc:spChg>
        <pc:spChg chg="mod">
          <ac:chgData name="Juan Lavieri" userId="7e9cdec53fe54304" providerId="LiveId" clId="{79411526-A11A-4FC0-A6F1-85D05A54BF9C}" dt="2024-03-02T18:10:31.428" v="3627" actId="20577"/>
          <ac:spMkLst>
            <pc:docMk/>
            <pc:sldMk cId="2820539670" sldId="283"/>
            <ac:spMk id="22" creationId="{564262ED-106E-C268-4541-7D1751AC45D8}"/>
          </ac:spMkLst>
        </pc:spChg>
        <pc:spChg chg="mod">
          <ac:chgData name="Juan Lavieri" userId="7e9cdec53fe54304" providerId="LiveId" clId="{79411526-A11A-4FC0-A6F1-85D05A54BF9C}" dt="2024-03-02T18:34:16.672" v="3882" actId="20577"/>
          <ac:spMkLst>
            <pc:docMk/>
            <pc:sldMk cId="2820539670" sldId="283"/>
            <ac:spMk id="23" creationId="{61E613CB-54AB-5A06-36FE-B229B95F6621}"/>
          </ac:spMkLst>
        </pc:spChg>
        <pc:spChg chg="mod">
          <ac:chgData name="Juan Lavieri" userId="7e9cdec53fe54304" providerId="LiveId" clId="{79411526-A11A-4FC0-A6F1-85D05A54BF9C}" dt="2024-03-03T03:18:57.610" v="5553" actId="27636"/>
          <ac:spMkLst>
            <pc:docMk/>
            <pc:sldMk cId="2820539670" sldId="283"/>
            <ac:spMk id="24" creationId="{E1E4A7C2-93FD-EFD0-1B5D-B9A7E25C2212}"/>
          </ac:spMkLst>
        </pc:spChg>
        <pc:spChg chg="mod">
          <ac:chgData name="Juan Lavieri" userId="7e9cdec53fe54304" providerId="LiveId" clId="{79411526-A11A-4FC0-A6F1-85D05A54BF9C}" dt="2024-03-02T18:10:35.772" v="3629" actId="20577"/>
          <ac:spMkLst>
            <pc:docMk/>
            <pc:sldMk cId="2820539670" sldId="283"/>
            <ac:spMk id="25" creationId="{5418B448-C81D-4596-69D5-BF513BA14E1A}"/>
          </ac:spMkLst>
        </pc:spChg>
        <pc:spChg chg="mod">
          <ac:chgData name="Juan Lavieri" userId="7e9cdec53fe54304" providerId="LiveId" clId="{79411526-A11A-4FC0-A6F1-85D05A54BF9C}" dt="2024-03-02T18:34:24.125" v="3896" actId="20577"/>
          <ac:spMkLst>
            <pc:docMk/>
            <pc:sldMk cId="2820539670" sldId="283"/>
            <ac:spMk id="26" creationId="{71324315-BD9D-6BBD-E41A-F714D79421A6}"/>
          </ac:spMkLst>
        </pc:spChg>
        <pc:spChg chg="add del mod">
          <ac:chgData name="Juan Lavieri" userId="7e9cdec53fe54304" providerId="LiveId" clId="{79411526-A11A-4FC0-A6F1-85D05A54BF9C}" dt="2024-03-02T18:32:57.932" v="3838" actId="2711"/>
          <ac:spMkLst>
            <pc:docMk/>
            <pc:sldMk cId="2820539670" sldId="283"/>
            <ac:spMk id="29" creationId="{D437268D-B09A-E2DB-3CBA-8EEF2547C4BA}"/>
          </ac:spMkLst>
        </pc:spChg>
      </pc:sldChg>
      <pc:sldChg chg="add del">
        <pc:chgData name="Juan Lavieri" userId="7e9cdec53fe54304" providerId="LiveId" clId="{79411526-A11A-4FC0-A6F1-85D05A54BF9C}" dt="2024-03-02T18:03:21.764" v="3576" actId="2696"/>
        <pc:sldMkLst>
          <pc:docMk/>
          <pc:sldMk cId="4282730191" sldId="283"/>
        </pc:sldMkLst>
      </pc:sldChg>
      <pc:sldChg chg="modSp new mod ord">
        <pc:chgData name="Juan Lavieri" userId="7e9cdec53fe54304" providerId="LiveId" clId="{79411526-A11A-4FC0-A6F1-85D05A54BF9C}" dt="2024-03-03T02:58:30.323" v="5515" actId="20577"/>
        <pc:sldMkLst>
          <pc:docMk/>
          <pc:sldMk cId="2844687535" sldId="284"/>
        </pc:sldMkLst>
        <pc:spChg chg="mod">
          <ac:chgData name="Juan Lavieri" userId="7e9cdec53fe54304" providerId="LiveId" clId="{79411526-A11A-4FC0-A6F1-85D05A54BF9C}" dt="2024-03-02T19:40:41.555" v="4146" actId="20577"/>
          <ac:spMkLst>
            <pc:docMk/>
            <pc:sldMk cId="2844687535" sldId="284"/>
            <ac:spMk id="2" creationId="{975ACE65-A02B-4C16-1577-F0A9EBC3707C}"/>
          </ac:spMkLst>
        </pc:spChg>
        <pc:spChg chg="mod">
          <ac:chgData name="Juan Lavieri" userId="7e9cdec53fe54304" providerId="LiveId" clId="{79411526-A11A-4FC0-A6F1-85D05A54BF9C}" dt="2024-03-03T02:58:30.323" v="5515" actId="20577"/>
          <ac:spMkLst>
            <pc:docMk/>
            <pc:sldMk cId="2844687535" sldId="284"/>
            <ac:spMk id="3" creationId="{92971B57-7768-44B2-64E8-B63EE21EBD8D}"/>
          </ac:spMkLst>
        </pc:spChg>
      </pc:sldChg>
      <pc:sldChg chg="addSp modSp new mod">
        <pc:chgData name="Juan Lavieri" userId="7e9cdec53fe54304" providerId="LiveId" clId="{79411526-A11A-4FC0-A6F1-85D05A54BF9C}" dt="2024-03-03T03:05:33.274" v="5534" actId="1076"/>
        <pc:sldMkLst>
          <pc:docMk/>
          <pc:sldMk cId="3873448794" sldId="285"/>
        </pc:sldMkLst>
        <pc:spChg chg="mod">
          <ac:chgData name="Juan Lavieri" userId="7e9cdec53fe54304" providerId="LiveId" clId="{79411526-A11A-4FC0-A6F1-85D05A54BF9C}" dt="2024-03-02T19:59:25.164" v="4309" actId="2711"/>
          <ac:spMkLst>
            <pc:docMk/>
            <pc:sldMk cId="3873448794" sldId="285"/>
            <ac:spMk id="2" creationId="{3CCF1872-F2EE-47B0-EE55-70488AB36DB7}"/>
          </ac:spMkLst>
        </pc:spChg>
        <pc:spChg chg="mod">
          <ac:chgData name="Juan Lavieri" userId="7e9cdec53fe54304" providerId="LiveId" clId="{79411526-A11A-4FC0-A6F1-85D05A54BF9C}" dt="2024-03-03T03:04:51.873" v="5530" actId="1076"/>
          <ac:spMkLst>
            <pc:docMk/>
            <pc:sldMk cId="3873448794" sldId="285"/>
            <ac:spMk id="5" creationId="{ECFC4288-6044-E442-AA84-E1B5E6818AF0}"/>
          </ac:spMkLst>
        </pc:spChg>
        <pc:picChg chg="add mod">
          <ac:chgData name="Juan Lavieri" userId="7e9cdec53fe54304" providerId="LiveId" clId="{79411526-A11A-4FC0-A6F1-85D05A54BF9C}" dt="2024-03-03T03:05:19.039" v="5533" actId="1076"/>
          <ac:picMkLst>
            <pc:docMk/>
            <pc:sldMk cId="3873448794" sldId="285"/>
            <ac:picMk id="7" creationId="{2D5F4ECA-B405-471B-2302-B255CB0814C5}"/>
          </ac:picMkLst>
        </pc:picChg>
        <pc:picChg chg="add mod">
          <ac:chgData name="Juan Lavieri" userId="7e9cdec53fe54304" providerId="LiveId" clId="{79411526-A11A-4FC0-A6F1-85D05A54BF9C}" dt="2024-03-03T03:05:33.274" v="5534" actId="1076"/>
          <ac:picMkLst>
            <pc:docMk/>
            <pc:sldMk cId="3873448794" sldId="285"/>
            <ac:picMk id="9" creationId="{62DB7273-0E3B-9D5D-2C48-2B9769AA285A}"/>
          </ac:picMkLst>
        </pc:picChg>
      </pc:sldChg>
      <pc:sldChg chg="addSp modSp add mod">
        <pc:chgData name="Juan Lavieri" userId="7e9cdec53fe54304" providerId="LiveId" clId="{79411526-A11A-4FC0-A6F1-85D05A54BF9C}" dt="2024-03-02T20:31:10.496" v="4914" actId="20577"/>
        <pc:sldMkLst>
          <pc:docMk/>
          <pc:sldMk cId="3179973201" sldId="286"/>
        </pc:sldMkLst>
        <pc:spChg chg="mod">
          <ac:chgData name="Juan Lavieri" userId="7e9cdec53fe54304" providerId="LiveId" clId="{79411526-A11A-4FC0-A6F1-85D05A54BF9C}" dt="2024-03-02T20:18:30.903" v="4543" actId="20577"/>
          <ac:spMkLst>
            <pc:docMk/>
            <pc:sldMk cId="3179973201" sldId="286"/>
            <ac:spMk id="2" creationId="{5D64D4E2-C328-53FC-E8A2-F79F6E54C68C}"/>
          </ac:spMkLst>
        </pc:spChg>
        <pc:spChg chg="mod">
          <ac:chgData name="Juan Lavieri" userId="7e9cdec53fe54304" providerId="LiveId" clId="{79411526-A11A-4FC0-A6F1-85D05A54BF9C}" dt="2024-03-02T20:24:54.897" v="4882" actId="5793"/>
          <ac:spMkLst>
            <pc:docMk/>
            <pc:sldMk cId="3179973201" sldId="286"/>
            <ac:spMk id="5" creationId="{35C61371-4715-163B-DFC7-7B8134DBF71E}"/>
          </ac:spMkLst>
        </pc:spChg>
        <pc:spChg chg="add mod">
          <ac:chgData name="Juan Lavieri" userId="7e9cdec53fe54304" providerId="LiveId" clId="{79411526-A11A-4FC0-A6F1-85D05A54BF9C}" dt="2024-03-02T20:31:10.496" v="4914" actId="20577"/>
          <ac:spMkLst>
            <pc:docMk/>
            <pc:sldMk cId="3179973201" sldId="286"/>
            <ac:spMk id="13" creationId="{0429C68D-7A6C-8351-0005-FFCA734ACD60}"/>
          </ac:spMkLst>
        </pc:spChg>
        <pc:picChg chg="add mod">
          <ac:chgData name="Juan Lavieri" userId="7e9cdec53fe54304" providerId="LiveId" clId="{79411526-A11A-4FC0-A6F1-85D05A54BF9C}" dt="2024-03-02T20:27:47.046" v="4901" actId="14100"/>
          <ac:picMkLst>
            <pc:docMk/>
            <pc:sldMk cId="3179973201" sldId="286"/>
            <ac:picMk id="7" creationId="{5385157F-ADB2-9555-7191-42294216FACC}"/>
          </ac:picMkLst>
        </pc:picChg>
        <pc:picChg chg="add mod">
          <ac:chgData name="Juan Lavieri" userId="7e9cdec53fe54304" providerId="LiveId" clId="{79411526-A11A-4FC0-A6F1-85D05A54BF9C}" dt="2024-03-02T20:28:24.947" v="4905" actId="14100"/>
          <ac:picMkLst>
            <pc:docMk/>
            <pc:sldMk cId="3179973201" sldId="286"/>
            <ac:picMk id="9" creationId="{3314F8C3-A280-D12B-3B9A-0AB97C1D1068}"/>
          </ac:picMkLst>
        </pc:picChg>
        <pc:picChg chg="add mod">
          <ac:chgData name="Juan Lavieri" userId="7e9cdec53fe54304" providerId="LiveId" clId="{79411526-A11A-4FC0-A6F1-85D05A54BF9C}" dt="2024-03-02T20:25:02.104" v="4883" actId="1076"/>
          <ac:picMkLst>
            <pc:docMk/>
            <pc:sldMk cId="3179973201" sldId="286"/>
            <ac:picMk id="11" creationId="{703E3119-02F3-62C6-0CFD-2D8681F9894B}"/>
          </ac:picMkLst>
        </pc:picChg>
      </pc:sldChg>
      <pc:sldChg chg="modSp add mod">
        <pc:chgData name="Juan Lavieri" userId="7e9cdec53fe54304" providerId="LiveId" clId="{79411526-A11A-4FC0-A6F1-85D05A54BF9C}" dt="2024-03-03T03:05:50.949" v="5536" actId="20577"/>
        <pc:sldMkLst>
          <pc:docMk/>
          <pc:sldMk cId="3831170341" sldId="287"/>
        </pc:sldMkLst>
        <pc:spChg chg="mod">
          <ac:chgData name="Juan Lavieri" userId="7e9cdec53fe54304" providerId="LiveId" clId="{79411526-A11A-4FC0-A6F1-85D05A54BF9C}" dt="2024-03-03T03:05:50.949" v="5536" actId="20577"/>
          <ac:spMkLst>
            <pc:docMk/>
            <pc:sldMk cId="3831170341" sldId="287"/>
            <ac:spMk id="2" creationId="{A40B5660-B47A-EA08-6BAE-0DC0353B95C1}"/>
          </ac:spMkLst>
        </pc:spChg>
        <pc:spChg chg="mod">
          <ac:chgData name="Juan Lavieri" userId="7e9cdec53fe54304" providerId="LiveId" clId="{79411526-A11A-4FC0-A6F1-85D05A54BF9C}" dt="2024-03-03T03:00:02.880" v="5517" actId="14100"/>
          <ac:spMkLst>
            <pc:docMk/>
            <pc:sldMk cId="3831170341" sldId="287"/>
            <ac:spMk id="5" creationId="{D6936A49-71E6-0390-E0FE-5022A85B52F3}"/>
          </ac:spMkLst>
        </pc:spChg>
      </pc:sldChg>
      <pc:sldChg chg="new del">
        <pc:chgData name="Juan Lavieri" userId="7e9cdec53fe54304" providerId="LiveId" clId="{79411526-A11A-4FC0-A6F1-85D05A54BF9C}" dt="2024-03-02T20:41:38.724" v="5001" actId="2696"/>
        <pc:sldMkLst>
          <pc:docMk/>
          <pc:sldMk cId="1239874429" sldId="288"/>
        </pc:sldMkLst>
      </pc:sldChg>
      <pc:sldChg chg="addSp modSp new mod">
        <pc:chgData name="Juan Lavieri" userId="7e9cdec53fe54304" providerId="LiveId" clId="{79411526-A11A-4FC0-A6F1-85D05A54BF9C}" dt="2024-03-03T02:02:31.011" v="5282" actId="14100"/>
        <pc:sldMkLst>
          <pc:docMk/>
          <pc:sldMk cId="987016296" sldId="289"/>
        </pc:sldMkLst>
        <pc:spChg chg="mod">
          <ac:chgData name="Juan Lavieri" userId="7e9cdec53fe54304" providerId="LiveId" clId="{79411526-A11A-4FC0-A6F1-85D05A54BF9C}" dt="2024-03-02T20:12:00.252" v="4444" actId="2711"/>
          <ac:spMkLst>
            <pc:docMk/>
            <pc:sldMk cId="987016296" sldId="289"/>
            <ac:spMk id="2" creationId="{E8C25EBB-275F-DA07-73C9-600C8D6D2C6B}"/>
          </ac:spMkLst>
        </pc:spChg>
        <pc:spChg chg="mod">
          <ac:chgData name="Juan Lavieri" userId="7e9cdec53fe54304" providerId="LiveId" clId="{79411526-A11A-4FC0-A6F1-85D05A54BF9C}" dt="2024-03-02T20:11:40.622" v="4443" actId="5793"/>
          <ac:spMkLst>
            <pc:docMk/>
            <pc:sldMk cId="987016296" sldId="289"/>
            <ac:spMk id="5" creationId="{A9F97456-0FE2-AF33-69ED-8A9875ABEF20}"/>
          </ac:spMkLst>
        </pc:spChg>
        <pc:picChg chg="add mod">
          <ac:chgData name="Juan Lavieri" userId="7e9cdec53fe54304" providerId="LiveId" clId="{79411526-A11A-4FC0-A6F1-85D05A54BF9C}" dt="2024-03-02T20:12:08.284" v="4445" actId="14100"/>
          <ac:picMkLst>
            <pc:docMk/>
            <pc:sldMk cId="987016296" sldId="289"/>
            <ac:picMk id="7" creationId="{273EE5DF-5971-AA10-4FB9-7DA0636C3803}"/>
          </ac:picMkLst>
        </pc:picChg>
        <pc:picChg chg="add mod">
          <ac:chgData name="Juan Lavieri" userId="7e9cdec53fe54304" providerId="LiveId" clId="{79411526-A11A-4FC0-A6F1-85D05A54BF9C}" dt="2024-03-02T20:12:21.887" v="4447" actId="14100"/>
          <ac:picMkLst>
            <pc:docMk/>
            <pc:sldMk cId="987016296" sldId="289"/>
            <ac:picMk id="9" creationId="{59E6A571-1B56-C762-77CE-478697A3991D}"/>
          </ac:picMkLst>
        </pc:picChg>
        <pc:picChg chg="add mod">
          <ac:chgData name="Juan Lavieri" userId="7e9cdec53fe54304" providerId="LiveId" clId="{79411526-A11A-4FC0-A6F1-85D05A54BF9C}" dt="2024-03-03T02:02:31.011" v="5282" actId="14100"/>
          <ac:picMkLst>
            <pc:docMk/>
            <pc:sldMk cId="987016296" sldId="289"/>
            <ac:picMk id="11" creationId="{074F3B72-0321-51F4-7DDB-D77F5922FA33}"/>
          </ac:picMkLst>
        </pc:picChg>
      </pc:sldChg>
      <pc:sldChg chg="modSp add mod ord">
        <pc:chgData name="Juan Lavieri" userId="7e9cdec53fe54304" providerId="LiveId" clId="{79411526-A11A-4FC0-A6F1-85D05A54BF9C}" dt="2024-03-03T03:05:59.633" v="5538" actId="20577"/>
        <pc:sldMkLst>
          <pc:docMk/>
          <pc:sldMk cId="4079775317" sldId="290"/>
        </pc:sldMkLst>
        <pc:spChg chg="mod">
          <ac:chgData name="Juan Lavieri" userId="7e9cdec53fe54304" providerId="LiveId" clId="{79411526-A11A-4FC0-A6F1-85D05A54BF9C}" dt="2024-03-03T03:05:59.633" v="5538" actId="20577"/>
          <ac:spMkLst>
            <pc:docMk/>
            <pc:sldMk cId="4079775317" sldId="290"/>
            <ac:spMk id="2" creationId="{511E550A-B150-1660-6F4E-B0C81CE669D6}"/>
          </ac:spMkLst>
        </pc:spChg>
        <pc:spChg chg="mod">
          <ac:chgData name="Juan Lavieri" userId="7e9cdec53fe54304" providerId="LiveId" clId="{79411526-A11A-4FC0-A6F1-85D05A54BF9C}" dt="2024-03-02T20:17:15.022" v="4517" actId="20577"/>
          <ac:spMkLst>
            <pc:docMk/>
            <pc:sldMk cId="4079775317" sldId="290"/>
            <ac:spMk id="5" creationId="{7F15AAC8-747A-3737-2103-0A2B95C687C8}"/>
          </ac:spMkLst>
        </pc:spChg>
      </pc:sldChg>
      <pc:sldChg chg="modSp add mod ord">
        <pc:chgData name="Juan Lavieri" userId="7e9cdec53fe54304" providerId="LiveId" clId="{79411526-A11A-4FC0-A6F1-85D05A54BF9C}" dt="2024-03-03T03:06:37.231" v="5542" actId="20577"/>
        <pc:sldMkLst>
          <pc:docMk/>
          <pc:sldMk cId="2391532126" sldId="291"/>
        </pc:sldMkLst>
        <pc:spChg chg="mod">
          <ac:chgData name="Juan Lavieri" userId="7e9cdec53fe54304" providerId="LiveId" clId="{79411526-A11A-4FC0-A6F1-85D05A54BF9C}" dt="2024-03-03T03:06:37.231" v="5542" actId="20577"/>
          <ac:spMkLst>
            <pc:docMk/>
            <pc:sldMk cId="2391532126" sldId="291"/>
            <ac:spMk id="2" creationId="{FB011689-FF9D-447D-E498-D96E52A7494B}"/>
          </ac:spMkLst>
        </pc:spChg>
        <pc:spChg chg="mod">
          <ac:chgData name="Juan Lavieri" userId="7e9cdec53fe54304" providerId="LiveId" clId="{79411526-A11A-4FC0-A6F1-85D05A54BF9C}" dt="2024-03-02T20:40:25.792" v="4995" actId="5793"/>
          <ac:spMkLst>
            <pc:docMk/>
            <pc:sldMk cId="2391532126" sldId="291"/>
            <ac:spMk id="5" creationId="{96F71B26-45FF-8E7F-82D1-DAB5B789963A}"/>
          </ac:spMkLst>
        </pc:spChg>
      </pc:sldChg>
      <pc:sldChg chg="modSp add mod">
        <pc:chgData name="Juan Lavieri" userId="7e9cdec53fe54304" providerId="LiveId" clId="{79411526-A11A-4FC0-A6F1-85D05A54BF9C}" dt="2024-03-03T03:06:50.664" v="5544" actId="20577"/>
        <pc:sldMkLst>
          <pc:docMk/>
          <pc:sldMk cId="2219442027" sldId="292"/>
        </pc:sldMkLst>
        <pc:spChg chg="mod">
          <ac:chgData name="Juan Lavieri" userId="7e9cdec53fe54304" providerId="LiveId" clId="{79411526-A11A-4FC0-A6F1-85D05A54BF9C}" dt="2024-03-03T03:06:50.664" v="5544" actId="20577"/>
          <ac:spMkLst>
            <pc:docMk/>
            <pc:sldMk cId="2219442027" sldId="292"/>
            <ac:spMk id="2" creationId="{887D3BA0-322B-2FF7-474B-EC7A118DCCE7}"/>
          </ac:spMkLst>
        </pc:spChg>
        <pc:spChg chg="mod">
          <ac:chgData name="Juan Lavieri" userId="7e9cdec53fe54304" providerId="LiveId" clId="{79411526-A11A-4FC0-A6F1-85D05A54BF9C}" dt="2024-03-02T20:41:12.546" v="5000" actId="404"/>
          <ac:spMkLst>
            <pc:docMk/>
            <pc:sldMk cId="2219442027" sldId="292"/>
            <ac:spMk id="5" creationId="{E31CBC9F-D67F-D475-6643-FD090B266799}"/>
          </ac:spMkLst>
        </pc:spChg>
      </pc:sldChg>
      <pc:sldChg chg="modSp new mod">
        <pc:chgData name="Juan Lavieri" userId="7e9cdec53fe54304" providerId="LiveId" clId="{79411526-A11A-4FC0-A6F1-85D05A54BF9C}" dt="2024-03-03T02:06:54.852" v="5378" actId="20577"/>
        <pc:sldMkLst>
          <pc:docMk/>
          <pc:sldMk cId="2197578316" sldId="293"/>
        </pc:sldMkLst>
        <pc:spChg chg="mod">
          <ac:chgData name="Juan Lavieri" userId="7e9cdec53fe54304" providerId="LiveId" clId="{79411526-A11A-4FC0-A6F1-85D05A54BF9C}" dt="2024-03-03T02:05:11.492" v="5301" actId="122"/>
          <ac:spMkLst>
            <pc:docMk/>
            <pc:sldMk cId="2197578316" sldId="293"/>
            <ac:spMk id="2" creationId="{C59B74EB-600A-3BDF-0869-3ECB9E30155C}"/>
          </ac:spMkLst>
        </pc:spChg>
        <pc:spChg chg="mod">
          <ac:chgData name="Juan Lavieri" userId="7e9cdec53fe54304" providerId="LiveId" clId="{79411526-A11A-4FC0-A6F1-85D05A54BF9C}" dt="2024-03-03T02:06:54.852" v="5378" actId="20577"/>
          <ac:spMkLst>
            <pc:docMk/>
            <pc:sldMk cId="2197578316" sldId="293"/>
            <ac:spMk id="3" creationId="{0F16A2BC-0C6C-2443-F297-91F593687E8D}"/>
          </ac:spMkLst>
        </pc:spChg>
      </pc:sldChg>
      <pc:sldChg chg="add ord">
        <pc:chgData name="Juan Lavieri" userId="7e9cdec53fe54304" providerId="LiveId" clId="{79411526-A11A-4FC0-A6F1-85D05A54BF9C}" dt="2024-03-03T02:44:11.647" v="5485"/>
        <pc:sldMkLst>
          <pc:docMk/>
          <pc:sldMk cId="1961542295" sldId="294"/>
        </pc:sldMkLst>
      </pc:sldChg>
      <pc:sldChg chg="modSp new mod">
        <pc:chgData name="Juan Lavieri" userId="7e9cdec53fe54304" providerId="LiveId" clId="{79411526-A11A-4FC0-A6F1-85D05A54BF9C}" dt="2024-03-03T02:38:13.786" v="5460" actId="122"/>
        <pc:sldMkLst>
          <pc:docMk/>
          <pc:sldMk cId="2431969657" sldId="295"/>
        </pc:sldMkLst>
        <pc:spChg chg="mod">
          <ac:chgData name="Juan Lavieri" userId="7e9cdec53fe54304" providerId="LiveId" clId="{79411526-A11A-4FC0-A6F1-85D05A54BF9C}" dt="2024-03-03T02:38:13.786" v="5460" actId="122"/>
          <ac:spMkLst>
            <pc:docMk/>
            <pc:sldMk cId="2431969657" sldId="295"/>
            <ac:spMk id="2" creationId="{BFC7179E-0457-AD32-2215-045DBFF2E8F1}"/>
          </ac:spMkLst>
        </pc:spChg>
        <pc:spChg chg="mod">
          <ac:chgData name="Juan Lavieri" userId="7e9cdec53fe54304" providerId="LiveId" clId="{79411526-A11A-4FC0-A6F1-85D05A54BF9C}" dt="2024-03-03T02:37:21.620" v="5425"/>
          <ac:spMkLst>
            <pc:docMk/>
            <pc:sldMk cId="2431969657" sldId="295"/>
            <ac:spMk id="3" creationId="{39049325-D653-874D-D128-E4CB29840465}"/>
          </ac:spMkLst>
        </pc:spChg>
      </pc:sldChg>
    </pc:docChg>
  </pc:docChgLst>
  <pc:docChgLst>
    <pc:chgData name="Fidel Amilcar Lerma Pacheco" userId="ad1e888b412cec69" providerId="Windows Live" clId="Web-{35CBB357-E6D8-46C7-9161-F2570DB4141F}"/>
    <pc:docChg chg="addSld delSld modSld">
      <pc:chgData name="Fidel Amilcar Lerma Pacheco" userId="ad1e888b412cec69" providerId="Windows Live" clId="Web-{35CBB357-E6D8-46C7-9161-F2570DB4141F}" dt="2024-03-03T03:13:39.735" v="87" actId="14100"/>
      <pc:docMkLst>
        <pc:docMk/>
      </pc:docMkLst>
      <pc:sldChg chg="modSp">
        <pc:chgData name="Fidel Amilcar Lerma Pacheco" userId="ad1e888b412cec69" providerId="Windows Live" clId="Web-{35CBB357-E6D8-46C7-9161-F2570DB4141F}" dt="2024-03-03T02:46:11.635" v="27" actId="20577"/>
        <pc:sldMkLst>
          <pc:docMk/>
          <pc:sldMk cId="379728094" sldId="262"/>
        </pc:sldMkLst>
        <pc:spChg chg="mod">
          <ac:chgData name="Fidel Amilcar Lerma Pacheco" userId="ad1e888b412cec69" providerId="Windows Live" clId="Web-{35CBB357-E6D8-46C7-9161-F2570DB4141F}" dt="2024-03-03T02:46:11.635" v="27" actId="20577"/>
          <ac:spMkLst>
            <pc:docMk/>
            <pc:sldMk cId="379728094" sldId="262"/>
            <ac:spMk id="3" creationId="{DA8AFAA9-633A-475C-B8ED-840A34F7294D}"/>
          </ac:spMkLst>
        </pc:spChg>
      </pc:sldChg>
      <pc:sldChg chg="modSp">
        <pc:chgData name="Fidel Amilcar Lerma Pacheco" userId="ad1e888b412cec69" providerId="Windows Live" clId="Web-{35CBB357-E6D8-46C7-9161-F2570DB4141F}" dt="2024-03-03T03:07:25.299" v="86" actId="1076"/>
        <pc:sldMkLst>
          <pc:docMk/>
          <pc:sldMk cId="2619301236" sldId="264"/>
        </pc:sldMkLst>
        <pc:spChg chg="mod">
          <ac:chgData name="Fidel Amilcar Lerma Pacheco" userId="ad1e888b412cec69" providerId="Windows Live" clId="Web-{35CBB357-E6D8-46C7-9161-F2570DB4141F}" dt="2024-03-03T03:07:25.299" v="86" actId="1076"/>
          <ac:spMkLst>
            <pc:docMk/>
            <pc:sldMk cId="2619301236" sldId="264"/>
            <ac:spMk id="5" creationId="{29ECA5D6-DDD6-E816-1D2B-F947D1A8F441}"/>
          </ac:spMkLst>
        </pc:spChg>
      </pc:sldChg>
      <pc:sldChg chg="modSp">
        <pc:chgData name="Fidel Amilcar Lerma Pacheco" userId="ad1e888b412cec69" providerId="Windows Live" clId="Web-{35CBB357-E6D8-46C7-9161-F2570DB4141F}" dt="2024-03-03T02:57:03.503" v="53" actId="20577"/>
        <pc:sldMkLst>
          <pc:docMk/>
          <pc:sldMk cId="1969787568" sldId="271"/>
        </pc:sldMkLst>
        <pc:spChg chg="mod">
          <ac:chgData name="Fidel Amilcar Lerma Pacheco" userId="ad1e888b412cec69" providerId="Windows Live" clId="Web-{35CBB357-E6D8-46C7-9161-F2570DB4141F}" dt="2024-03-03T02:57:03.503" v="53" actId="20577"/>
          <ac:spMkLst>
            <pc:docMk/>
            <pc:sldMk cId="1969787568" sldId="271"/>
            <ac:spMk id="3" creationId="{AF64C29E-DF30-4DC6-AB95-2016F9A703B6}"/>
          </ac:spMkLst>
        </pc:spChg>
      </pc:sldChg>
      <pc:sldChg chg="modSp">
        <pc:chgData name="Fidel Amilcar Lerma Pacheco" userId="ad1e888b412cec69" providerId="Windows Live" clId="Web-{35CBB357-E6D8-46C7-9161-F2570DB4141F}" dt="2024-03-03T03:13:39.735" v="87" actId="14100"/>
        <pc:sldMkLst>
          <pc:docMk/>
          <pc:sldMk cId="1923699988" sldId="277"/>
        </pc:sldMkLst>
        <pc:picChg chg="mod">
          <ac:chgData name="Fidel Amilcar Lerma Pacheco" userId="ad1e888b412cec69" providerId="Windows Live" clId="Web-{35CBB357-E6D8-46C7-9161-F2570DB4141F}" dt="2024-03-03T03:13:39.735" v="87" actId="14100"/>
          <ac:picMkLst>
            <pc:docMk/>
            <pc:sldMk cId="1923699988" sldId="277"/>
            <ac:picMk id="18" creationId="{5C8F989F-B456-F4AD-8847-910F7FCB9203}"/>
          </ac:picMkLst>
        </pc:picChg>
      </pc:sldChg>
      <pc:sldChg chg="modSp">
        <pc:chgData name="Fidel Amilcar Lerma Pacheco" userId="ad1e888b412cec69" providerId="Windows Live" clId="Web-{35CBB357-E6D8-46C7-9161-F2570DB4141F}" dt="2024-03-03T03:05:24.951" v="85" actId="20577"/>
        <pc:sldMkLst>
          <pc:docMk/>
          <pc:sldMk cId="2890220479" sldId="281"/>
        </pc:sldMkLst>
        <pc:spChg chg="mod">
          <ac:chgData name="Fidel Amilcar Lerma Pacheco" userId="ad1e888b412cec69" providerId="Windows Live" clId="Web-{35CBB357-E6D8-46C7-9161-F2570DB4141F}" dt="2024-03-03T02:49:33.908" v="31" actId="20577"/>
          <ac:spMkLst>
            <pc:docMk/>
            <pc:sldMk cId="2890220479" sldId="281"/>
            <ac:spMk id="15" creationId="{3A471BFE-92DB-BF04-D254-DE2D778C442C}"/>
          </ac:spMkLst>
        </pc:spChg>
        <pc:spChg chg="mod">
          <ac:chgData name="Fidel Amilcar Lerma Pacheco" userId="ad1e888b412cec69" providerId="Windows Live" clId="Web-{35CBB357-E6D8-46C7-9161-F2570DB4141F}" dt="2024-03-03T03:02:34.674" v="81" actId="20577"/>
          <ac:spMkLst>
            <pc:docMk/>
            <pc:sldMk cId="2890220479" sldId="281"/>
            <ac:spMk id="16" creationId="{12778E7F-5464-1400-F79A-654E653EAE65}"/>
          </ac:spMkLst>
        </pc:spChg>
        <pc:spChg chg="mod">
          <ac:chgData name="Fidel Amilcar Lerma Pacheco" userId="ad1e888b412cec69" providerId="Windows Live" clId="Web-{35CBB357-E6D8-46C7-9161-F2570DB4141F}" dt="2024-03-03T03:05:24.951" v="85" actId="20577"/>
          <ac:spMkLst>
            <pc:docMk/>
            <pc:sldMk cId="2890220479" sldId="281"/>
            <ac:spMk id="17" creationId="{1DEC22DA-6E08-F95C-E10A-515D889BF517}"/>
          </ac:spMkLst>
        </pc:spChg>
      </pc:sldChg>
      <pc:sldChg chg="modSp">
        <pc:chgData name="Fidel Amilcar Lerma Pacheco" userId="ad1e888b412cec69" providerId="Windows Live" clId="Web-{35CBB357-E6D8-46C7-9161-F2570DB4141F}" dt="2024-03-03T02:56:22.783" v="51" actId="20577"/>
        <pc:sldMkLst>
          <pc:docMk/>
          <pc:sldMk cId="2820539670" sldId="283"/>
        </pc:sldMkLst>
        <pc:spChg chg="mod">
          <ac:chgData name="Fidel Amilcar Lerma Pacheco" userId="ad1e888b412cec69" providerId="Windows Live" clId="Web-{35CBB357-E6D8-46C7-9161-F2570DB4141F}" dt="2024-03-03T02:45:22.945" v="24" actId="14100"/>
          <ac:spMkLst>
            <pc:docMk/>
            <pc:sldMk cId="2820539670" sldId="283"/>
            <ac:spMk id="3" creationId="{273367C3-0C0D-6275-582C-BFDAC313A749}"/>
          </ac:spMkLst>
        </pc:spChg>
        <pc:spChg chg="mod">
          <ac:chgData name="Fidel Amilcar Lerma Pacheco" userId="ad1e888b412cec69" providerId="Windows Live" clId="Web-{35CBB357-E6D8-46C7-9161-F2570DB4141F}" dt="2024-03-03T02:56:02.720" v="46" actId="14100"/>
          <ac:spMkLst>
            <pc:docMk/>
            <pc:sldMk cId="2820539670" sldId="283"/>
            <ac:spMk id="6" creationId="{9ABBF031-CBD7-38CF-5DE3-CEBBA4D51F00}"/>
          </ac:spMkLst>
        </pc:spChg>
        <pc:spChg chg="mod">
          <ac:chgData name="Fidel Amilcar Lerma Pacheco" userId="ad1e888b412cec69" providerId="Windows Live" clId="Web-{35CBB357-E6D8-46C7-9161-F2570DB4141F}" dt="2024-03-03T02:56:02.798" v="47" actId="14100"/>
          <ac:spMkLst>
            <pc:docMk/>
            <pc:sldMk cId="2820539670" sldId="283"/>
            <ac:spMk id="9" creationId="{D64CF32A-029B-D39D-9E92-73DA8FAFF209}"/>
          </ac:spMkLst>
        </pc:spChg>
        <pc:spChg chg="mod">
          <ac:chgData name="Fidel Amilcar Lerma Pacheco" userId="ad1e888b412cec69" providerId="Windows Live" clId="Web-{35CBB357-E6D8-46C7-9161-F2570DB4141F}" dt="2024-03-03T02:56:08.126" v="50" actId="14100"/>
          <ac:spMkLst>
            <pc:docMk/>
            <pc:sldMk cId="2820539670" sldId="283"/>
            <ac:spMk id="12" creationId="{E10E3698-9AC4-1C82-3877-26097ECEC9D8}"/>
          </ac:spMkLst>
        </pc:spChg>
        <pc:spChg chg="mod">
          <ac:chgData name="Fidel Amilcar Lerma Pacheco" userId="ad1e888b412cec69" providerId="Windows Live" clId="Web-{35CBB357-E6D8-46C7-9161-F2570DB4141F}" dt="2024-03-03T02:40:29.262" v="2" actId="20577"/>
          <ac:spMkLst>
            <pc:docMk/>
            <pc:sldMk cId="2820539670" sldId="283"/>
            <ac:spMk id="15" creationId="{B3A504E0-E5B7-184F-34B8-0120C1AF4CEA}"/>
          </ac:spMkLst>
        </pc:spChg>
        <pc:spChg chg="mod">
          <ac:chgData name="Fidel Amilcar Lerma Pacheco" userId="ad1e888b412cec69" providerId="Windows Live" clId="Web-{35CBB357-E6D8-46C7-9161-F2570DB4141F}" dt="2024-03-03T02:41:29.437" v="11" actId="20577"/>
          <ac:spMkLst>
            <pc:docMk/>
            <pc:sldMk cId="2820539670" sldId="283"/>
            <ac:spMk id="18" creationId="{E68E64D9-1A5B-6DC5-2B11-4D245F411EC5}"/>
          </ac:spMkLst>
        </pc:spChg>
        <pc:spChg chg="mod">
          <ac:chgData name="Fidel Amilcar Lerma Pacheco" userId="ad1e888b412cec69" providerId="Windows Live" clId="Web-{35CBB357-E6D8-46C7-9161-F2570DB4141F}" dt="2024-03-03T02:40:48.841" v="4" actId="20577"/>
          <ac:spMkLst>
            <pc:docMk/>
            <pc:sldMk cId="2820539670" sldId="283"/>
            <ac:spMk id="21" creationId="{1693DA0E-F59F-80B5-F53B-A2086545992B}"/>
          </ac:spMkLst>
        </pc:spChg>
        <pc:spChg chg="mod">
          <ac:chgData name="Fidel Amilcar Lerma Pacheco" userId="ad1e888b412cec69" providerId="Windows Live" clId="Web-{35CBB357-E6D8-46C7-9161-F2570DB4141F}" dt="2024-03-03T02:43:27.363" v="12" actId="20577"/>
          <ac:spMkLst>
            <pc:docMk/>
            <pc:sldMk cId="2820539670" sldId="283"/>
            <ac:spMk id="24" creationId="{E1E4A7C2-93FD-EFD0-1B5D-B9A7E25C2212}"/>
          </ac:spMkLst>
        </pc:spChg>
        <pc:spChg chg="mod">
          <ac:chgData name="Fidel Amilcar Lerma Pacheco" userId="ad1e888b412cec69" providerId="Windows Live" clId="Web-{35CBB357-E6D8-46C7-9161-F2570DB4141F}" dt="2024-03-03T02:56:22.783" v="51" actId="20577"/>
          <ac:spMkLst>
            <pc:docMk/>
            <pc:sldMk cId="2820539670" sldId="283"/>
            <ac:spMk id="29" creationId="{D437268D-B09A-E2DB-3CBA-8EEF2547C4BA}"/>
          </ac:spMkLst>
        </pc:spChg>
      </pc:sldChg>
      <pc:sldChg chg="modSp">
        <pc:chgData name="Fidel Amilcar Lerma Pacheco" userId="ad1e888b412cec69" providerId="Windows Live" clId="Web-{35CBB357-E6D8-46C7-9161-F2570DB4141F}" dt="2024-03-03T03:04:37.137" v="84" actId="14100"/>
        <pc:sldMkLst>
          <pc:docMk/>
          <pc:sldMk cId="3873448794" sldId="285"/>
        </pc:sldMkLst>
        <pc:picChg chg="mod">
          <ac:chgData name="Fidel Amilcar Lerma Pacheco" userId="ad1e888b412cec69" providerId="Windows Live" clId="Web-{35CBB357-E6D8-46C7-9161-F2570DB4141F}" dt="2024-03-03T03:04:37.137" v="84" actId="14100"/>
          <ac:picMkLst>
            <pc:docMk/>
            <pc:sldMk cId="3873448794" sldId="285"/>
            <ac:picMk id="9" creationId="{62DB7273-0E3B-9D5D-2C48-2B9769AA285A}"/>
          </ac:picMkLst>
        </pc:picChg>
      </pc:sldChg>
      <pc:sldChg chg="modSp">
        <pc:chgData name="Fidel Amilcar Lerma Pacheco" userId="ad1e888b412cec69" providerId="Windows Live" clId="Web-{35CBB357-E6D8-46C7-9161-F2570DB4141F}" dt="2024-03-03T03:00:04.401" v="78" actId="14100"/>
        <pc:sldMkLst>
          <pc:docMk/>
          <pc:sldMk cId="3831170341" sldId="287"/>
        </pc:sldMkLst>
        <pc:spChg chg="mod">
          <ac:chgData name="Fidel Amilcar Lerma Pacheco" userId="ad1e888b412cec69" providerId="Windows Live" clId="Web-{35CBB357-E6D8-46C7-9161-F2570DB4141F}" dt="2024-03-03T03:00:04.401" v="78" actId="14100"/>
          <ac:spMkLst>
            <pc:docMk/>
            <pc:sldMk cId="3831170341" sldId="287"/>
            <ac:spMk id="5" creationId="{D6936A49-71E6-0390-E0FE-5022A85B52F3}"/>
          </ac:spMkLst>
        </pc:spChg>
      </pc:sldChg>
      <pc:sldChg chg="modSp add del replId">
        <pc:chgData name="Fidel Amilcar Lerma Pacheco" userId="ad1e888b412cec69" providerId="Windows Live" clId="Web-{35CBB357-E6D8-46C7-9161-F2570DB4141F}" dt="2024-03-03T03:00:51.778" v="80"/>
        <pc:sldMkLst>
          <pc:docMk/>
          <pc:sldMk cId="663527034" sldId="296"/>
        </pc:sldMkLst>
        <pc:spChg chg="mod">
          <ac:chgData name="Fidel Amilcar Lerma Pacheco" userId="ad1e888b412cec69" providerId="Windows Live" clId="Web-{35CBB357-E6D8-46C7-9161-F2570DB4141F}" dt="2024-03-03T02:59:08.446" v="72" actId="20577"/>
          <ac:spMkLst>
            <pc:docMk/>
            <pc:sldMk cId="663527034" sldId="296"/>
            <ac:spMk id="5" creationId="{ECFC4288-6044-E442-AA84-E1B5E6818AF0}"/>
          </ac:spMkLst>
        </pc:spChg>
        <pc:picChg chg="mod">
          <ac:chgData name="Fidel Amilcar Lerma Pacheco" userId="ad1e888b412cec69" providerId="Windows Live" clId="Web-{35CBB357-E6D8-46C7-9161-F2570DB4141F}" dt="2024-03-03T03:00:34.996" v="79" actId="1076"/>
          <ac:picMkLst>
            <pc:docMk/>
            <pc:sldMk cId="663527034" sldId="296"/>
            <ac:picMk id="7" creationId="{2D5F4ECA-B405-471B-2302-B255CB0814C5}"/>
          </ac:picMkLst>
        </pc:picChg>
      </pc:sldChg>
    </pc:docChg>
  </pc:docChgLst>
  <pc:docChgLst>
    <pc:chgData name="Guest User" providerId="Windows Live" clId="Web-{87FA9C3E-B7BB-4317-972A-474D076977C7}"/>
    <pc:docChg chg="modSld">
      <pc:chgData name="Guest User" userId="" providerId="Windows Live" clId="Web-{87FA9C3E-B7BB-4317-972A-474D076977C7}" dt="2024-03-03T03:14:46.759" v="761" actId="1076"/>
      <pc:docMkLst>
        <pc:docMk/>
      </pc:docMkLst>
      <pc:sldChg chg="addSp delSp modSp">
        <pc:chgData name="Guest User" userId="" providerId="Windows Live" clId="Web-{87FA9C3E-B7BB-4317-972A-474D076977C7}" dt="2024-03-03T03:08:57.469" v="754" actId="1076"/>
        <pc:sldMkLst>
          <pc:docMk/>
          <pc:sldMk cId="2619301236" sldId="264"/>
        </pc:sldMkLst>
        <pc:spChg chg="mod">
          <ac:chgData name="Guest User" userId="" providerId="Windows Live" clId="Web-{87FA9C3E-B7BB-4317-972A-474D076977C7}" dt="2024-03-02T08:31:37.161" v="304" actId="20577"/>
          <ac:spMkLst>
            <pc:docMk/>
            <pc:sldMk cId="2619301236" sldId="264"/>
            <ac:spMk id="2" creationId="{3C13B114-6279-7C70-C848-8F70BE0072FF}"/>
          </ac:spMkLst>
        </pc:spChg>
        <pc:spChg chg="add del mod">
          <ac:chgData name="Guest User" userId="" providerId="Windows Live" clId="Web-{87FA9C3E-B7BB-4317-972A-474D076977C7}" dt="2024-03-03T03:08:48.015" v="751"/>
          <ac:spMkLst>
            <pc:docMk/>
            <pc:sldMk cId="2619301236" sldId="264"/>
            <ac:spMk id="5" creationId="{29ECA5D6-DDD6-E816-1D2B-F947D1A8F441}"/>
          </ac:spMkLst>
        </pc:spChg>
        <pc:picChg chg="add mod">
          <ac:chgData name="Guest User" userId="" providerId="Windows Live" clId="Web-{87FA9C3E-B7BB-4317-972A-474D076977C7}" dt="2024-03-03T03:03:36.103" v="738" actId="14100"/>
          <ac:picMkLst>
            <pc:docMk/>
            <pc:sldMk cId="2619301236" sldId="264"/>
            <ac:picMk id="3" creationId="{6E7EB030-CE5A-73B6-2998-7E368612D000}"/>
          </ac:picMkLst>
        </pc:picChg>
        <pc:picChg chg="add mod">
          <ac:chgData name="Guest User" userId="" providerId="Windows Live" clId="Web-{87FA9C3E-B7BB-4317-972A-474D076977C7}" dt="2024-03-03T03:08:57.469" v="754" actId="1076"/>
          <ac:picMkLst>
            <pc:docMk/>
            <pc:sldMk cId="2619301236" sldId="264"/>
            <ac:picMk id="6" creationId="{5A6B4F14-241B-B97A-9125-8CE2B8F5D90C}"/>
          </ac:picMkLst>
        </pc:picChg>
      </pc:sldChg>
      <pc:sldChg chg="addSp delSp modSp">
        <pc:chgData name="Guest User" userId="" providerId="Windows Live" clId="Web-{87FA9C3E-B7BB-4317-972A-474D076977C7}" dt="2024-03-02T09:01:55.097" v="682" actId="20577"/>
        <pc:sldMkLst>
          <pc:docMk/>
          <pc:sldMk cId="1923699988" sldId="277"/>
        </pc:sldMkLst>
        <pc:spChg chg="del">
          <ac:chgData name="Guest User" userId="" providerId="Windows Live" clId="Web-{87FA9C3E-B7BB-4317-972A-474D076977C7}" dt="2024-03-02T08:26:03.566" v="119"/>
          <ac:spMkLst>
            <pc:docMk/>
            <pc:sldMk cId="1923699988" sldId="277"/>
            <ac:spMk id="2" creationId="{62577B4D-8110-836C-C9DD-836317B7C3B0}"/>
          </ac:spMkLst>
        </pc:spChg>
        <pc:spChg chg="del">
          <ac:chgData name="Guest User" userId="" providerId="Windows Live" clId="Web-{87FA9C3E-B7BB-4317-972A-474D076977C7}" dt="2024-03-02T08:24:46.814" v="107"/>
          <ac:spMkLst>
            <pc:docMk/>
            <pc:sldMk cId="1923699988" sldId="277"/>
            <ac:spMk id="3" creationId="{B34EAD5D-FD28-0D4D-EF8B-905C5FB4B28C}"/>
          </ac:spMkLst>
        </pc:spChg>
        <pc:spChg chg="del">
          <ac:chgData name="Guest User" userId="" providerId="Windows Live" clId="Web-{87FA9C3E-B7BB-4317-972A-474D076977C7}" dt="2024-03-02T08:24:57.158" v="108"/>
          <ac:spMkLst>
            <pc:docMk/>
            <pc:sldMk cId="1923699988" sldId="277"/>
            <ac:spMk id="4" creationId="{7FF04726-7FEB-FD88-50B2-670654DFC8BB}"/>
          </ac:spMkLst>
        </pc:spChg>
        <pc:spChg chg="del">
          <ac:chgData name="Guest User" userId="" providerId="Windows Live" clId="Web-{87FA9C3E-B7BB-4317-972A-474D076977C7}" dt="2024-03-02T08:25:40.284" v="117"/>
          <ac:spMkLst>
            <pc:docMk/>
            <pc:sldMk cId="1923699988" sldId="277"/>
            <ac:spMk id="5" creationId="{F5D6AEC0-938A-AFF2-55D9-99F6205B56E5}"/>
          </ac:spMkLst>
        </pc:spChg>
        <pc:spChg chg="del">
          <ac:chgData name="Guest User" userId="" providerId="Windows Live" clId="Web-{87FA9C3E-B7BB-4317-972A-474D076977C7}" dt="2024-03-02T08:24:44.142" v="106"/>
          <ac:spMkLst>
            <pc:docMk/>
            <pc:sldMk cId="1923699988" sldId="277"/>
            <ac:spMk id="6" creationId="{71B62618-DBEE-64E1-27AD-66E9EA17302C}"/>
          </ac:spMkLst>
        </pc:spChg>
        <pc:spChg chg="del">
          <ac:chgData name="Guest User" userId="" providerId="Windows Live" clId="Web-{87FA9C3E-B7BB-4317-972A-474D076977C7}" dt="2024-03-02T08:25:34.643" v="115"/>
          <ac:spMkLst>
            <pc:docMk/>
            <pc:sldMk cId="1923699988" sldId="277"/>
            <ac:spMk id="7" creationId="{7EF5145D-6369-76BF-F2B3-2A3088BA11EA}"/>
          </ac:spMkLst>
        </pc:spChg>
        <pc:spChg chg="del">
          <ac:chgData name="Guest User" userId="" providerId="Windows Live" clId="Web-{87FA9C3E-B7BB-4317-972A-474D076977C7}" dt="2024-03-02T08:25:37.878" v="116"/>
          <ac:spMkLst>
            <pc:docMk/>
            <pc:sldMk cId="1923699988" sldId="277"/>
            <ac:spMk id="8" creationId="{A93F8680-FE25-A785-2E66-21689472B030}"/>
          </ac:spMkLst>
        </pc:spChg>
        <pc:spChg chg="del">
          <ac:chgData name="Guest User" userId="" providerId="Windows Live" clId="Web-{87FA9C3E-B7BB-4317-972A-474D076977C7}" dt="2024-03-02T08:24:59.908" v="109"/>
          <ac:spMkLst>
            <pc:docMk/>
            <pc:sldMk cId="1923699988" sldId="277"/>
            <ac:spMk id="9" creationId="{15E8621F-E899-49ED-23DE-2289BE20E213}"/>
          </ac:spMkLst>
        </pc:spChg>
        <pc:spChg chg="del">
          <ac:chgData name="Guest User" userId="" providerId="Windows Live" clId="Web-{87FA9C3E-B7BB-4317-972A-474D076977C7}" dt="2024-03-02T08:25:21.659" v="113"/>
          <ac:spMkLst>
            <pc:docMk/>
            <pc:sldMk cId="1923699988" sldId="277"/>
            <ac:spMk id="10" creationId="{432C5E23-ED1D-E4D4-E492-C1D9399AB049}"/>
          </ac:spMkLst>
        </pc:spChg>
        <pc:spChg chg="del">
          <ac:chgData name="Guest User" userId="" providerId="Windows Live" clId="Web-{87FA9C3E-B7BB-4317-972A-474D076977C7}" dt="2024-03-02T08:25:23.940" v="114"/>
          <ac:spMkLst>
            <pc:docMk/>
            <pc:sldMk cId="1923699988" sldId="277"/>
            <ac:spMk id="11" creationId="{17362FB4-95D5-CC79-73F7-3D6248ED1DBC}"/>
          </ac:spMkLst>
        </pc:spChg>
        <pc:spChg chg="del">
          <ac:chgData name="Guest User" userId="" providerId="Windows Live" clId="Web-{87FA9C3E-B7BB-4317-972A-474D076977C7}" dt="2024-03-02T08:25:02.642" v="110"/>
          <ac:spMkLst>
            <pc:docMk/>
            <pc:sldMk cId="1923699988" sldId="277"/>
            <ac:spMk id="12" creationId="{A5595C7B-72F0-6348-617B-6BA336FF45E5}"/>
          </ac:spMkLst>
        </pc:spChg>
        <pc:spChg chg="del">
          <ac:chgData name="Guest User" userId="" providerId="Windows Live" clId="Web-{87FA9C3E-B7BB-4317-972A-474D076977C7}" dt="2024-03-02T08:25:05.252" v="111"/>
          <ac:spMkLst>
            <pc:docMk/>
            <pc:sldMk cId="1923699988" sldId="277"/>
            <ac:spMk id="13" creationId="{497B7346-56D7-400C-A679-474D756DA9DB}"/>
          </ac:spMkLst>
        </pc:spChg>
        <pc:spChg chg="del">
          <ac:chgData name="Guest User" userId="" providerId="Windows Live" clId="Web-{87FA9C3E-B7BB-4317-972A-474D076977C7}" dt="2024-03-02T08:25:16.440" v="112"/>
          <ac:spMkLst>
            <pc:docMk/>
            <pc:sldMk cId="1923699988" sldId="277"/>
            <ac:spMk id="14" creationId="{D7A42A29-55A2-9AB5-A332-43497A09E03D}"/>
          </ac:spMkLst>
        </pc:spChg>
        <pc:spChg chg="del">
          <ac:chgData name="Guest User" userId="" providerId="Windows Live" clId="Web-{87FA9C3E-B7BB-4317-972A-474D076977C7}" dt="2024-03-02T08:25:45.909" v="118"/>
          <ac:spMkLst>
            <pc:docMk/>
            <pc:sldMk cId="1923699988" sldId="277"/>
            <ac:spMk id="15" creationId="{CA654674-31D6-DE63-05C8-92B736C63380}"/>
          </ac:spMkLst>
        </pc:spChg>
        <pc:spChg chg="add mod">
          <ac:chgData name="Guest User" userId="" providerId="Windows Live" clId="Web-{87FA9C3E-B7BB-4317-972A-474D076977C7}" dt="2024-03-02T09:01:55.097" v="682" actId="20577"/>
          <ac:spMkLst>
            <pc:docMk/>
            <pc:sldMk cId="1923699988" sldId="277"/>
            <ac:spMk id="17" creationId="{BD86F1E7-7EED-CBA8-6013-F847DC3C9423}"/>
          </ac:spMkLst>
        </pc:spChg>
        <pc:picChg chg="add mod">
          <ac:chgData name="Guest User" userId="" providerId="Windows Live" clId="Web-{87FA9C3E-B7BB-4317-972A-474D076977C7}" dt="2024-03-02T08:43:44.217" v="311" actId="1076"/>
          <ac:picMkLst>
            <pc:docMk/>
            <pc:sldMk cId="1923699988" sldId="277"/>
            <ac:picMk id="18" creationId="{5C8F989F-B456-F4AD-8847-910F7FCB9203}"/>
          </ac:picMkLst>
        </pc:picChg>
      </pc:sldChg>
      <pc:sldChg chg="addSp delSp modSp">
        <pc:chgData name="Guest User" userId="" providerId="Windows Live" clId="Web-{87FA9C3E-B7BB-4317-972A-474D076977C7}" dt="2024-03-03T03:14:46.759" v="761" actId="1076"/>
        <pc:sldMkLst>
          <pc:docMk/>
          <pc:sldMk cId="2373243586" sldId="278"/>
        </pc:sldMkLst>
        <pc:spChg chg="del">
          <ac:chgData name="Guest User" userId="" providerId="Windows Live" clId="Web-{87FA9C3E-B7BB-4317-972A-474D076977C7}" dt="2024-03-02T08:47:22.787" v="382"/>
          <ac:spMkLst>
            <pc:docMk/>
            <pc:sldMk cId="2373243586" sldId="278"/>
            <ac:spMk id="2" creationId="{B52663BF-AB6A-52D0-9A2E-68E705F4FE71}"/>
          </ac:spMkLst>
        </pc:spChg>
        <pc:spChg chg="del">
          <ac:chgData name="Guest User" userId="" providerId="Windows Live" clId="Web-{87FA9C3E-B7BB-4317-972A-474D076977C7}" dt="2024-03-02T08:45:55.096" v="369"/>
          <ac:spMkLst>
            <pc:docMk/>
            <pc:sldMk cId="2373243586" sldId="278"/>
            <ac:spMk id="3" creationId="{0DE5B67F-7ED8-B537-11F1-972075C5B59F}"/>
          </ac:spMkLst>
        </pc:spChg>
        <pc:spChg chg="del">
          <ac:chgData name="Guest User" userId="" providerId="Windows Live" clId="Web-{87FA9C3E-B7BB-4317-972A-474D076977C7}" dt="2024-03-02T08:47:01.302" v="378"/>
          <ac:spMkLst>
            <pc:docMk/>
            <pc:sldMk cId="2373243586" sldId="278"/>
            <ac:spMk id="4" creationId="{3276773B-403D-37D2-3894-BDFB9F22AF45}"/>
          </ac:spMkLst>
        </pc:spChg>
        <pc:spChg chg="del">
          <ac:chgData name="Guest User" userId="" providerId="Windows Live" clId="Web-{87FA9C3E-B7BB-4317-972A-474D076977C7}" dt="2024-03-02T08:47:07.036" v="379"/>
          <ac:spMkLst>
            <pc:docMk/>
            <pc:sldMk cId="2373243586" sldId="278"/>
            <ac:spMk id="5" creationId="{F114B0D5-84A0-85CD-CBAB-750F5080D01B}"/>
          </ac:spMkLst>
        </pc:spChg>
        <pc:spChg chg="del">
          <ac:chgData name="Guest User" userId="" providerId="Windows Live" clId="Web-{87FA9C3E-B7BB-4317-972A-474D076977C7}" dt="2024-03-02T08:45:59.581" v="370"/>
          <ac:spMkLst>
            <pc:docMk/>
            <pc:sldMk cId="2373243586" sldId="278"/>
            <ac:spMk id="6" creationId="{D06F1743-072E-A1A3-7E53-80F7DBEDD468}"/>
          </ac:spMkLst>
        </pc:spChg>
        <pc:spChg chg="del">
          <ac:chgData name="Guest User" userId="" providerId="Windows Live" clId="Web-{87FA9C3E-B7BB-4317-972A-474D076977C7}" dt="2024-03-02T08:46:57.380" v="377"/>
          <ac:spMkLst>
            <pc:docMk/>
            <pc:sldMk cId="2373243586" sldId="278"/>
            <ac:spMk id="7" creationId="{C7463EA9-E6C4-EFCA-38C5-969ADBE22A38}"/>
          </ac:spMkLst>
        </pc:spChg>
        <pc:spChg chg="del">
          <ac:chgData name="Guest User" userId="" providerId="Windows Live" clId="Web-{87FA9C3E-B7BB-4317-972A-474D076977C7}" dt="2024-03-02T08:47:14.818" v="380"/>
          <ac:spMkLst>
            <pc:docMk/>
            <pc:sldMk cId="2373243586" sldId="278"/>
            <ac:spMk id="8" creationId="{069A4B77-0534-CFB9-8455-475229D631BF}"/>
          </ac:spMkLst>
        </pc:spChg>
        <pc:spChg chg="del">
          <ac:chgData name="Guest User" userId="" providerId="Windows Live" clId="Web-{87FA9C3E-B7BB-4317-972A-474D076977C7}" dt="2024-03-02T08:46:03.175" v="371"/>
          <ac:spMkLst>
            <pc:docMk/>
            <pc:sldMk cId="2373243586" sldId="278"/>
            <ac:spMk id="9" creationId="{AF896810-503F-A77B-1AC8-97980F8E7D1A}"/>
          </ac:spMkLst>
        </pc:spChg>
        <pc:spChg chg="del">
          <ac:chgData name="Guest User" userId="" providerId="Windows Live" clId="Web-{87FA9C3E-B7BB-4317-972A-474D076977C7}" dt="2024-03-02T08:46:18.347" v="375"/>
          <ac:spMkLst>
            <pc:docMk/>
            <pc:sldMk cId="2373243586" sldId="278"/>
            <ac:spMk id="10" creationId="{03F97F13-760C-DA0E-AE38-D5007309CB54}"/>
          </ac:spMkLst>
        </pc:spChg>
        <pc:spChg chg="del">
          <ac:chgData name="Guest User" userId="" providerId="Windows Live" clId="Web-{87FA9C3E-B7BB-4317-972A-474D076977C7}" dt="2024-03-02T08:46:26.254" v="376"/>
          <ac:spMkLst>
            <pc:docMk/>
            <pc:sldMk cId="2373243586" sldId="278"/>
            <ac:spMk id="11" creationId="{B7864D9A-B7B0-56CA-AB9C-CB869094C55F}"/>
          </ac:spMkLst>
        </pc:spChg>
        <pc:spChg chg="del">
          <ac:chgData name="Guest User" userId="" providerId="Windows Live" clId="Web-{87FA9C3E-B7BB-4317-972A-474D076977C7}" dt="2024-03-02T08:46:06.050" v="372"/>
          <ac:spMkLst>
            <pc:docMk/>
            <pc:sldMk cId="2373243586" sldId="278"/>
            <ac:spMk id="12" creationId="{BB0E51FA-3479-BB69-E1B6-C9582C411782}"/>
          </ac:spMkLst>
        </pc:spChg>
        <pc:spChg chg="del">
          <ac:chgData name="Guest User" userId="" providerId="Windows Live" clId="Web-{87FA9C3E-B7BB-4317-972A-474D076977C7}" dt="2024-03-02T08:46:08.628" v="373"/>
          <ac:spMkLst>
            <pc:docMk/>
            <pc:sldMk cId="2373243586" sldId="278"/>
            <ac:spMk id="13" creationId="{9D09B29D-0553-CE1E-5BEE-42ECD1F05E6D}"/>
          </ac:spMkLst>
        </pc:spChg>
        <pc:spChg chg="del">
          <ac:chgData name="Guest User" userId="" providerId="Windows Live" clId="Web-{87FA9C3E-B7BB-4317-972A-474D076977C7}" dt="2024-03-02T08:46:11.175" v="374"/>
          <ac:spMkLst>
            <pc:docMk/>
            <pc:sldMk cId="2373243586" sldId="278"/>
            <ac:spMk id="14" creationId="{D55900AD-9F5F-7F75-FDF3-6D16DF91C88C}"/>
          </ac:spMkLst>
        </pc:spChg>
        <pc:spChg chg="del">
          <ac:chgData name="Guest User" userId="" providerId="Windows Live" clId="Web-{87FA9C3E-B7BB-4317-972A-474D076977C7}" dt="2024-03-02T08:47:18.193" v="381"/>
          <ac:spMkLst>
            <pc:docMk/>
            <pc:sldMk cId="2373243586" sldId="278"/>
            <ac:spMk id="15" creationId="{6506C006-466A-B5B3-1B2B-627C19C97F42}"/>
          </ac:spMkLst>
        </pc:spChg>
        <pc:spChg chg="add mod">
          <ac:chgData name="Guest User" userId="" providerId="Windows Live" clId="Web-{87FA9C3E-B7BB-4317-972A-474D076977C7}" dt="2024-03-03T01:54:57.413" v="736" actId="20577"/>
          <ac:spMkLst>
            <pc:docMk/>
            <pc:sldMk cId="2373243586" sldId="278"/>
            <ac:spMk id="17" creationId="{CDC3335E-FFC8-C613-4C7C-9F4454A85564}"/>
          </ac:spMkLst>
        </pc:spChg>
        <pc:picChg chg="add mod">
          <ac:chgData name="Guest User" userId="" providerId="Windows Live" clId="Web-{87FA9C3E-B7BB-4317-972A-474D076977C7}" dt="2024-03-03T03:14:46.759" v="761" actId="1076"/>
          <ac:picMkLst>
            <pc:docMk/>
            <pc:sldMk cId="2373243586" sldId="278"/>
            <ac:picMk id="2" creationId="{535D0369-5B9A-B17C-9C92-B8D3BD8AD39A}"/>
          </ac:picMkLst>
        </pc:picChg>
        <pc:picChg chg="add mod">
          <ac:chgData name="Guest User" userId="" providerId="Windows Live" clId="Web-{87FA9C3E-B7BB-4317-972A-474D076977C7}" dt="2024-03-03T03:10:46.227" v="755" actId="1076"/>
          <ac:picMkLst>
            <pc:docMk/>
            <pc:sldMk cId="2373243586" sldId="278"/>
            <ac:picMk id="18" creationId="{D4E0CD0E-2520-9C2B-0273-5740494002E0}"/>
          </ac:picMkLst>
        </pc:picChg>
      </pc:sldChg>
    </pc:docChg>
  </pc:docChgLst>
  <pc:docChgLst>
    <pc:chgData name="Guest User" providerId="Windows Live" clId="Web-{7B96D48C-8C9B-43A9-8830-7E8BF01ABAD7}"/>
    <pc:docChg chg="addSld modSld sldOrd">
      <pc:chgData name="Guest User" userId="" providerId="Windows Live" clId="Web-{7B96D48C-8C9B-43A9-8830-7E8BF01ABAD7}" dt="2024-03-02T08:14:49.546" v="288" actId="20577"/>
      <pc:docMkLst>
        <pc:docMk/>
      </pc:docMkLst>
      <pc:sldChg chg="modSp">
        <pc:chgData name="Guest User" userId="" providerId="Windows Live" clId="Web-{7B96D48C-8C9B-43A9-8830-7E8BF01ABAD7}" dt="2024-03-01T01:56:46.508" v="0" actId="1076"/>
        <pc:sldMkLst>
          <pc:docMk/>
          <pc:sldMk cId="379728094" sldId="262"/>
        </pc:sldMkLst>
        <pc:spChg chg="mod">
          <ac:chgData name="Guest User" userId="" providerId="Windows Live" clId="Web-{7B96D48C-8C9B-43A9-8830-7E8BF01ABAD7}" dt="2024-03-01T01:56:46.508" v="0" actId="1076"/>
          <ac:spMkLst>
            <pc:docMk/>
            <pc:sldMk cId="379728094" sldId="262"/>
            <ac:spMk id="3" creationId="{DA8AFAA9-633A-475C-B8ED-840A34F7294D}"/>
          </ac:spMkLst>
        </pc:spChg>
      </pc:sldChg>
      <pc:sldChg chg="addSp delSp modSp ord">
        <pc:chgData name="Guest User" userId="" providerId="Windows Live" clId="Web-{7B96D48C-8C9B-43A9-8830-7E8BF01ABAD7}" dt="2024-03-02T08:14:49.546" v="288" actId="20577"/>
        <pc:sldMkLst>
          <pc:docMk/>
          <pc:sldMk cId="2619301236" sldId="264"/>
        </pc:sldMkLst>
        <pc:spChg chg="add mod">
          <ac:chgData name="Guest User" userId="" providerId="Windows Live" clId="Web-{7B96D48C-8C9B-43A9-8830-7E8BF01ABAD7}" dt="2024-03-02T08:14:49.546" v="288" actId="20577"/>
          <ac:spMkLst>
            <pc:docMk/>
            <pc:sldMk cId="2619301236" sldId="264"/>
            <ac:spMk id="2" creationId="{3C13B114-6279-7C70-C848-8F70BE0072FF}"/>
          </ac:spMkLst>
        </pc:spChg>
        <pc:spChg chg="del mod">
          <ac:chgData name="Guest User" userId="" providerId="Windows Live" clId="Web-{7B96D48C-8C9B-43A9-8830-7E8BF01ABAD7}" dt="2024-03-01T03:02:16.926" v="111"/>
          <ac:spMkLst>
            <pc:docMk/>
            <pc:sldMk cId="2619301236" sldId="264"/>
            <ac:spMk id="2" creationId="{4F6A2D15-4D68-4BF7-9421-032AE6C8852C}"/>
          </ac:spMkLst>
        </pc:spChg>
        <pc:spChg chg="del mod">
          <ac:chgData name="Guest User" userId="" providerId="Windows Live" clId="Web-{7B96D48C-8C9B-43A9-8830-7E8BF01ABAD7}" dt="2024-03-01T03:02:13.754" v="110"/>
          <ac:spMkLst>
            <pc:docMk/>
            <pc:sldMk cId="2619301236" sldId="264"/>
            <ac:spMk id="3" creationId="{78BCC184-1096-457B-AB72-BD49E6E54117}"/>
          </ac:spMkLst>
        </pc:spChg>
        <pc:spChg chg="add del mod">
          <ac:chgData name="Guest User" userId="" providerId="Windows Live" clId="Web-{7B96D48C-8C9B-43A9-8830-7E8BF01ABAD7}" dt="2024-03-01T03:01:11.127" v="103"/>
          <ac:spMkLst>
            <pc:docMk/>
            <pc:sldMk cId="2619301236" sldId="264"/>
            <ac:spMk id="5" creationId="{AF9F92EE-9C3B-4286-0015-3B20919B610C}"/>
          </ac:spMkLst>
        </pc:spChg>
        <pc:spChg chg="add del mod">
          <ac:chgData name="Guest User" userId="" providerId="Windows Live" clId="Web-{7B96D48C-8C9B-43A9-8830-7E8BF01ABAD7}" dt="2024-03-01T03:01:12.986" v="104"/>
          <ac:spMkLst>
            <pc:docMk/>
            <pc:sldMk cId="2619301236" sldId="264"/>
            <ac:spMk id="7" creationId="{EA38AB24-26D2-4650-C2CD-FA9832CAF93D}"/>
          </ac:spMkLst>
        </pc:spChg>
        <pc:spChg chg="del mod">
          <ac:chgData name="Guest User" userId="" providerId="Windows Live" clId="Web-{7B96D48C-8C9B-43A9-8830-7E8BF01ABAD7}" dt="2024-03-01T03:02:08.207" v="109"/>
          <ac:spMkLst>
            <pc:docMk/>
            <pc:sldMk cId="2619301236" sldId="264"/>
            <ac:spMk id="8" creationId="{8F0714D4-1A7C-4D7F-A5C0-4F766382B6A9}"/>
          </ac:spMkLst>
        </pc:spChg>
        <pc:spChg chg="del mod">
          <ac:chgData name="Guest User" userId="" providerId="Windows Live" clId="Web-{7B96D48C-8C9B-43A9-8830-7E8BF01ABAD7}" dt="2024-03-01T03:01:28.627" v="108"/>
          <ac:spMkLst>
            <pc:docMk/>
            <pc:sldMk cId="2619301236" sldId="264"/>
            <ac:spMk id="9" creationId="{36AEE506-9967-4592-BC98-D3FD3028A8E5}"/>
          </ac:spMkLst>
        </pc:spChg>
        <pc:spChg chg="del mod">
          <ac:chgData name="Guest User" userId="" providerId="Windows Live" clId="Web-{7B96D48C-8C9B-43A9-8830-7E8BF01ABAD7}" dt="2024-03-01T03:01:22.455" v="107"/>
          <ac:spMkLst>
            <pc:docMk/>
            <pc:sldMk cId="2619301236" sldId="264"/>
            <ac:spMk id="10" creationId="{F5F1AEEC-D56B-4D10-B1F5-63AA91152B53}"/>
          </ac:spMkLst>
        </pc:spChg>
        <pc:spChg chg="del mod">
          <ac:chgData name="Guest User" userId="" providerId="Windows Live" clId="Web-{7B96D48C-8C9B-43A9-8830-7E8BF01ABAD7}" dt="2024-03-01T03:02:20.394" v="112"/>
          <ac:spMkLst>
            <pc:docMk/>
            <pc:sldMk cId="2619301236" sldId="264"/>
            <ac:spMk id="11" creationId="{DB420882-1CC0-49B4-8DDE-24EC26687506}"/>
          </ac:spMkLst>
        </pc:spChg>
        <pc:spChg chg="del mod">
          <ac:chgData name="Guest User" userId="" providerId="Windows Live" clId="Web-{7B96D48C-8C9B-43A9-8830-7E8BF01ABAD7}" dt="2024-03-01T03:02:22.785" v="113"/>
          <ac:spMkLst>
            <pc:docMk/>
            <pc:sldMk cId="2619301236" sldId="264"/>
            <ac:spMk id="12" creationId="{E017101B-2009-4267-8513-19000E37B1F0}"/>
          </ac:spMkLst>
        </pc:spChg>
        <pc:spChg chg="del mod">
          <ac:chgData name="Guest User" userId="" providerId="Windows Live" clId="Web-{7B96D48C-8C9B-43A9-8830-7E8BF01ABAD7}" dt="2024-03-01T03:02:26.207" v="114"/>
          <ac:spMkLst>
            <pc:docMk/>
            <pc:sldMk cId="2619301236" sldId="264"/>
            <ac:spMk id="13" creationId="{D40B843D-6615-46EB-A813-BEBD624EC685}"/>
          </ac:spMkLst>
        </pc:spChg>
        <pc:spChg chg="del mod">
          <ac:chgData name="Guest User" userId="" providerId="Windows Live" clId="Web-{7B96D48C-8C9B-43A9-8830-7E8BF01ABAD7}" dt="2024-03-01T03:02:30.332" v="115"/>
          <ac:spMkLst>
            <pc:docMk/>
            <pc:sldMk cId="2619301236" sldId="264"/>
            <ac:spMk id="14" creationId="{3099A0B0-BDD0-48DA-AA3E-13153E65129F}"/>
          </ac:spMkLst>
        </pc:spChg>
        <pc:spChg chg="add del mod">
          <ac:chgData name="Guest User" userId="" providerId="Windows Live" clId="Web-{7B96D48C-8C9B-43A9-8830-7E8BF01ABAD7}" dt="2024-03-01T03:01:14.940" v="105"/>
          <ac:spMkLst>
            <pc:docMk/>
            <pc:sldMk cId="2619301236" sldId="264"/>
            <ac:spMk id="17" creationId="{B53E504D-A52F-8C26-F268-A5395015F5B9}"/>
          </ac:spMkLst>
        </pc:spChg>
        <pc:spChg chg="add del mod">
          <ac:chgData name="Guest User" userId="" providerId="Windows Live" clId="Web-{7B96D48C-8C9B-43A9-8830-7E8BF01ABAD7}" dt="2024-03-01T03:01:17.611" v="106"/>
          <ac:spMkLst>
            <pc:docMk/>
            <pc:sldMk cId="2619301236" sldId="264"/>
            <ac:spMk id="21" creationId="{9AF8DEFB-FEA6-4298-22A4-B4166883A55E}"/>
          </ac:spMkLst>
        </pc:spChg>
        <pc:spChg chg="add mod">
          <ac:chgData name="Guest User" userId="" providerId="Windows Live" clId="Web-{7B96D48C-8C9B-43A9-8830-7E8BF01ABAD7}" dt="2024-03-01T03:09:01.015" v="148" actId="20577"/>
          <ac:spMkLst>
            <pc:docMk/>
            <pc:sldMk cId="2619301236" sldId="264"/>
            <ac:spMk id="23" creationId="{2A37205F-F0D8-9CF8-C66A-32A28C83516F}"/>
          </ac:spMkLst>
        </pc:spChg>
        <pc:spChg chg="del">
          <ac:chgData name="Guest User" userId="" providerId="Windows Live" clId="Web-{7B96D48C-8C9B-43A9-8830-7E8BF01ABAD7}" dt="2024-03-01T03:02:36.364" v="116"/>
          <ac:spMkLst>
            <pc:docMk/>
            <pc:sldMk cId="2619301236" sldId="264"/>
            <ac:spMk id="24" creationId="{918C3C97-444D-4600-8553-B9C4C1F8483B}"/>
          </ac:spMkLst>
        </pc:spChg>
        <pc:picChg chg="del">
          <ac:chgData name="Guest User" userId="" providerId="Windows Live" clId="Web-{7B96D48C-8C9B-43A9-8830-7E8BF01ABAD7}" dt="2024-03-01T02:59:50.765" v="1"/>
          <ac:picMkLst>
            <pc:docMk/>
            <pc:sldMk cId="2619301236" sldId="264"/>
            <ac:picMk id="16" creationId="{788ADF35-7762-4E85-BE67-27FDB5522B9D}"/>
          </ac:picMkLst>
        </pc:picChg>
        <pc:picChg chg="del">
          <ac:chgData name="Guest User" userId="" providerId="Windows Live" clId="Web-{7B96D48C-8C9B-43A9-8830-7E8BF01ABAD7}" dt="2024-03-01T02:59:53.547" v="2"/>
          <ac:picMkLst>
            <pc:docMk/>
            <pc:sldMk cId="2619301236" sldId="264"/>
            <ac:picMk id="18" creationId="{F2557ABA-5037-481D-8C54-94B63E80E2EC}"/>
          </ac:picMkLst>
        </pc:picChg>
        <pc:picChg chg="del">
          <ac:chgData name="Guest User" userId="" providerId="Windows Live" clId="Web-{7B96D48C-8C9B-43A9-8830-7E8BF01ABAD7}" dt="2024-03-01T02:59:55.484" v="3"/>
          <ac:picMkLst>
            <pc:docMk/>
            <pc:sldMk cId="2619301236" sldId="264"/>
            <ac:picMk id="20" creationId="{618E88B2-D607-4D3C-9519-A591A729DCC9}"/>
          </ac:picMkLst>
        </pc:picChg>
        <pc:picChg chg="del">
          <ac:chgData name="Guest User" userId="" providerId="Windows Live" clId="Web-{7B96D48C-8C9B-43A9-8830-7E8BF01ABAD7}" dt="2024-03-01T02:59:57.765" v="4"/>
          <ac:picMkLst>
            <pc:docMk/>
            <pc:sldMk cId="2619301236" sldId="264"/>
            <ac:picMk id="22" creationId="{82AF3253-9767-4EC7-B0DB-3A850BEFB035}"/>
          </ac:picMkLst>
        </pc:picChg>
      </pc:sldChg>
      <pc:sldChg chg="new">
        <pc:chgData name="Guest User" userId="" providerId="Windows Live" clId="Web-{7B96D48C-8C9B-43A9-8830-7E8BF01ABAD7}" dt="2024-03-01T03:06:27.745" v="118"/>
        <pc:sldMkLst>
          <pc:docMk/>
          <pc:sldMk cId="1923699988" sldId="277"/>
        </pc:sldMkLst>
      </pc:sldChg>
      <pc:sldChg chg="new">
        <pc:chgData name="Guest User" userId="" providerId="Windows Live" clId="Web-{7B96D48C-8C9B-43A9-8830-7E8BF01ABAD7}" dt="2024-03-01T03:06:30.167" v="119"/>
        <pc:sldMkLst>
          <pc:docMk/>
          <pc:sldMk cId="2373243586" sldId="278"/>
        </pc:sldMkLst>
      </pc:sldChg>
    </pc:docChg>
  </pc:docChgLst>
  <pc:docChgLst>
    <pc:chgData name="Fidel Amilcar Lerma Pacheco" userId="ad1e888b412cec69" providerId="Windows Live" clId="Web-{E249D875-D1AF-437E-8172-C7DB61D104F4}"/>
    <pc:docChg chg="addSld delSld modSld sldOrd">
      <pc:chgData name="Fidel Amilcar Lerma Pacheco" userId="ad1e888b412cec69" providerId="Windows Live" clId="Web-{E249D875-D1AF-437E-8172-C7DB61D104F4}" dt="2024-03-01T02:32:10.808" v="877"/>
      <pc:docMkLst>
        <pc:docMk/>
      </pc:docMkLst>
      <pc:sldChg chg="modSp">
        <pc:chgData name="Fidel Amilcar Lerma Pacheco" userId="ad1e888b412cec69" providerId="Windows Live" clId="Web-{E249D875-D1AF-437E-8172-C7DB61D104F4}" dt="2024-03-01T02:07:33.234" v="759" actId="20577"/>
        <pc:sldMkLst>
          <pc:docMk/>
          <pc:sldMk cId="2586058810" sldId="256"/>
        </pc:sldMkLst>
        <pc:spChg chg="mod">
          <ac:chgData name="Fidel Amilcar Lerma Pacheco" userId="ad1e888b412cec69" providerId="Windows Live" clId="Web-{E249D875-D1AF-437E-8172-C7DB61D104F4}" dt="2024-03-01T02:07:33.234" v="759" actId="20577"/>
          <ac:spMkLst>
            <pc:docMk/>
            <pc:sldMk cId="2586058810" sldId="256"/>
            <ac:spMk id="2" creationId="{CFE75451-6A4B-484B-9ED1-353CCE25B0F4}"/>
          </ac:spMkLst>
        </pc:spChg>
      </pc:sldChg>
      <pc:sldChg chg="modSp">
        <pc:chgData name="Fidel Amilcar Lerma Pacheco" userId="ad1e888b412cec69" providerId="Windows Live" clId="Web-{E249D875-D1AF-437E-8172-C7DB61D104F4}" dt="2024-03-01T02:11:53.119" v="784" actId="20577"/>
        <pc:sldMkLst>
          <pc:docMk/>
          <pc:sldMk cId="1713219598" sldId="257"/>
        </pc:sldMkLst>
        <pc:spChg chg="mod">
          <ac:chgData name="Fidel Amilcar Lerma Pacheco" userId="ad1e888b412cec69" providerId="Windows Live" clId="Web-{E249D875-D1AF-437E-8172-C7DB61D104F4}" dt="2024-03-01T01:58:36.119" v="732" actId="1076"/>
          <ac:spMkLst>
            <pc:docMk/>
            <pc:sldMk cId="1713219598" sldId="257"/>
            <ac:spMk id="2" creationId="{1BEF5859-10C9-4588-9727-B9362E26C29D}"/>
          </ac:spMkLst>
        </pc:spChg>
        <pc:spChg chg="mod">
          <ac:chgData name="Fidel Amilcar Lerma Pacheco" userId="ad1e888b412cec69" providerId="Windows Live" clId="Web-{E249D875-D1AF-437E-8172-C7DB61D104F4}" dt="2024-03-01T01:58:49.229" v="733" actId="20577"/>
          <ac:spMkLst>
            <pc:docMk/>
            <pc:sldMk cId="1713219598" sldId="257"/>
            <ac:spMk id="3" creationId="{5671D7E5-EF66-4BCD-8DAA-E9061157F0BE}"/>
          </ac:spMkLst>
        </pc:spChg>
        <pc:spChg chg="mod">
          <ac:chgData name="Fidel Amilcar Lerma Pacheco" userId="ad1e888b412cec69" providerId="Windows Live" clId="Web-{E249D875-D1AF-437E-8172-C7DB61D104F4}" dt="2024-03-01T02:11:53.119" v="784" actId="20577"/>
          <ac:spMkLst>
            <pc:docMk/>
            <pc:sldMk cId="1713219598" sldId="257"/>
            <ac:spMk id="4" creationId="{36C19884-873C-4D13-BE6D-318CF07B0D12}"/>
          </ac:spMkLst>
        </pc:spChg>
      </pc:sldChg>
      <pc:sldChg chg="modSp">
        <pc:chgData name="Fidel Amilcar Lerma Pacheco" userId="ad1e888b412cec69" providerId="Windows Live" clId="Web-{E249D875-D1AF-437E-8172-C7DB61D104F4}" dt="2024-03-01T02:07:48.844" v="770" actId="20577"/>
        <pc:sldMkLst>
          <pc:docMk/>
          <pc:sldMk cId="3571516367" sldId="258"/>
        </pc:sldMkLst>
        <pc:spChg chg="mod">
          <ac:chgData name="Fidel Amilcar Lerma Pacheco" userId="ad1e888b412cec69" providerId="Windows Live" clId="Web-{E249D875-D1AF-437E-8172-C7DB61D104F4}" dt="2024-03-01T01:36:00.552" v="575" actId="1076"/>
          <ac:spMkLst>
            <pc:docMk/>
            <pc:sldMk cId="3571516367" sldId="258"/>
            <ac:spMk id="2" creationId="{0A32731C-311B-46F7-A865-6C3AF6B09A47}"/>
          </ac:spMkLst>
        </pc:spChg>
        <pc:spChg chg="mod">
          <ac:chgData name="Fidel Amilcar Lerma Pacheco" userId="ad1e888b412cec69" providerId="Windows Live" clId="Web-{E249D875-D1AF-437E-8172-C7DB61D104F4}" dt="2024-03-01T01:36:31.568" v="579" actId="14100"/>
          <ac:spMkLst>
            <pc:docMk/>
            <pc:sldMk cId="3571516367" sldId="258"/>
            <ac:spMk id="3" creationId="{9D5232F9-FD00-464A-9F17-619C91AEF8F3}"/>
          </ac:spMkLst>
        </pc:spChg>
        <pc:spChg chg="mod">
          <ac:chgData name="Fidel Amilcar Lerma Pacheco" userId="ad1e888b412cec69" providerId="Windows Live" clId="Web-{E249D875-D1AF-437E-8172-C7DB61D104F4}" dt="2024-03-01T02:07:48.844" v="770" actId="20577"/>
          <ac:spMkLst>
            <pc:docMk/>
            <pc:sldMk cId="3571516367" sldId="258"/>
            <ac:spMk id="5" creationId="{8D51ED20-04D4-4894-B0C2-9C541A61A734}"/>
          </ac:spMkLst>
        </pc:spChg>
      </pc:sldChg>
      <pc:sldChg chg="modSp ord">
        <pc:chgData name="Fidel Amilcar Lerma Pacheco" userId="ad1e888b412cec69" providerId="Windows Live" clId="Web-{E249D875-D1AF-437E-8172-C7DB61D104F4}" dt="2024-03-01T02:28:41.798" v="863" actId="20577"/>
        <pc:sldMkLst>
          <pc:docMk/>
          <pc:sldMk cId="332104327" sldId="259"/>
        </pc:sldMkLst>
        <pc:spChg chg="mod">
          <ac:chgData name="Fidel Amilcar Lerma Pacheco" userId="ad1e888b412cec69" providerId="Windows Live" clId="Web-{E249D875-D1AF-437E-8172-C7DB61D104F4}" dt="2024-03-01T02:15:41.596" v="793" actId="20577"/>
          <ac:spMkLst>
            <pc:docMk/>
            <pc:sldMk cId="332104327" sldId="259"/>
            <ac:spMk id="2" creationId="{FA93DB88-62DD-4C41-977F-D59BEF14EE76}"/>
          </ac:spMkLst>
        </pc:spChg>
        <pc:spChg chg="mod">
          <ac:chgData name="Fidel Amilcar Lerma Pacheco" userId="ad1e888b412cec69" providerId="Windows Live" clId="Web-{E249D875-D1AF-437E-8172-C7DB61D104F4}" dt="2024-03-01T02:15:41.627" v="794" actId="20577"/>
          <ac:spMkLst>
            <pc:docMk/>
            <pc:sldMk cId="332104327" sldId="259"/>
            <ac:spMk id="3" creationId="{AEF37E83-2D8B-42EF-A2C4-5D2BBDB1F05B}"/>
          </ac:spMkLst>
        </pc:spChg>
        <pc:spChg chg="mod">
          <ac:chgData name="Fidel Amilcar Lerma Pacheco" userId="ad1e888b412cec69" providerId="Windows Live" clId="Web-{E249D875-D1AF-437E-8172-C7DB61D104F4}" dt="2024-03-01T02:18:54.932" v="808" actId="20577"/>
          <ac:spMkLst>
            <pc:docMk/>
            <pc:sldMk cId="332104327" sldId="259"/>
            <ac:spMk id="4" creationId="{B0D77839-2CFD-4BC8-85DA-9EE69CCE1B20}"/>
          </ac:spMkLst>
        </pc:spChg>
        <pc:spChg chg="mod">
          <ac:chgData name="Fidel Amilcar Lerma Pacheco" userId="ad1e888b412cec69" providerId="Windows Live" clId="Web-{E249D875-D1AF-437E-8172-C7DB61D104F4}" dt="2024-03-01T02:22:18.189" v="826" actId="20577"/>
          <ac:spMkLst>
            <pc:docMk/>
            <pc:sldMk cId="332104327" sldId="259"/>
            <ac:spMk id="5" creationId="{57E386FF-C90F-4484-A843-D4BA75FFF002}"/>
          </ac:spMkLst>
        </pc:spChg>
        <pc:spChg chg="mod">
          <ac:chgData name="Fidel Amilcar Lerma Pacheco" userId="ad1e888b412cec69" providerId="Windows Live" clId="Web-{E249D875-D1AF-437E-8172-C7DB61D104F4}" dt="2024-03-01T02:22:18.252" v="827" actId="20577"/>
          <ac:spMkLst>
            <pc:docMk/>
            <pc:sldMk cId="332104327" sldId="259"/>
            <ac:spMk id="6" creationId="{F30780D1-5C1B-411C-81ED-7B9970FCBF8A}"/>
          </ac:spMkLst>
        </pc:spChg>
        <pc:spChg chg="mod">
          <ac:chgData name="Fidel Amilcar Lerma Pacheco" userId="ad1e888b412cec69" providerId="Windows Live" clId="Web-{E249D875-D1AF-437E-8172-C7DB61D104F4}" dt="2024-03-01T02:17:57.961" v="806" actId="20577"/>
          <ac:spMkLst>
            <pc:docMk/>
            <pc:sldMk cId="332104327" sldId="259"/>
            <ac:spMk id="12" creationId="{FABE7D8B-D1CD-44C0-AD2D-2ABA67684E97}"/>
          </ac:spMkLst>
        </pc:spChg>
        <pc:spChg chg="mod">
          <ac:chgData name="Fidel Amilcar Lerma Pacheco" userId="ad1e888b412cec69" providerId="Windows Live" clId="Web-{E249D875-D1AF-437E-8172-C7DB61D104F4}" dt="2024-03-01T02:24:21.038" v="841" actId="20577"/>
          <ac:spMkLst>
            <pc:docMk/>
            <pc:sldMk cId="332104327" sldId="259"/>
            <ac:spMk id="13" creationId="{8C2F0B15-120C-423F-8EE5-F303B19D5CC5}"/>
          </ac:spMkLst>
        </pc:spChg>
        <pc:spChg chg="mod">
          <ac:chgData name="Fidel Amilcar Lerma Pacheco" userId="ad1e888b412cec69" providerId="Windows Live" clId="Web-{E249D875-D1AF-437E-8172-C7DB61D104F4}" dt="2024-03-01T02:28:00.953" v="860" actId="1076"/>
          <ac:spMkLst>
            <pc:docMk/>
            <pc:sldMk cId="332104327" sldId="259"/>
            <ac:spMk id="14" creationId="{300D2644-F516-41F1-A88D-93673EA209A4}"/>
          </ac:spMkLst>
        </pc:spChg>
        <pc:spChg chg="mod">
          <ac:chgData name="Fidel Amilcar Lerma Pacheco" userId="ad1e888b412cec69" providerId="Windows Live" clId="Web-{E249D875-D1AF-437E-8172-C7DB61D104F4}" dt="2024-03-01T02:28:41.798" v="863" actId="20577"/>
          <ac:spMkLst>
            <pc:docMk/>
            <pc:sldMk cId="332104327" sldId="259"/>
            <ac:spMk id="15" creationId="{9405A1F0-98C1-4B11-8D9A-3C009ADC44D0}"/>
          </ac:spMkLst>
        </pc:spChg>
        <pc:spChg chg="mod">
          <ac:chgData name="Fidel Amilcar Lerma Pacheco" userId="ad1e888b412cec69" providerId="Windows Live" clId="Web-{E249D875-D1AF-437E-8172-C7DB61D104F4}" dt="2024-03-01T02:23:19.567" v="837" actId="20577"/>
          <ac:spMkLst>
            <pc:docMk/>
            <pc:sldMk cId="332104327" sldId="259"/>
            <ac:spMk id="17" creationId="{CD3D67B7-A821-49FC-94BE-19EDE9D319A5}"/>
          </ac:spMkLst>
        </pc:spChg>
      </pc:sldChg>
      <pc:sldChg chg="addSp delSp modSp del ord">
        <pc:chgData name="Fidel Amilcar Lerma Pacheco" userId="ad1e888b412cec69" providerId="Windows Live" clId="Web-{E249D875-D1AF-437E-8172-C7DB61D104F4}" dt="2024-03-01T02:32:10.808" v="877"/>
        <pc:sldMkLst>
          <pc:docMk/>
          <pc:sldMk cId="1429429409" sldId="261"/>
        </pc:sldMkLst>
        <pc:spChg chg="mod">
          <ac:chgData name="Fidel Amilcar Lerma Pacheco" userId="ad1e888b412cec69" providerId="Windows Live" clId="Web-{E249D875-D1AF-437E-8172-C7DB61D104F4}" dt="2024-03-01T02:14:39" v="789" actId="20577"/>
          <ac:spMkLst>
            <pc:docMk/>
            <pc:sldMk cId="1429429409" sldId="261"/>
            <ac:spMk id="2" creationId="{C4CA0637-CCAA-425E-A57A-6205AFDC8B8C}"/>
          </ac:spMkLst>
        </pc:spChg>
        <pc:spChg chg="del mod">
          <ac:chgData name="Fidel Amilcar Lerma Pacheco" userId="ad1e888b412cec69" providerId="Windows Live" clId="Web-{E249D875-D1AF-437E-8172-C7DB61D104F4}" dt="2024-03-01T02:28:58.502" v="867"/>
          <ac:spMkLst>
            <pc:docMk/>
            <pc:sldMk cId="1429429409" sldId="261"/>
            <ac:spMk id="3" creationId="{D851C395-6BC4-4F00-B40B-069DBBB7C08B}"/>
          </ac:spMkLst>
        </pc:spChg>
        <pc:spChg chg="del">
          <ac:chgData name="Fidel Amilcar Lerma Pacheco" userId="ad1e888b412cec69" providerId="Windows Live" clId="Web-{E249D875-D1AF-437E-8172-C7DB61D104F4}" dt="2024-03-01T02:28:58.658" v="868"/>
          <ac:spMkLst>
            <pc:docMk/>
            <pc:sldMk cId="1429429409" sldId="261"/>
            <ac:spMk id="4" creationId="{A1D16151-9486-4A03-AE3A-F1CC562E0564}"/>
          </ac:spMkLst>
        </pc:spChg>
        <pc:spChg chg="del">
          <ac:chgData name="Fidel Amilcar Lerma Pacheco" userId="ad1e888b412cec69" providerId="Windows Live" clId="Web-{E249D875-D1AF-437E-8172-C7DB61D104F4}" dt="2024-03-01T02:28:58.783" v="869"/>
          <ac:spMkLst>
            <pc:docMk/>
            <pc:sldMk cId="1429429409" sldId="261"/>
            <ac:spMk id="5" creationId="{DDE59236-37DD-4582-A2A0-3F9A13A3B55D}"/>
          </ac:spMkLst>
        </pc:spChg>
        <pc:spChg chg="del">
          <ac:chgData name="Fidel Amilcar Lerma Pacheco" userId="ad1e888b412cec69" providerId="Windows Live" clId="Web-{E249D875-D1AF-437E-8172-C7DB61D104F4}" dt="2024-03-01T02:28:59.283" v="870"/>
          <ac:spMkLst>
            <pc:docMk/>
            <pc:sldMk cId="1429429409" sldId="261"/>
            <ac:spMk id="6" creationId="{DE1CCF0F-F0BB-42D7-B3C2-C29336739F32}"/>
          </ac:spMkLst>
        </pc:spChg>
        <pc:spChg chg="del">
          <ac:chgData name="Fidel Amilcar Lerma Pacheco" userId="ad1e888b412cec69" providerId="Windows Live" clId="Web-{E249D875-D1AF-437E-8172-C7DB61D104F4}" dt="2024-03-01T02:29:02.783" v="871"/>
          <ac:spMkLst>
            <pc:docMk/>
            <pc:sldMk cId="1429429409" sldId="261"/>
            <ac:spMk id="7" creationId="{1F939793-2181-4A3D-9C5A-CE676CC83EC0}"/>
          </ac:spMkLst>
        </pc:spChg>
        <pc:spChg chg="del mod">
          <ac:chgData name="Fidel Amilcar Lerma Pacheco" userId="ad1e888b412cec69" providerId="Windows Live" clId="Web-{E249D875-D1AF-437E-8172-C7DB61D104F4}" dt="2024-03-01T02:29:04.424" v="872"/>
          <ac:spMkLst>
            <pc:docMk/>
            <pc:sldMk cId="1429429409" sldId="261"/>
            <ac:spMk id="8" creationId="{C9FA0B0D-7B36-4D63-86BD-20E6E1B6A0D8}"/>
          </ac:spMkLst>
        </pc:spChg>
        <pc:spChg chg="mod">
          <ac:chgData name="Fidel Amilcar Lerma Pacheco" userId="ad1e888b412cec69" providerId="Windows Live" clId="Web-{E249D875-D1AF-437E-8172-C7DB61D104F4}" dt="2024-03-01T02:29:43.832" v="875" actId="1076"/>
          <ac:spMkLst>
            <pc:docMk/>
            <pc:sldMk cId="1429429409" sldId="261"/>
            <ac:spMk id="11" creationId="{7AE81C1E-A7C3-40CD-9C11-0C03A2221292}"/>
          </ac:spMkLst>
        </pc:spChg>
        <pc:spChg chg="add mod">
          <ac:chgData name="Fidel Amilcar Lerma Pacheco" userId="ad1e888b412cec69" providerId="Windows Live" clId="Web-{E249D875-D1AF-437E-8172-C7DB61D104F4}" dt="2024-03-01T02:28:58.502" v="867"/>
          <ac:spMkLst>
            <pc:docMk/>
            <pc:sldMk cId="1429429409" sldId="261"/>
            <ac:spMk id="13" creationId="{464E94F4-F860-E203-F1A9-1D871C6DB2B9}"/>
          </ac:spMkLst>
        </pc:spChg>
        <pc:spChg chg="add mod">
          <ac:chgData name="Fidel Amilcar Lerma Pacheco" userId="ad1e888b412cec69" providerId="Windows Live" clId="Web-{E249D875-D1AF-437E-8172-C7DB61D104F4}" dt="2024-03-01T02:28:58.658" v="868"/>
          <ac:spMkLst>
            <pc:docMk/>
            <pc:sldMk cId="1429429409" sldId="261"/>
            <ac:spMk id="15" creationId="{EF03CE5D-1FB6-1ED1-AC15-8A056B98700A}"/>
          </ac:spMkLst>
        </pc:spChg>
        <pc:spChg chg="add mod">
          <ac:chgData name="Fidel Amilcar Lerma Pacheco" userId="ad1e888b412cec69" providerId="Windows Live" clId="Web-{E249D875-D1AF-437E-8172-C7DB61D104F4}" dt="2024-03-01T02:28:58.783" v="869"/>
          <ac:spMkLst>
            <pc:docMk/>
            <pc:sldMk cId="1429429409" sldId="261"/>
            <ac:spMk id="17" creationId="{69E162CA-38B5-366D-7F83-5C095192867B}"/>
          </ac:spMkLst>
        </pc:spChg>
        <pc:spChg chg="add mod">
          <ac:chgData name="Fidel Amilcar Lerma Pacheco" userId="ad1e888b412cec69" providerId="Windows Live" clId="Web-{E249D875-D1AF-437E-8172-C7DB61D104F4}" dt="2024-03-01T02:28:59.283" v="870"/>
          <ac:spMkLst>
            <pc:docMk/>
            <pc:sldMk cId="1429429409" sldId="261"/>
            <ac:spMk id="19" creationId="{6A6484E4-F775-1718-9A72-49F0386091FE}"/>
          </ac:spMkLst>
        </pc:spChg>
        <pc:spChg chg="add mod">
          <ac:chgData name="Fidel Amilcar Lerma Pacheco" userId="ad1e888b412cec69" providerId="Windows Live" clId="Web-{E249D875-D1AF-437E-8172-C7DB61D104F4}" dt="2024-03-01T02:29:02.783" v="871"/>
          <ac:spMkLst>
            <pc:docMk/>
            <pc:sldMk cId="1429429409" sldId="261"/>
            <ac:spMk id="21" creationId="{191E6DF8-395E-6519-F602-0E33C227C069}"/>
          </ac:spMkLst>
        </pc:spChg>
        <pc:spChg chg="add mod">
          <ac:chgData name="Fidel Amilcar Lerma Pacheco" userId="ad1e888b412cec69" providerId="Windows Live" clId="Web-{E249D875-D1AF-437E-8172-C7DB61D104F4}" dt="2024-03-01T02:29:04.424" v="872"/>
          <ac:spMkLst>
            <pc:docMk/>
            <pc:sldMk cId="1429429409" sldId="261"/>
            <ac:spMk id="23" creationId="{E104922F-64B2-76A1-1E02-7A8E1B53CB7F}"/>
          </ac:spMkLst>
        </pc:spChg>
        <pc:spChg chg="add del">
          <ac:chgData name="Fidel Amilcar Lerma Pacheco" userId="ad1e888b412cec69" providerId="Windows Live" clId="Web-{E249D875-D1AF-437E-8172-C7DB61D104F4}" dt="2024-03-01T02:29:43.675" v="874"/>
          <ac:spMkLst>
            <pc:docMk/>
            <pc:sldMk cId="1429429409" sldId="261"/>
            <ac:spMk id="24" creationId="{12637E97-3452-BCFF-0E70-53A4F2DC0C4A}"/>
          </ac:spMkLst>
        </pc:spChg>
        <pc:graphicFrameChg chg="del">
          <ac:chgData name="Fidel Amilcar Lerma Pacheco" userId="ad1e888b412cec69" providerId="Windows Live" clId="Web-{E249D875-D1AF-437E-8172-C7DB61D104F4}" dt="2024-03-01T02:28:58.345" v="865"/>
          <ac:graphicFrameMkLst>
            <pc:docMk/>
            <pc:sldMk cId="1429429409" sldId="261"/>
            <ac:graphicFrameMk id="9" creationId="{2E5E2E0B-A597-7D26-ECD7-9DD133836343}"/>
          </ac:graphicFrameMkLst>
        </pc:graphicFrameChg>
      </pc:sldChg>
      <pc:sldChg chg="modSp">
        <pc:chgData name="Fidel Amilcar Lerma Pacheco" userId="ad1e888b412cec69" providerId="Windows Live" clId="Web-{E249D875-D1AF-437E-8172-C7DB61D104F4}" dt="2024-03-01T01:37:45.087" v="589" actId="20577"/>
        <pc:sldMkLst>
          <pc:docMk/>
          <pc:sldMk cId="379728094" sldId="262"/>
        </pc:sldMkLst>
        <pc:spChg chg="mod">
          <ac:chgData name="Fidel Amilcar Lerma Pacheco" userId="ad1e888b412cec69" providerId="Windows Live" clId="Web-{E249D875-D1AF-437E-8172-C7DB61D104F4}" dt="2024-03-01T01:37:45.009" v="588" actId="1076"/>
          <ac:spMkLst>
            <pc:docMk/>
            <pc:sldMk cId="379728094" sldId="262"/>
            <ac:spMk id="2" creationId="{B1FE5F11-B7B9-4B80-8C6A-A8A7A7190B77}"/>
          </ac:spMkLst>
        </pc:spChg>
        <pc:spChg chg="mod">
          <ac:chgData name="Fidel Amilcar Lerma Pacheco" userId="ad1e888b412cec69" providerId="Windows Live" clId="Web-{E249D875-D1AF-437E-8172-C7DB61D104F4}" dt="2024-03-01T01:37:45.087" v="589" actId="20577"/>
          <ac:spMkLst>
            <pc:docMk/>
            <pc:sldMk cId="379728094" sldId="262"/>
            <ac:spMk id="3" creationId="{DA8AFAA9-633A-475C-B8ED-840A34F7294D}"/>
          </ac:spMkLst>
        </pc:spChg>
      </pc:sldChg>
      <pc:sldChg chg="modSp ord">
        <pc:chgData name="Fidel Amilcar Lerma Pacheco" userId="ad1e888b412cec69" providerId="Windows Live" clId="Web-{E249D875-D1AF-437E-8172-C7DB61D104F4}" dt="2024-03-01T02:11:33.024" v="783" actId="20577"/>
        <pc:sldMkLst>
          <pc:docMk/>
          <pc:sldMk cId="744379741" sldId="265"/>
        </pc:sldMkLst>
        <pc:spChg chg="mod">
          <ac:chgData name="Fidel Amilcar Lerma Pacheco" userId="ad1e888b412cec69" providerId="Windows Live" clId="Web-{E249D875-D1AF-437E-8172-C7DB61D104F4}" dt="2024-03-01T02:07:11.436" v="757" actId="1076"/>
          <ac:spMkLst>
            <pc:docMk/>
            <pc:sldMk cId="744379741" sldId="265"/>
            <ac:spMk id="2" creationId="{D94A2CD4-732A-43E4-BCB9-CBA2055E0AC6}"/>
          </ac:spMkLst>
        </pc:spChg>
        <pc:spChg chg="mod">
          <ac:chgData name="Fidel Amilcar Lerma Pacheco" userId="ad1e888b412cec69" providerId="Windows Live" clId="Web-{E249D875-D1AF-437E-8172-C7DB61D104F4}" dt="2024-03-01T02:11:33.024" v="783" actId="20577"/>
          <ac:spMkLst>
            <pc:docMk/>
            <pc:sldMk cId="744379741" sldId="265"/>
            <ac:spMk id="3" creationId="{45FD0450-A909-4CD9-8912-96A19ACEB7CB}"/>
          </ac:spMkLst>
        </pc:spChg>
        <pc:spChg chg="mod">
          <ac:chgData name="Fidel Amilcar Lerma Pacheco" userId="ad1e888b412cec69" providerId="Windows Live" clId="Web-{E249D875-D1AF-437E-8172-C7DB61D104F4}" dt="2024-03-01T02:08:20.501" v="775" actId="20577"/>
          <ac:spMkLst>
            <pc:docMk/>
            <pc:sldMk cId="744379741" sldId="265"/>
            <ac:spMk id="5" creationId="{3555A49C-96F4-440D-B89E-A0AE94F70108}"/>
          </ac:spMkLst>
        </pc:spChg>
      </pc:sldChg>
      <pc:sldChg chg="modSp">
        <pc:chgData name="Fidel Amilcar Lerma Pacheco" userId="ad1e888b412cec69" providerId="Windows Live" clId="Web-{E249D875-D1AF-437E-8172-C7DB61D104F4}" dt="2024-03-01T02:09:08.534" v="779" actId="20577"/>
        <pc:sldMkLst>
          <pc:docMk/>
          <pc:sldMk cId="1742861620" sldId="266"/>
        </pc:sldMkLst>
        <pc:spChg chg="mod">
          <ac:chgData name="Fidel Amilcar Lerma Pacheco" userId="ad1e888b412cec69" providerId="Windows Live" clId="Web-{E249D875-D1AF-437E-8172-C7DB61D104F4}" dt="2024-03-01T02:09:08.534" v="779" actId="20577"/>
          <ac:spMkLst>
            <pc:docMk/>
            <pc:sldMk cId="1742861620" sldId="266"/>
            <ac:spMk id="5" creationId="{4135E32A-1A8C-43D2-9C6E-12887B4DEDFB}"/>
          </ac:spMkLst>
        </pc:spChg>
      </pc:sldChg>
      <pc:sldChg chg="addSp delSp modSp">
        <pc:chgData name="Fidel Amilcar Lerma Pacheco" userId="ad1e888b412cec69" providerId="Windows Live" clId="Web-{E249D875-D1AF-437E-8172-C7DB61D104F4}" dt="2024-03-01T02:07:57.281" v="771" actId="20577"/>
        <pc:sldMkLst>
          <pc:docMk/>
          <pc:sldMk cId="2499682613" sldId="269"/>
        </pc:sldMkLst>
        <pc:spChg chg="mod">
          <ac:chgData name="Fidel Amilcar Lerma Pacheco" userId="ad1e888b412cec69" providerId="Windows Live" clId="Web-{E249D875-D1AF-437E-8172-C7DB61D104F4}" dt="2024-03-01T02:00:42.593" v="742" actId="20577"/>
          <ac:spMkLst>
            <pc:docMk/>
            <pc:sldMk cId="2499682613" sldId="269"/>
            <ac:spMk id="3" creationId="{3E5FEE2D-79E5-4C1D-8BF7-EE619CA7039A}"/>
          </ac:spMkLst>
        </pc:spChg>
        <pc:spChg chg="mod">
          <ac:chgData name="Fidel Amilcar Lerma Pacheco" userId="ad1e888b412cec69" providerId="Windows Live" clId="Web-{E249D875-D1AF-437E-8172-C7DB61D104F4}" dt="2024-03-01T02:07:57.281" v="771" actId="20577"/>
          <ac:spMkLst>
            <pc:docMk/>
            <pc:sldMk cId="2499682613" sldId="269"/>
            <ac:spMk id="8" creationId="{8BA5A93F-DCAE-40B8-8E94-3239A1A6A21A}"/>
          </ac:spMkLst>
        </pc:spChg>
        <pc:graphicFrameChg chg="mod modGraphic">
          <ac:chgData name="Fidel Amilcar Lerma Pacheco" userId="ad1e888b412cec69" providerId="Windows Live" clId="Web-{E249D875-D1AF-437E-8172-C7DB61D104F4}" dt="2024-03-01T01:19:01.841" v="267"/>
          <ac:graphicFrameMkLst>
            <pc:docMk/>
            <pc:sldMk cId="2499682613" sldId="269"/>
            <ac:graphicFrameMk id="4" creationId="{390E7E75-E57A-4FF0-A0E4-A4DBCF6EA89A}"/>
          </ac:graphicFrameMkLst>
        </pc:graphicFrameChg>
        <pc:graphicFrameChg chg="add del mod">
          <ac:chgData name="Fidel Amilcar Lerma Pacheco" userId="ad1e888b412cec69" providerId="Windows Live" clId="Web-{E249D875-D1AF-437E-8172-C7DB61D104F4}" dt="2024-03-01T01:04:51.948" v="20"/>
          <ac:graphicFrameMkLst>
            <pc:docMk/>
            <pc:sldMk cId="2499682613" sldId="269"/>
            <ac:graphicFrameMk id="5" creationId="{1CC5DB84-360C-A6A0-2607-1AE66ABB010E}"/>
          </ac:graphicFrameMkLst>
        </pc:graphicFrameChg>
      </pc:sldChg>
      <pc:sldChg chg="modSp ord">
        <pc:chgData name="Fidel Amilcar Lerma Pacheco" userId="ad1e888b412cec69" providerId="Windows Live" clId="Web-{E249D875-D1AF-437E-8172-C7DB61D104F4}" dt="2024-03-01T02:09:08.347" v="777" actId="20577"/>
        <pc:sldMkLst>
          <pc:docMk/>
          <pc:sldMk cId="2896385493" sldId="270"/>
        </pc:sldMkLst>
        <pc:spChg chg="mod">
          <ac:chgData name="Fidel Amilcar Lerma Pacheco" userId="ad1e888b412cec69" providerId="Windows Live" clId="Web-{E249D875-D1AF-437E-8172-C7DB61D104F4}" dt="2024-03-01T01:40:46.031" v="602" actId="20577"/>
          <ac:spMkLst>
            <pc:docMk/>
            <pc:sldMk cId="2896385493" sldId="270"/>
            <ac:spMk id="3" creationId="{77762301-F83A-4BEA-9D11-E6C99FB574A8}"/>
          </ac:spMkLst>
        </pc:spChg>
        <pc:spChg chg="mod">
          <ac:chgData name="Fidel Amilcar Lerma Pacheco" userId="ad1e888b412cec69" providerId="Windows Live" clId="Web-{E249D875-D1AF-437E-8172-C7DB61D104F4}" dt="2024-03-01T02:09:08.347" v="777" actId="20577"/>
          <ac:spMkLst>
            <pc:docMk/>
            <pc:sldMk cId="2896385493" sldId="270"/>
            <ac:spMk id="7" creationId="{4E98E6AD-9D37-499C-898E-ED12AC36D31D}"/>
          </ac:spMkLst>
        </pc:spChg>
        <pc:graphicFrameChg chg="mod modGraphic">
          <ac:chgData name="Fidel Amilcar Lerma Pacheco" userId="ad1e888b412cec69" providerId="Windows Live" clId="Web-{E249D875-D1AF-437E-8172-C7DB61D104F4}" dt="2024-03-01T01:53:39.545" v="698" actId="20577"/>
          <ac:graphicFrameMkLst>
            <pc:docMk/>
            <pc:sldMk cId="2896385493" sldId="270"/>
            <ac:graphicFrameMk id="33" creationId="{7BC1F95D-CCD2-421B-B06B-706699FAAD5D}"/>
          </ac:graphicFrameMkLst>
        </pc:graphicFrameChg>
      </pc:sldChg>
      <pc:sldChg chg="modSp">
        <pc:chgData name="Fidel Amilcar Lerma Pacheco" userId="ad1e888b412cec69" providerId="Windows Live" clId="Web-{E249D875-D1AF-437E-8172-C7DB61D104F4}" dt="2024-03-01T02:09:08.659" v="781" actId="20577"/>
        <pc:sldMkLst>
          <pc:docMk/>
          <pc:sldMk cId="1969787568" sldId="271"/>
        </pc:sldMkLst>
        <pc:spChg chg="mod">
          <ac:chgData name="Fidel Amilcar Lerma Pacheco" userId="ad1e888b412cec69" providerId="Windows Live" clId="Web-{E249D875-D1AF-437E-8172-C7DB61D104F4}" dt="2024-03-01T01:56:45.912" v="718" actId="20577"/>
          <ac:spMkLst>
            <pc:docMk/>
            <pc:sldMk cId="1969787568" sldId="271"/>
            <ac:spMk id="3" creationId="{AF64C29E-DF30-4DC6-AB95-2016F9A703B6}"/>
          </ac:spMkLst>
        </pc:spChg>
        <pc:spChg chg="mod">
          <ac:chgData name="Fidel Amilcar Lerma Pacheco" userId="ad1e888b412cec69" providerId="Windows Live" clId="Web-{E249D875-D1AF-437E-8172-C7DB61D104F4}" dt="2024-03-01T02:09:08.659" v="781" actId="20577"/>
          <ac:spMkLst>
            <pc:docMk/>
            <pc:sldMk cId="1969787568" sldId="271"/>
            <ac:spMk id="5" creationId="{3990FA1B-5022-47AB-A0AE-8F5C5797997C}"/>
          </ac:spMkLst>
        </pc:spChg>
      </pc:sldChg>
      <pc:sldChg chg="modSp add replId">
        <pc:chgData name="Fidel Amilcar Lerma Pacheco" userId="ad1e888b412cec69" providerId="Windows Live" clId="Web-{E249D875-D1AF-437E-8172-C7DB61D104F4}" dt="2024-03-01T02:08:03.438" v="774" actId="20577"/>
        <pc:sldMkLst>
          <pc:docMk/>
          <pc:sldMk cId="3829905499" sldId="272"/>
        </pc:sldMkLst>
        <pc:spChg chg="mod">
          <ac:chgData name="Fidel Amilcar Lerma Pacheco" userId="ad1e888b412cec69" providerId="Windows Live" clId="Web-{E249D875-D1AF-437E-8172-C7DB61D104F4}" dt="2024-03-01T02:01:26.095" v="747" actId="20577"/>
          <ac:spMkLst>
            <pc:docMk/>
            <pc:sldMk cId="3829905499" sldId="272"/>
            <ac:spMk id="3" creationId="{3E5FEE2D-79E5-4C1D-8BF7-EE619CA7039A}"/>
          </ac:spMkLst>
        </pc:spChg>
        <pc:spChg chg="mod">
          <ac:chgData name="Fidel Amilcar Lerma Pacheco" userId="ad1e888b412cec69" providerId="Windows Live" clId="Web-{E249D875-D1AF-437E-8172-C7DB61D104F4}" dt="2024-03-01T02:08:03.438" v="774" actId="20577"/>
          <ac:spMkLst>
            <pc:docMk/>
            <pc:sldMk cId="3829905499" sldId="272"/>
            <ac:spMk id="8" creationId="{8BA5A93F-DCAE-40B8-8E94-3239A1A6A21A}"/>
          </ac:spMkLst>
        </pc:spChg>
        <pc:graphicFrameChg chg="mod modGraphic">
          <ac:chgData name="Fidel Amilcar Lerma Pacheco" userId="ad1e888b412cec69" providerId="Windows Live" clId="Web-{E249D875-D1AF-437E-8172-C7DB61D104F4}" dt="2024-03-01T01:51:08.743" v="696"/>
          <ac:graphicFrameMkLst>
            <pc:docMk/>
            <pc:sldMk cId="3829905499" sldId="272"/>
            <ac:graphicFrameMk id="4" creationId="{390E7E75-E57A-4FF0-A0E4-A4DBCF6EA89A}"/>
          </ac:graphicFrameMkLst>
        </pc:graphicFrameChg>
      </pc:sldChg>
      <pc:sldChg chg="add replId">
        <pc:chgData name="Fidel Amilcar Lerma Pacheco" userId="ad1e888b412cec69" providerId="Windows Live" clId="Web-{E249D875-D1AF-437E-8172-C7DB61D104F4}" dt="2024-03-01T02:12:34.026" v="785"/>
        <pc:sldMkLst>
          <pc:docMk/>
          <pc:sldMk cId="1161672771" sldId="273"/>
        </pc:sldMkLst>
      </pc:sldChg>
      <pc:sldChg chg="new">
        <pc:chgData name="Fidel Amilcar Lerma Pacheco" userId="ad1e888b412cec69" providerId="Windows Live" clId="Web-{E249D875-D1AF-437E-8172-C7DB61D104F4}" dt="2024-03-01T02:31:55.839" v="876"/>
        <pc:sldMkLst>
          <pc:docMk/>
          <pc:sldMk cId="1757969559" sldId="274"/>
        </pc:sldMkLst>
      </pc:sldChg>
    </pc:docChg>
  </pc:docChgLst>
  <pc:docChgLst>
    <pc:chgData name="Guest User" providerId="Windows Live" clId="Web-{2E23C248-A661-4EC9-BD42-29C6C64A08D1}"/>
    <pc:docChg chg="modSld">
      <pc:chgData name="Guest User" userId="" providerId="Windows Live" clId="Web-{2E23C248-A661-4EC9-BD42-29C6C64A08D1}" dt="2024-03-02T08:21:07.302" v="3" actId="20577"/>
      <pc:docMkLst>
        <pc:docMk/>
      </pc:docMkLst>
      <pc:sldChg chg="modSp">
        <pc:chgData name="Guest User" userId="" providerId="Windows Live" clId="Web-{2E23C248-A661-4EC9-BD42-29C6C64A08D1}" dt="2024-03-02T08:21:07.302" v="3" actId="20577"/>
        <pc:sldMkLst>
          <pc:docMk/>
          <pc:sldMk cId="2619301236" sldId="264"/>
        </pc:sldMkLst>
        <pc:spChg chg="mod">
          <ac:chgData name="Guest User" userId="" providerId="Windows Live" clId="Web-{2E23C248-A661-4EC9-BD42-29C6C64A08D1}" dt="2024-03-02T08:21:07.302" v="3" actId="20577"/>
          <ac:spMkLst>
            <pc:docMk/>
            <pc:sldMk cId="2619301236" sldId="264"/>
            <ac:spMk id="2" creationId="{3C13B114-6279-7C70-C848-8F70BE0072FF}"/>
          </ac:spMkLst>
        </pc:spChg>
      </pc:sldChg>
    </pc:docChg>
  </pc:docChgLst>
  <pc:docChgLst>
    <pc:chgData name="Fidel Amilcar Lerma Pacheco" userId="ad1e888b412cec69" providerId="Windows Live" clId="Web-{56427B96-5C4B-48F4-A9C5-1216EF86CABC}"/>
    <pc:docChg chg="addSld modSld">
      <pc:chgData name="Fidel Amilcar Lerma Pacheco" userId="ad1e888b412cec69" providerId="Windows Live" clId="Web-{56427B96-5C4B-48F4-A9C5-1216EF86CABC}" dt="2024-03-01T04:58:36.042" v="326" actId="20577"/>
      <pc:docMkLst>
        <pc:docMk/>
      </pc:docMkLst>
      <pc:sldChg chg="modSp">
        <pc:chgData name="Fidel Amilcar Lerma Pacheco" userId="ad1e888b412cec69" providerId="Windows Live" clId="Web-{56427B96-5C4B-48F4-A9C5-1216EF86CABC}" dt="2024-03-01T04:34:28.938" v="192" actId="20577"/>
        <pc:sldMkLst>
          <pc:docMk/>
          <pc:sldMk cId="332104327" sldId="259"/>
        </pc:sldMkLst>
        <pc:spChg chg="mod">
          <ac:chgData name="Fidel Amilcar Lerma Pacheco" userId="ad1e888b412cec69" providerId="Windows Live" clId="Web-{56427B96-5C4B-48F4-A9C5-1216EF86CABC}" dt="2024-03-01T04:33:45.030" v="189" actId="1076"/>
          <ac:spMkLst>
            <pc:docMk/>
            <pc:sldMk cId="332104327" sldId="259"/>
            <ac:spMk id="2" creationId="{FA93DB88-62DD-4C41-977F-D59BEF14EE76}"/>
          </ac:spMkLst>
        </pc:spChg>
        <pc:spChg chg="mod">
          <ac:chgData name="Fidel Amilcar Lerma Pacheco" userId="ad1e888b412cec69" providerId="Windows Live" clId="Web-{56427B96-5C4B-48F4-A9C5-1216EF86CABC}" dt="2024-03-01T02:38:04.012" v="1" actId="20577"/>
          <ac:spMkLst>
            <pc:docMk/>
            <pc:sldMk cId="332104327" sldId="259"/>
            <ac:spMk id="12" creationId="{FABE7D8B-D1CD-44C0-AD2D-2ABA67684E97}"/>
          </ac:spMkLst>
        </pc:spChg>
        <pc:spChg chg="mod">
          <ac:chgData name="Fidel Amilcar Lerma Pacheco" userId="ad1e888b412cec69" providerId="Windows Live" clId="Web-{56427B96-5C4B-48F4-A9C5-1216EF86CABC}" dt="2024-03-01T04:34:28.938" v="192" actId="20577"/>
          <ac:spMkLst>
            <pc:docMk/>
            <pc:sldMk cId="332104327" sldId="259"/>
            <ac:spMk id="13" creationId="{8C2F0B15-120C-423F-8EE5-F303B19D5CC5}"/>
          </ac:spMkLst>
        </pc:spChg>
        <pc:spChg chg="mod">
          <ac:chgData name="Fidel Amilcar Lerma Pacheco" userId="ad1e888b412cec69" providerId="Windows Live" clId="Web-{56427B96-5C4B-48F4-A9C5-1216EF86CABC}" dt="2024-03-01T03:10:23.080" v="115" actId="20577"/>
          <ac:spMkLst>
            <pc:docMk/>
            <pc:sldMk cId="332104327" sldId="259"/>
            <ac:spMk id="14" creationId="{300D2644-F516-41F1-A88D-93673EA209A4}"/>
          </ac:spMkLst>
        </pc:spChg>
        <pc:spChg chg="mod">
          <ac:chgData name="Fidel Amilcar Lerma Pacheco" userId="ad1e888b412cec69" providerId="Windows Live" clId="Web-{56427B96-5C4B-48F4-A9C5-1216EF86CABC}" dt="2024-03-01T03:10:53.519" v="118" actId="20577"/>
          <ac:spMkLst>
            <pc:docMk/>
            <pc:sldMk cId="332104327" sldId="259"/>
            <ac:spMk id="15" creationId="{9405A1F0-98C1-4B11-8D9A-3C009ADC44D0}"/>
          </ac:spMkLst>
        </pc:spChg>
      </pc:sldChg>
      <pc:sldChg chg="addSp delSp modSp">
        <pc:chgData name="Fidel Amilcar Lerma Pacheco" userId="ad1e888b412cec69" providerId="Windows Live" clId="Web-{56427B96-5C4B-48F4-A9C5-1216EF86CABC}" dt="2024-03-01T04:58:36.042" v="326" actId="20577"/>
        <pc:sldMkLst>
          <pc:docMk/>
          <pc:sldMk cId="1757969559" sldId="274"/>
        </pc:sldMkLst>
        <pc:spChg chg="mod">
          <ac:chgData name="Fidel Amilcar Lerma Pacheco" userId="ad1e888b412cec69" providerId="Windows Live" clId="Web-{56427B96-5C4B-48F4-A9C5-1216EF86CABC}" dt="2024-03-01T02:45:26.062" v="66" actId="1076"/>
          <ac:spMkLst>
            <pc:docMk/>
            <pc:sldMk cId="1757969559" sldId="274"/>
            <ac:spMk id="2" creationId="{BC23E7F5-0F1E-B20A-768C-5040D1881766}"/>
          </ac:spMkLst>
        </pc:spChg>
        <pc:spChg chg="mod">
          <ac:chgData name="Fidel Amilcar Lerma Pacheco" userId="ad1e888b412cec69" providerId="Windows Live" clId="Web-{56427B96-5C4B-48F4-A9C5-1216EF86CABC}" dt="2024-03-01T04:43:16.132" v="226" actId="20577"/>
          <ac:spMkLst>
            <pc:docMk/>
            <pc:sldMk cId="1757969559" sldId="274"/>
            <ac:spMk id="3" creationId="{050347B1-6FF2-D27D-162F-0E0A4679F493}"/>
          </ac:spMkLst>
        </pc:spChg>
        <pc:spChg chg="mod">
          <ac:chgData name="Fidel Amilcar Lerma Pacheco" userId="ad1e888b412cec69" providerId="Windows Live" clId="Web-{56427B96-5C4B-48F4-A9C5-1216EF86CABC}" dt="2024-03-01T03:07:08.196" v="112" actId="14100"/>
          <ac:spMkLst>
            <pc:docMk/>
            <pc:sldMk cId="1757969559" sldId="274"/>
            <ac:spMk id="4" creationId="{43C16A10-07E8-98F3-0D02-C62DEA31F409}"/>
          </ac:spMkLst>
        </pc:spChg>
        <pc:spChg chg="mod">
          <ac:chgData name="Fidel Amilcar Lerma Pacheco" userId="ad1e888b412cec69" providerId="Windows Live" clId="Web-{56427B96-5C4B-48F4-A9C5-1216EF86CABC}" dt="2024-03-01T04:35:47.425" v="207" actId="14100"/>
          <ac:spMkLst>
            <pc:docMk/>
            <pc:sldMk cId="1757969559" sldId="274"/>
            <ac:spMk id="5" creationId="{3A214A8C-9F9C-C4B5-EDB6-3463D8591DCC}"/>
          </ac:spMkLst>
        </pc:spChg>
        <pc:spChg chg="mod">
          <ac:chgData name="Fidel Amilcar Lerma Pacheco" userId="ad1e888b412cec69" providerId="Windows Live" clId="Web-{56427B96-5C4B-48F4-A9C5-1216EF86CABC}" dt="2024-03-01T04:35:42.878" v="206" actId="14100"/>
          <ac:spMkLst>
            <pc:docMk/>
            <pc:sldMk cId="1757969559" sldId="274"/>
            <ac:spMk id="6" creationId="{FC146EDE-E096-89F6-BE2C-E417AA850EE1}"/>
          </ac:spMkLst>
        </pc:spChg>
        <pc:spChg chg="mod">
          <ac:chgData name="Fidel Amilcar Lerma Pacheco" userId="ad1e888b412cec69" providerId="Windows Live" clId="Web-{56427B96-5C4B-48F4-A9C5-1216EF86CABC}" dt="2024-03-01T04:52:34.622" v="285" actId="20577"/>
          <ac:spMkLst>
            <pc:docMk/>
            <pc:sldMk cId="1757969559" sldId="274"/>
            <ac:spMk id="7" creationId="{951DF6C0-CCF2-14EE-8270-D20813C4F57B}"/>
          </ac:spMkLst>
        </pc:spChg>
        <pc:spChg chg="mod">
          <ac:chgData name="Fidel Amilcar Lerma Pacheco" userId="ad1e888b412cec69" providerId="Windows Live" clId="Web-{56427B96-5C4B-48F4-A9C5-1216EF86CABC}" dt="2024-03-01T04:52:34.559" v="284" actId="20577"/>
          <ac:spMkLst>
            <pc:docMk/>
            <pc:sldMk cId="1757969559" sldId="274"/>
            <ac:spMk id="8" creationId="{AC216946-5CAD-CBFB-F5FB-9E61844723D6}"/>
          </ac:spMkLst>
        </pc:spChg>
        <pc:spChg chg="mod">
          <ac:chgData name="Fidel Amilcar Lerma Pacheco" userId="ad1e888b412cec69" providerId="Windows Live" clId="Web-{56427B96-5C4B-48F4-A9C5-1216EF86CABC}" dt="2024-03-01T04:52:34.481" v="283" actId="20577"/>
          <ac:spMkLst>
            <pc:docMk/>
            <pc:sldMk cId="1757969559" sldId="274"/>
            <ac:spMk id="9" creationId="{4751C6C1-A298-9756-DC31-4BCA601D740E}"/>
          </ac:spMkLst>
        </pc:spChg>
        <pc:spChg chg="mod">
          <ac:chgData name="Fidel Amilcar Lerma Pacheco" userId="ad1e888b412cec69" providerId="Windows Live" clId="Web-{56427B96-5C4B-48F4-A9C5-1216EF86CABC}" dt="2024-03-01T04:58:36.042" v="326" actId="20577"/>
          <ac:spMkLst>
            <pc:docMk/>
            <pc:sldMk cId="1757969559" sldId="274"/>
            <ac:spMk id="10" creationId="{133F7EDF-1474-63DF-B242-F3D0BA3183C9}"/>
          </ac:spMkLst>
        </pc:spChg>
        <pc:spChg chg="mod">
          <ac:chgData name="Fidel Amilcar Lerma Pacheco" userId="ad1e888b412cec69" providerId="Windows Live" clId="Web-{56427B96-5C4B-48F4-A9C5-1216EF86CABC}" dt="2024-03-01T02:40:53.097" v="27" actId="20577"/>
          <ac:spMkLst>
            <pc:docMk/>
            <pc:sldMk cId="1757969559" sldId="274"/>
            <ac:spMk id="11" creationId="{5B37E975-D8B7-3D63-4AB3-E3DD5BD98137}"/>
          </ac:spMkLst>
        </pc:spChg>
        <pc:spChg chg="add del">
          <ac:chgData name="Fidel Amilcar Lerma Pacheco" userId="ad1e888b412cec69" providerId="Windows Live" clId="Web-{56427B96-5C4B-48F4-A9C5-1216EF86CABC}" dt="2024-03-01T02:44:53.498" v="64"/>
          <ac:spMkLst>
            <pc:docMk/>
            <pc:sldMk cId="1757969559" sldId="274"/>
            <ac:spMk id="13" creationId="{A25EB102-433B-4C69-38EA-B05FA4094C77}"/>
          </ac:spMkLst>
        </pc:spChg>
        <pc:spChg chg="add del">
          <ac:chgData name="Fidel Amilcar Lerma Pacheco" userId="ad1e888b412cec69" providerId="Windows Live" clId="Web-{56427B96-5C4B-48F4-A9C5-1216EF86CABC}" dt="2024-03-01T02:44:22.981" v="55"/>
          <ac:spMkLst>
            <pc:docMk/>
            <pc:sldMk cId="1757969559" sldId="274"/>
            <ac:spMk id="14" creationId="{7F677902-5AA6-170F-C25E-7BC5D545C7F6}"/>
          </ac:spMkLst>
        </pc:spChg>
      </pc:sldChg>
      <pc:sldChg chg="addSp delSp modSp new mod chgLayout">
        <pc:chgData name="Fidel Amilcar Lerma Pacheco" userId="ad1e888b412cec69" providerId="Windows Live" clId="Web-{56427B96-5C4B-48F4-A9C5-1216EF86CABC}" dt="2024-03-01T02:49:38.292" v="97" actId="20577"/>
        <pc:sldMkLst>
          <pc:docMk/>
          <pc:sldMk cId="3693168274" sldId="275"/>
        </pc:sldMkLst>
        <pc:spChg chg="mod ord">
          <ac:chgData name="Fidel Amilcar Lerma Pacheco" userId="ad1e888b412cec69" providerId="Windows Live" clId="Web-{56427B96-5C4B-48F4-A9C5-1216EF86CABC}" dt="2024-03-01T02:39:35.219" v="16" actId="20577"/>
          <ac:spMkLst>
            <pc:docMk/>
            <pc:sldMk cId="3693168274" sldId="275"/>
            <ac:spMk id="2" creationId="{D51B7CED-53CE-3395-D841-F571A89954D9}"/>
          </ac:spMkLst>
        </pc:spChg>
        <pc:spChg chg="del">
          <ac:chgData name="Fidel Amilcar Lerma Pacheco" userId="ad1e888b412cec69" providerId="Windows Live" clId="Web-{56427B96-5C4B-48F4-A9C5-1216EF86CABC}" dt="2024-03-01T02:39:27.844" v="15"/>
          <ac:spMkLst>
            <pc:docMk/>
            <pc:sldMk cId="3693168274" sldId="275"/>
            <ac:spMk id="3" creationId="{690C530D-EB41-05C7-A9CB-87DFF173BA15}"/>
          </ac:spMkLst>
        </pc:spChg>
        <pc:spChg chg="mod ord">
          <ac:chgData name="Fidel Amilcar Lerma Pacheco" userId="ad1e888b412cec69" providerId="Windows Live" clId="Web-{56427B96-5C4B-48F4-A9C5-1216EF86CABC}" dt="2024-03-01T02:40:38.269" v="26" actId="20577"/>
          <ac:spMkLst>
            <pc:docMk/>
            <pc:sldMk cId="3693168274" sldId="275"/>
            <ac:spMk id="4" creationId="{1E302CA7-0638-7BDD-3A61-237BE00B490F}"/>
          </ac:spMkLst>
        </pc:spChg>
        <pc:spChg chg="mod ord">
          <ac:chgData name="Fidel Amilcar Lerma Pacheco" userId="ad1e888b412cec69" providerId="Windows Live" clId="Web-{56427B96-5C4B-48F4-A9C5-1216EF86CABC}" dt="2024-03-01T02:39:27.844" v="15"/>
          <ac:spMkLst>
            <pc:docMk/>
            <pc:sldMk cId="3693168274" sldId="275"/>
            <ac:spMk id="5" creationId="{2432F45B-F180-8E6C-F0AE-149465F151FA}"/>
          </ac:spMkLst>
        </pc:spChg>
        <pc:spChg chg="add mod ord">
          <ac:chgData name="Fidel Amilcar Lerma Pacheco" userId="ad1e888b412cec69" providerId="Windows Live" clId="Web-{56427B96-5C4B-48F4-A9C5-1216EF86CABC}" dt="2024-03-01T02:49:38.292" v="97" actId="20577"/>
          <ac:spMkLst>
            <pc:docMk/>
            <pc:sldMk cId="3693168274" sldId="275"/>
            <ac:spMk id="6" creationId="{B73B37E6-9AE3-CBF0-1362-AD8AB4659683}"/>
          </ac:spMkLst>
        </pc:spChg>
      </pc:sldChg>
    </pc:docChg>
  </pc:docChgLst>
  <pc:docChgLst>
    <pc:chgData name="Fidel Amilcar Lerma Pacheco" userId="ad1e888b412cec69" providerId="Windows Live" clId="Web-{63A042E3-97F5-421A-8868-50B9CF389458}"/>
    <pc:docChg chg="modSld">
      <pc:chgData name="Fidel Amilcar Lerma Pacheco" userId="ad1e888b412cec69" providerId="Windows Live" clId="Web-{63A042E3-97F5-421A-8868-50B9CF389458}" dt="2024-03-01T01:04:07.304" v="249"/>
      <pc:docMkLst>
        <pc:docMk/>
      </pc:docMkLst>
      <pc:sldChg chg="addSp delSp modSp">
        <pc:chgData name="Fidel Amilcar Lerma Pacheco" userId="ad1e888b412cec69" providerId="Windows Live" clId="Web-{63A042E3-97F5-421A-8868-50B9CF389458}" dt="2024-03-01T01:04:07.304" v="249"/>
        <pc:sldMkLst>
          <pc:docMk/>
          <pc:sldMk cId="2499682613" sldId="269"/>
        </pc:sldMkLst>
        <pc:graphicFrameChg chg="mod modGraphic">
          <ac:chgData name="Fidel Amilcar Lerma Pacheco" userId="ad1e888b412cec69" providerId="Windows Live" clId="Web-{63A042E3-97F5-421A-8868-50B9CF389458}" dt="2024-03-01T01:03:45.319" v="247"/>
          <ac:graphicFrameMkLst>
            <pc:docMk/>
            <pc:sldMk cId="2499682613" sldId="269"/>
            <ac:graphicFrameMk id="4" creationId="{390E7E75-E57A-4FF0-A0E4-A4DBCF6EA89A}"/>
          </ac:graphicFrameMkLst>
        </pc:graphicFrameChg>
        <pc:graphicFrameChg chg="add del mod">
          <ac:chgData name="Fidel Amilcar Lerma Pacheco" userId="ad1e888b412cec69" providerId="Windows Live" clId="Web-{63A042E3-97F5-421A-8868-50B9CF389458}" dt="2024-03-01T01:02:19.082" v="205"/>
          <ac:graphicFrameMkLst>
            <pc:docMk/>
            <pc:sldMk cId="2499682613" sldId="269"/>
            <ac:graphicFrameMk id="5" creationId="{461F3425-50A8-5306-AD94-599AFA9F8785}"/>
          </ac:graphicFrameMkLst>
        </pc:graphicFrameChg>
        <pc:graphicFrameChg chg="add del mod">
          <ac:chgData name="Fidel Amilcar Lerma Pacheco" userId="ad1e888b412cec69" providerId="Windows Live" clId="Web-{63A042E3-97F5-421A-8868-50B9CF389458}" dt="2024-03-01T01:04:07.304" v="249"/>
          <ac:graphicFrameMkLst>
            <pc:docMk/>
            <pc:sldMk cId="2499682613" sldId="269"/>
            <ac:graphicFrameMk id="7" creationId="{46B7D627-14EA-3BE6-B75D-8BF69A1BD9F9}"/>
          </ac:graphicFrameMkLst>
        </pc:graphicFrameChg>
      </pc:sldChg>
    </pc:docChg>
  </pc:docChgLst>
  <pc:docChgLst>
    <pc:chgData name="Fidel Amilcar Lerma Pacheco" userId="ad1e888b412cec69" providerId="Windows Live" clId="Web-{A42A196D-E2CE-4AAE-A5CD-DF8A42CC8153}"/>
    <pc:docChg chg="modSld">
      <pc:chgData name="Fidel Amilcar Lerma Pacheco" userId="ad1e888b412cec69" providerId="Windows Live" clId="Web-{A42A196D-E2CE-4AAE-A5CD-DF8A42CC8153}" dt="2024-03-01T00:38:51.456" v="3" actId="20577"/>
      <pc:docMkLst>
        <pc:docMk/>
      </pc:docMkLst>
      <pc:sldChg chg="modSp">
        <pc:chgData name="Fidel Amilcar Lerma Pacheco" userId="ad1e888b412cec69" providerId="Windows Live" clId="Web-{A42A196D-E2CE-4AAE-A5CD-DF8A42CC8153}" dt="2024-03-01T00:29:47.108" v="0" actId="20577"/>
        <pc:sldMkLst>
          <pc:docMk/>
          <pc:sldMk cId="2586058810" sldId="256"/>
        </pc:sldMkLst>
        <pc:spChg chg="mod">
          <ac:chgData name="Fidel Amilcar Lerma Pacheco" userId="ad1e888b412cec69" providerId="Windows Live" clId="Web-{A42A196D-E2CE-4AAE-A5CD-DF8A42CC8153}" dt="2024-03-01T00:29:47.108" v="0" actId="20577"/>
          <ac:spMkLst>
            <pc:docMk/>
            <pc:sldMk cId="2586058810" sldId="256"/>
            <ac:spMk id="3" creationId="{0236A1B4-B8D1-4A72-8E20-0703F54BF1FE}"/>
          </ac:spMkLst>
        </pc:spChg>
      </pc:sldChg>
      <pc:sldChg chg="modSp">
        <pc:chgData name="Fidel Amilcar Lerma Pacheco" userId="ad1e888b412cec69" providerId="Windows Live" clId="Web-{A42A196D-E2CE-4AAE-A5CD-DF8A42CC8153}" dt="2024-03-01T00:38:51.456" v="3" actId="20577"/>
        <pc:sldMkLst>
          <pc:docMk/>
          <pc:sldMk cId="2499682613" sldId="269"/>
        </pc:sldMkLst>
        <pc:spChg chg="mod">
          <ac:chgData name="Fidel Amilcar Lerma Pacheco" userId="ad1e888b412cec69" providerId="Windows Live" clId="Web-{A42A196D-E2CE-4AAE-A5CD-DF8A42CC8153}" dt="2024-03-01T00:38:51.456" v="3" actId="20577"/>
          <ac:spMkLst>
            <pc:docMk/>
            <pc:sldMk cId="2499682613" sldId="269"/>
            <ac:spMk id="3" creationId="{3E5FEE2D-79E5-4C1D-8BF7-EE619CA7039A}"/>
          </ac:spMkLst>
        </pc:spChg>
      </pc:sldChg>
    </pc:docChg>
  </pc:docChgLst>
  <pc:docChgLst>
    <pc:chgData name="Fidel Amilcar Lerma Pacheco" userId="ad1e888b412cec69" providerId="Windows Live" clId="Web-{9D5B526F-6A70-496C-966D-61752C27C16E}"/>
    <pc:docChg chg="addSld modSld sldOrd">
      <pc:chgData name="Fidel Amilcar Lerma Pacheco" userId="ad1e888b412cec69" providerId="Windows Live" clId="Web-{9D5B526F-6A70-496C-966D-61752C27C16E}" dt="2024-03-01T23:16:25.476" v="683" actId="20577"/>
      <pc:docMkLst>
        <pc:docMk/>
      </pc:docMkLst>
      <pc:sldChg chg="modSp">
        <pc:chgData name="Fidel Amilcar Lerma Pacheco" userId="ad1e888b412cec69" providerId="Windows Live" clId="Web-{9D5B526F-6A70-496C-966D-61752C27C16E}" dt="2024-03-01T16:15:59.457" v="176" actId="20577"/>
        <pc:sldMkLst>
          <pc:docMk/>
          <pc:sldMk cId="332104327" sldId="259"/>
        </pc:sldMkLst>
        <pc:spChg chg="mod">
          <ac:chgData name="Fidel Amilcar Lerma Pacheco" userId="ad1e888b412cec69" providerId="Windows Live" clId="Web-{9D5B526F-6A70-496C-966D-61752C27C16E}" dt="2024-03-01T16:14:45.905" v="172" actId="20577"/>
          <ac:spMkLst>
            <pc:docMk/>
            <pc:sldMk cId="332104327" sldId="259"/>
            <ac:spMk id="13" creationId="{8C2F0B15-120C-423F-8EE5-F303B19D5CC5}"/>
          </ac:spMkLst>
        </pc:spChg>
        <pc:spChg chg="mod">
          <ac:chgData name="Fidel Amilcar Lerma Pacheco" userId="ad1e888b412cec69" providerId="Windows Live" clId="Web-{9D5B526F-6A70-496C-966D-61752C27C16E}" dt="2024-03-01T16:15:32.580" v="174" actId="20577"/>
          <ac:spMkLst>
            <pc:docMk/>
            <pc:sldMk cId="332104327" sldId="259"/>
            <ac:spMk id="14" creationId="{300D2644-F516-41F1-A88D-93673EA209A4}"/>
          </ac:spMkLst>
        </pc:spChg>
        <pc:spChg chg="mod">
          <ac:chgData name="Fidel Amilcar Lerma Pacheco" userId="ad1e888b412cec69" providerId="Windows Live" clId="Web-{9D5B526F-6A70-496C-966D-61752C27C16E}" dt="2024-03-01T16:15:59.457" v="176" actId="20577"/>
          <ac:spMkLst>
            <pc:docMk/>
            <pc:sldMk cId="332104327" sldId="259"/>
            <ac:spMk id="15" creationId="{9405A1F0-98C1-4B11-8D9A-3C009ADC44D0}"/>
          </ac:spMkLst>
        </pc:spChg>
      </pc:sldChg>
      <pc:sldChg chg="modSp">
        <pc:chgData name="Fidel Amilcar Lerma Pacheco" userId="ad1e888b412cec69" providerId="Windows Live" clId="Web-{9D5B526F-6A70-496C-966D-61752C27C16E}" dt="2024-03-01T20:14:32.347" v="355" actId="20577"/>
        <pc:sldMkLst>
          <pc:docMk/>
          <pc:sldMk cId="2896385493" sldId="270"/>
        </pc:sldMkLst>
        <pc:graphicFrameChg chg="modGraphic">
          <ac:chgData name="Fidel Amilcar Lerma Pacheco" userId="ad1e888b412cec69" providerId="Windows Live" clId="Web-{9D5B526F-6A70-496C-966D-61752C27C16E}" dt="2024-03-01T20:14:32.347" v="355" actId="20577"/>
          <ac:graphicFrameMkLst>
            <pc:docMk/>
            <pc:sldMk cId="2896385493" sldId="270"/>
            <ac:graphicFrameMk id="33" creationId="{7BC1F95D-CCD2-421B-B06B-706699FAAD5D}"/>
          </ac:graphicFrameMkLst>
        </pc:graphicFrameChg>
      </pc:sldChg>
      <pc:sldChg chg="modSp">
        <pc:chgData name="Fidel Amilcar Lerma Pacheco" userId="ad1e888b412cec69" providerId="Windows Live" clId="Web-{9D5B526F-6A70-496C-966D-61752C27C16E}" dt="2024-03-01T16:18:26.030" v="185" actId="20577"/>
        <pc:sldMkLst>
          <pc:docMk/>
          <pc:sldMk cId="1757969559" sldId="274"/>
        </pc:sldMkLst>
        <pc:spChg chg="mod">
          <ac:chgData name="Fidel Amilcar Lerma Pacheco" userId="ad1e888b412cec69" providerId="Windows Live" clId="Web-{9D5B526F-6A70-496C-966D-61752C27C16E}" dt="2024-03-01T16:18:25.874" v="183" actId="1076"/>
          <ac:spMkLst>
            <pc:docMk/>
            <pc:sldMk cId="1757969559" sldId="274"/>
            <ac:spMk id="8" creationId="{AC216946-5CAD-CBFB-F5FB-9E61844723D6}"/>
          </ac:spMkLst>
        </pc:spChg>
        <pc:spChg chg="mod">
          <ac:chgData name="Fidel Amilcar Lerma Pacheco" userId="ad1e888b412cec69" providerId="Windows Live" clId="Web-{9D5B526F-6A70-496C-966D-61752C27C16E}" dt="2024-03-01T16:18:26.030" v="185" actId="20577"/>
          <ac:spMkLst>
            <pc:docMk/>
            <pc:sldMk cId="1757969559" sldId="274"/>
            <ac:spMk id="10" creationId="{133F7EDF-1474-63DF-B242-F3D0BA3183C9}"/>
          </ac:spMkLst>
        </pc:spChg>
      </pc:sldChg>
      <pc:sldChg chg="modSp">
        <pc:chgData name="Fidel Amilcar Lerma Pacheco" userId="ad1e888b412cec69" providerId="Windows Live" clId="Web-{9D5B526F-6A70-496C-966D-61752C27C16E}" dt="2024-03-01T22:05:43.519" v="481" actId="20577"/>
        <pc:sldMkLst>
          <pc:docMk/>
          <pc:sldMk cId="3693168274" sldId="275"/>
        </pc:sldMkLst>
        <pc:spChg chg="mod">
          <ac:chgData name="Fidel Amilcar Lerma Pacheco" userId="ad1e888b412cec69" providerId="Windows Live" clId="Web-{9D5B526F-6A70-496C-966D-61752C27C16E}" dt="2024-03-01T22:05:43.519" v="481" actId="20577"/>
          <ac:spMkLst>
            <pc:docMk/>
            <pc:sldMk cId="3693168274" sldId="275"/>
            <ac:spMk id="6" creationId="{B73B37E6-9AE3-CBF0-1362-AD8AB4659683}"/>
          </ac:spMkLst>
        </pc:spChg>
      </pc:sldChg>
      <pc:sldChg chg="addSp delSp modSp mod ord chgLayout">
        <pc:chgData name="Fidel Amilcar Lerma Pacheco" userId="ad1e888b412cec69" providerId="Windows Live" clId="Web-{9D5B526F-6A70-496C-966D-61752C27C16E}" dt="2024-03-01T23:16:25.476" v="683" actId="20577"/>
        <pc:sldMkLst>
          <pc:docMk/>
          <pc:sldMk cId="3763373831" sldId="279"/>
        </pc:sldMkLst>
        <pc:spChg chg="mod ord">
          <ac:chgData name="Fidel Amilcar Lerma Pacheco" userId="ad1e888b412cec69" providerId="Windows Live" clId="Web-{9D5B526F-6A70-496C-966D-61752C27C16E}" dt="2024-03-01T22:57:01.126" v="606" actId="20577"/>
          <ac:spMkLst>
            <pc:docMk/>
            <pc:sldMk cId="3763373831" sldId="279"/>
            <ac:spMk id="2" creationId="{0B55ECE8-5182-A3E6-B6D3-EEE283579D54}"/>
          </ac:spMkLst>
        </pc:spChg>
        <pc:spChg chg="mod ord">
          <ac:chgData name="Fidel Amilcar Lerma Pacheco" userId="ad1e888b412cec69" providerId="Windows Live" clId="Web-{9D5B526F-6A70-496C-966D-61752C27C16E}" dt="2024-03-01T22:58:04.974" v="617" actId="20577"/>
          <ac:spMkLst>
            <pc:docMk/>
            <pc:sldMk cId="3763373831" sldId="279"/>
            <ac:spMk id="3" creationId="{54DD332C-B847-0EFE-0B13-3A727CF8FE2D}"/>
          </ac:spMkLst>
        </pc:spChg>
        <pc:spChg chg="mod ord">
          <ac:chgData name="Fidel Amilcar Lerma Pacheco" userId="ad1e888b412cec69" providerId="Windows Live" clId="Web-{9D5B526F-6A70-496C-966D-61752C27C16E}" dt="2024-03-01T22:58:11.865" v="618" actId="20577"/>
          <ac:spMkLst>
            <pc:docMk/>
            <pc:sldMk cId="3763373831" sldId="279"/>
            <ac:spMk id="4" creationId="{74743D72-DB47-C545-4917-BBBB0E1F8C40}"/>
          </ac:spMkLst>
        </pc:spChg>
        <pc:spChg chg="mod ord">
          <ac:chgData name="Fidel Amilcar Lerma Pacheco" userId="ad1e888b412cec69" providerId="Windows Live" clId="Web-{9D5B526F-6A70-496C-966D-61752C27C16E}" dt="2024-03-01T22:58:28.726" v="620" actId="20577"/>
          <ac:spMkLst>
            <pc:docMk/>
            <pc:sldMk cId="3763373831" sldId="279"/>
            <ac:spMk id="5" creationId="{4D640822-48F7-15F0-9F8A-E584E90C5266}"/>
          </ac:spMkLst>
        </pc:spChg>
        <pc:spChg chg="mod ord">
          <ac:chgData name="Fidel Amilcar Lerma Pacheco" userId="ad1e888b412cec69" providerId="Windows Live" clId="Web-{9D5B526F-6A70-496C-966D-61752C27C16E}" dt="2024-03-01T22:49:00.919" v="574" actId="20577"/>
          <ac:spMkLst>
            <pc:docMk/>
            <pc:sldMk cId="3763373831" sldId="279"/>
            <ac:spMk id="6" creationId="{CBE11140-6B7A-C6C7-8321-52135773E305}"/>
          </ac:spMkLst>
        </pc:spChg>
        <pc:spChg chg="mod ord">
          <ac:chgData name="Fidel Amilcar Lerma Pacheco" userId="ad1e888b412cec69" providerId="Windows Live" clId="Web-{9D5B526F-6A70-496C-966D-61752C27C16E}" dt="2024-03-01T23:16:25.476" v="683" actId="20577"/>
          <ac:spMkLst>
            <pc:docMk/>
            <pc:sldMk cId="3763373831" sldId="279"/>
            <ac:spMk id="7" creationId="{4A6DDC5F-8C3A-64CC-3523-5A064EEE3532}"/>
          </ac:spMkLst>
        </pc:spChg>
        <pc:spChg chg="del mod ord">
          <ac:chgData name="Fidel Amilcar Lerma Pacheco" userId="ad1e888b412cec69" providerId="Windows Live" clId="Web-{9D5B526F-6A70-496C-966D-61752C27C16E}" dt="2024-03-01T15:56:13.875" v="65"/>
          <ac:spMkLst>
            <pc:docMk/>
            <pc:sldMk cId="3763373831" sldId="279"/>
            <ac:spMk id="8" creationId="{65C472E6-A033-2902-A9C1-C70C474FAC38}"/>
          </ac:spMkLst>
        </pc:spChg>
        <pc:spChg chg="del">
          <ac:chgData name="Fidel Amilcar Lerma Pacheco" userId="ad1e888b412cec69" providerId="Windows Live" clId="Web-{9D5B526F-6A70-496C-966D-61752C27C16E}" dt="2024-03-01T15:43:50.667" v="0"/>
          <ac:spMkLst>
            <pc:docMk/>
            <pc:sldMk cId="3763373831" sldId="279"/>
            <ac:spMk id="9" creationId="{326D5223-A512-15CE-E479-632A992D5822}"/>
          </ac:spMkLst>
        </pc:spChg>
        <pc:spChg chg="add mod">
          <ac:chgData name="Fidel Amilcar Lerma Pacheco" userId="ad1e888b412cec69" providerId="Windows Live" clId="Web-{9D5B526F-6A70-496C-966D-61752C27C16E}" dt="2024-03-01T22:54:20.083" v="587" actId="20577"/>
          <ac:spMkLst>
            <pc:docMk/>
            <pc:sldMk cId="3763373831" sldId="279"/>
            <ac:spMk id="9" creationId="{E6831CB2-118A-A273-538D-84D39245B345}"/>
          </ac:spMkLst>
        </pc:spChg>
        <pc:spChg chg="del">
          <ac:chgData name="Fidel Amilcar Lerma Pacheco" userId="ad1e888b412cec69" providerId="Windows Live" clId="Web-{9D5B526F-6A70-496C-966D-61752C27C16E}" dt="2024-03-01T15:43:50.667" v="0"/>
          <ac:spMkLst>
            <pc:docMk/>
            <pc:sldMk cId="3763373831" sldId="279"/>
            <ac:spMk id="10" creationId="{72B9A585-FBF5-0852-87AE-BF3392773F75}"/>
          </ac:spMkLst>
        </pc:spChg>
        <pc:spChg chg="mod ord">
          <ac:chgData name="Fidel Amilcar Lerma Pacheco" userId="ad1e888b412cec69" providerId="Windows Live" clId="Web-{9D5B526F-6A70-496C-966D-61752C27C16E}" dt="2024-03-01T16:12:12.504" v="139" actId="20577"/>
          <ac:spMkLst>
            <pc:docMk/>
            <pc:sldMk cId="3763373831" sldId="279"/>
            <ac:spMk id="11" creationId="{3982C412-8EA8-6361-AC18-57084D9B7331}"/>
          </ac:spMkLst>
        </pc:spChg>
        <pc:spChg chg="mod ord">
          <ac:chgData name="Fidel Amilcar Lerma Pacheco" userId="ad1e888b412cec69" providerId="Windows Live" clId="Web-{9D5B526F-6A70-496C-966D-61752C27C16E}" dt="2024-03-01T15:43:50.667" v="0"/>
          <ac:spMkLst>
            <pc:docMk/>
            <pc:sldMk cId="3763373831" sldId="279"/>
            <ac:spMk id="12" creationId="{A45EF415-B91F-7B94-B59C-94FEF093DB2E}"/>
          </ac:spMkLst>
        </pc:spChg>
        <pc:spChg chg="add mod">
          <ac:chgData name="Fidel Amilcar Lerma Pacheco" userId="ad1e888b412cec69" providerId="Windows Live" clId="Web-{9D5B526F-6A70-496C-966D-61752C27C16E}" dt="2024-03-01T22:57:48.723" v="611" actId="20577"/>
          <ac:spMkLst>
            <pc:docMk/>
            <pc:sldMk cId="3763373831" sldId="279"/>
            <ac:spMk id="13" creationId="{2CF83B88-4B3D-D206-7F35-9BAF8F575D76}"/>
          </ac:spMkLst>
        </pc:spChg>
        <pc:spChg chg="add del mod">
          <ac:chgData name="Fidel Amilcar Lerma Pacheco" userId="ad1e888b412cec69" providerId="Windows Live" clId="Web-{9D5B526F-6A70-496C-966D-61752C27C16E}" dt="2024-03-01T15:58:07.648" v="74"/>
          <ac:spMkLst>
            <pc:docMk/>
            <pc:sldMk cId="3763373831" sldId="279"/>
            <ac:spMk id="23" creationId="{94E898C8-4900-0F79-6E63-DF2EA9AB59C0}"/>
          </ac:spMkLst>
        </pc:spChg>
        <pc:spChg chg="add del mod">
          <ac:chgData name="Fidel Amilcar Lerma Pacheco" userId="ad1e888b412cec69" providerId="Windows Live" clId="Web-{9D5B526F-6A70-496C-966D-61752C27C16E}" dt="2024-03-01T15:57:46.334" v="70"/>
          <ac:spMkLst>
            <pc:docMk/>
            <pc:sldMk cId="3763373831" sldId="279"/>
            <ac:spMk id="25" creationId="{A9B9386E-ECFD-56A0-11D5-E3E0D3BFECF4}"/>
          </ac:spMkLst>
        </pc:spChg>
        <pc:spChg chg="add del mod">
          <ac:chgData name="Fidel Amilcar Lerma Pacheco" userId="ad1e888b412cec69" providerId="Windows Live" clId="Web-{9D5B526F-6A70-496C-966D-61752C27C16E}" dt="2024-03-01T16:00:15.360" v="92"/>
          <ac:spMkLst>
            <pc:docMk/>
            <pc:sldMk cId="3763373831" sldId="279"/>
            <ac:spMk id="27" creationId="{D8F9D5FB-4334-C9EB-ACDC-6D9DF4F1453D}"/>
          </ac:spMkLst>
        </pc:spChg>
        <pc:spChg chg="add del mod">
          <ac:chgData name="Fidel Amilcar Lerma Pacheco" userId="ad1e888b412cec69" providerId="Windows Live" clId="Web-{9D5B526F-6A70-496C-966D-61752C27C16E}" dt="2024-03-01T15:59:31.685" v="82"/>
          <ac:spMkLst>
            <pc:docMk/>
            <pc:sldMk cId="3763373831" sldId="279"/>
            <ac:spMk id="29" creationId="{F7A3FF69-9845-8900-7898-6FC1E87CE77D}"/>
          </ac:spMkLst>
        </pc:spChg>
        <pc:spChg chg="add del mod">
          <ac:chgData name="Fidel Amilcar Lerma Pacheco" userId="ad1e888b412cec69" providerId="Windows Live" clId="Web-{9D5B526F-6A70-496C-966D-61752C27C16E}" dt="2024-03-01T16:00:31.487" v="94"/>
          <ac:spMkLst>
            <pc:docMk/>
            <pc:sldMk cId="3763373831" sldId="279"/>
            <ac:spMk id="31" creationId="{67712D27-9F6B-763A-0F10-812AF0275EAE}"/>
          </ac:spMkLst>
        </pc:spChg>
        <pc:spChg chg="add mod">
          <ac:chgData name="Fidel Amilcar Lerma Pacheco" userId="ad1e888b412cec69" providerId="Windows Live" clId="Web-{9D5B526F-6A70-496C-966D-61752C27C16E}" dt="2024-03-01T23:15:44.145" v="680" actId="20577"/>
          <ac:spMkLst>
            <pc:docMk/>
            <pc:sldMk cId="3763373831" sldId="279"/>
            <ac:spMk id="33" creationId="{AF1CEF25-44CC-8DD3-0D75-FB79344D136D}"/>
          </ac:spMkLst>
        </pc:spChg>
        <pc:graphicFrameChg chg="add del mod ord modGraphic">
          <ac:chgData name="Fidel Amilcar Lerma Pacheco" userId="ad1e888b412cec69" providerId="Windows Live" clId="Web-{9D5B526F-6A70-496C-966D-61752C27C16E}" dt="2024-03-01T15:56:44.986" v="67"/>
          <ac:graphicFrameMkLst>
            <pc:docMk/>
            <pc:sldMk cId="3763373831" sldId="279"/>
            <ac:graphicFrameMk id="15" creationId="{3D6D7F90-F468-F8F7-B131-CF5A91CA8D4C}"/>
          </ac:graphicFrameMkLst>
        </pc:graphicFrameChg>
        <pc:cxnChg chg="add del mod">
          <ac:chgData name="Fidel Amilcar Lerma Pacheco" userId="ad1e888b412cec69" providerId="Windows Live" clId="Web-{9D5B526F-6A70-496C-966D-61752C27C16E}" dt="2024-03-01T15:48:06.559" v="13"/>
          <ac:cxnSpMkLst>
            <pc:docMk/>
            <pc:sldMk cId="3763373831" sldId="279"/>
            <ac:cxnSpMk id="13" creationId="{EDC72829-8252-B837-C638-305091FBD8F3}"/>
          </ac:cxnSpMkLst>
        </pc:cxnChg>
        <pc:cxnChg chg="add del mod">
          <ac:chgData name="Fidel Amilcar Lerma Pacheco" userId="ad1e888b412cec69" providerId="Windows Live" clId="Web-{9D5B526F-6A70-496C-966D-61752C27C16E}" dt="2024-03-01T15:50:10.584" v="25"/>
          <ac:cxnSpMkLst>
            <pc:docMk/>
            <pc:sldMk cId="3763373831" sldId="279"/>
            <ac:cxnSpMk id="14" creationId="{EDC72829-8252-B837-C638-305091FBD8F3}"/>
          </ac:cxnSpMkLst>
        </pc:cxnChg>
      </pc:sldChg>
      <pc:sldChg chg="addSp delSp modSp new mod chgLayout">
        <pc:chgData name="Fidel Amilcar Lerma Pacheco" userId="ad1e888b412cec69" providerId="Windows Live" clId="Web-{9D5B526F-6A70-496C-966D-61752C27C16E}" dt="2024-03-01T16:05:38.820" v="128" actId="20577"/>
        <pc:sldMkLst>
          <pc:docMk/>
          <pc:sldMk cId="140829336" sldId="280"/>
        </pc:sldMkLst>
        <pc:spChg chg="mod ord">
          <ac:chgData name="Fidel Amilcar Lerma Pacheco" userId="ad1e888b412cec69" providerId="Windows Live" clId="Web-{9D5B526F-6A70-496C-966D-61752C27C16E}" dt="2024-03-01T16:03:36.812" v="115" actId="20577"/>
          <ac:spMkLst>
            <pc:docMk/>
            <pc:sldMk cId="140829336" sldId="280"/>
            <ac:spMk id="2" creationId="{40AD0F21-2E05-1506-BDFF-770A36EB7461}"/>
          </ac:spMkLst>
        </pc:spChg>
        <pc:spChg chg="del">
          <ac:chgData name="Fidel Amilcar Lerma Pacheco" userId="ad1e888b412cec69" providerId="Windows Live" clId="Web-{9D5B526F-6A70-496C-966D-61752C27C16E}" dt="2024-03-01T16:03:02.997" v="108"/>
          <ac:spMkLst>
            <pc:docMk/>
            <pc:sldMk cId="140829336" sldId="280"/>
            <ac:spMk id="3" creationId="{B769DCD2-191A-B254-34F2-CA707C5AD8CD}"/>
          </ac:spMkLst>
        </pc:spChg>
        <pc:spChg chg="mod ord">
          <ac:chgData name="Fidel Amilcar Lerma Pacheco" userId="ad1e888b412cec69" providerId="Windows Live" clId="Web-{9D5B526F-6A70-496C-966D-61752C27C16E}" dt="2024-03-01T16:03:02.997" v="108"/>
          <ac:spMkLst>
            <pc:docMk/>
            <pc:sldMk cId="140829336" sldId="280"/>
            <ac:spMk id="4" creationId="{444A74C6-144A-D748-DE18-D2F0AD67A26B}"/>
          </ac:spMkLst>
        </pc:spChg>
        <pc:spChg chg="mod ord">
          <ac:chgData name="Fidel Amilcar Lerma Pacheco" userId="ad1e888b412cec69" providerId="Windows Live" clId="Web-{9D5B526F-6A70-496C-966D-61752C27C16E}" dt="2024-03-01T16:03:02.997" v="108"/>
          <ac:spMkLst>
            <pc:docMk/>
            <pc:sldMk cId="140829336" sldId="280"/>
            <ac:spMk id="5" creationId="{37AB3D0E-7251-E41D-9183-DCA0BABF4C6D}"/>
          </ac:spMkLst>
        </pc:spChg>
        <pc:spChg chg="add mod ord">
          <ac:chgData name="Fidel Amilcar Lerma Pacheco" userId="ad1e888b412cec69" providerId="Windows Live" clId="Web-{9D5B526F-6A70-496C-966D-61752C27C16E}" dt="2024-03-01T16:05:38.820" v="128" actId="20577"/>
          <ac:spMkLst>
            <pc:docMk/>
            <pc:sldMk cId="140829336" sldId="280"/>
            <ac:spMk id="6" creationId="{3BD0C0B3-B0C8-6A67-0169-4E46E24543ED}"/>
          </ac:spMkLst>
        </pc:spChg>
      </pc:sldChg>
      <pc:sldChg chg="addSp delSp modSp new mod modClrScheme chgLayout">
        <pc:chgData name="Fidel Amilcar Lerma Pacheco" userId="ad1e888b412cec69" providerId="Windows Live" clId="Web-{9D5B526F-6A70-496C-966D-61752C27C16E}" dt="2024-03-01T23:11:59.675" v="675" actId="20577"/>
        <pc:sldMkLst>
          <pc:docMk/>
          <pc:sldMk cId="2890220479" sldId="281"/>
        </pc:sldMkLst>
        <pc:spChg chg="mod ord">
          <ac:chgData name="Fidel Amilcar Lerma Pacheco" userId="ad1e888b412cec69" providerId="Windows Live" clId="Web-{9D5B526F-6A70-496C-966D-61752C27C16E}" dt="2024-03-01T16:26:40.174" v="230" actId="20577"/>
          <ac:spMkLst>
            <pc:docMk/>
            <pc:sldMk cId="2890220479" sldId="281"/>
            <ac:spMk id="2" creationId="{B29E8793-C047-B4A4-364B-81F02112A126}"/>
          </ac:spMkLst>
        </pc:spChg>
        <pc:spChg chg="mod ord">
          <ac:chgData name="Fidel Amilcar Lerma Pacheco" userId="ad1e888b412cec69" providerId="Windows Live" clId="Web-{9D5B526F-6A70-496C-966D-61752C27C16E}" dt="2024-03-01T23:11:02.827" v="670" actId="20577"/>
          <ac:spMkLst>
            <pc:docMk/>
            <pc:sldMk cId="2890220479" sldId="281"/>
            <ac:spMk id="3" creationId="{7CA5240C-AEA4-4D92-9C8E-C50256188502}"/>
          </ac:spMkLst>
        </pc:spChg>
        <pc:spChg chg="del">
          <ac:chgData name="Fidel Amilcar Lerma Pacheco" userId="ad1e888b412cec69" providerId="Windows Live" clId="Web-{9D5B526F-6A70-496C-966D-61752C27C16E}" dt="2024-03-01T16:20:51.462" v="187"/>
          <ac:spMkLst>
            <pc:docMk/>
            <pc:sldMk cId="2890220479" sldId="281"/>
            <ac:spMk id="4" creationId="{DEABC41E-62F6-26A1-E26C-55B1AD0FEA5F}"/>
          </ac:spMkLst>
        </pc:spChg>
        <pc:spChg chg="del">
          <ac:chgData name="Fidel Amilcar Lerma Pacheco" userId="ad1e888b412cec69" providerId="Windows Live" clId="Web-{9D5B526F-6A70-496C-966D-61752C27C16E}" dt="2024-03-01T16:20:51.462" v="187"/>
          <ac:spMkLst>
            <pc:docMk/>
            <pc:sldMk cId="2890220479" sldId="281"/>
            <ac:spMk id="5" creationId="{A236445A-9796-E3B3-4A6A-E74ADC6E023E}"/>
          </ac:spMkLst>
        </pc:spChg>
        <pc:spChg chg="del">
          <ac:chgData name="Fidel Amilcar Lerma Pacheco" userId="ad1e888b412cec69" providerId="Windows Live" clId="Web-{9D5B526F-6A70-496C-966D-61752C27C16E}" dt="2024-03-01T16:20:51.462" v="187"/>
          <ac:spMkLst>
            <pc:docMk/>
            <pc:sldMk cId="2890220479" sldId="281"/>
            <ac:spMk id="6" creationId="{32B24A19-635D-21AA-F6AF-49EB4DAA96B5}"/>
          </ac:spMkLst>
        </pc:spChg>
        <pc:spChg chg="del">
          <ac:chgData name="Fidel Amilcar Lerma Pacheco" userId="ad1e888b412cec69" providerId="Windows Live" clId="Web-{9D5B526F-6A70-496C-966D-61752C27C16E}" dt="2024-03-01T16:20:51.462" v="187"/>
          <ac:spMkLst>
            <pc:docMk/>
            <pc:sldMk cId="2890220479" sldId="281"/>
            <ac:spMk id="7" creationId="{0F7D44B7-A39B-2DEC-BF55-929285A8135B}"/>
          </ac:spMkLst>
        </pc:spChg>
        <pc:spChg chg="del">
          <ac:chgData name="Fidel Amilcar Lerma Pacheco" userId="ad1e888b412cec69" providerId="Windows Live" clId="Web-{9D5B526F-6A70-496C-966D-61752C27C16E}" dt="2024-03-01T16:20:51.462" v="187"/>
          <ac:spMkLst>
            <pc:docMk/>
            <pc:sldMk cId="2890220479" sldId="281"/>
            <ac:spMk id="8" creationId="{48AB6272-50EE-AA23-6B44-9393AB68F2CF}"/>
          </ac:spMkLst>
        </pc:spChg>
        <pc:spChg chg="del">
          <ac:chgData name="Fidel Amilcar Lerma Pacheco" userId="ad1e888b412cec69" providerId="Windows Live" clId="Web-{9D5B526F-6A70-496C-966D-61752C27C16E}" dt="2024-03-01T16:20:51.462" v="187"/>
          <ac:spMkLst>
            <pc:docMk/>
            <pc:sldMk cId="2890220479" sldId="281"/>
            <ac:spMk id="9" creationId="{424FE2E3-8E9A-65D4-1070-C9D6359AE2D0}"/>
          </ac:spMkLst>
        </pc:spChg>
        <pc:spChg chg="del">
          <ac:chgData name="Fidel Amilcar Lerma Pacheco" userId="ad1e888b412cec69" providerId="Windows Live" clId="Web-{9D5B526F-6A70-496C-966D-61752C27C16E}" dt="2024-03-01T16:20:51.462" v="187"/>
          <ac:spMkLst>
            <pc:docMk/>
            <pc:sldMk cId="2890220479" sldId="281"/>
            <ac:spMk id="10" creationId="{71DDF7D2-F15B-7A50-176D-AE4D5A6F7CE1}"/>
          </ac:spMkLst>
        </pc:spChg>
        <pc:spChg chg="mod ord">
          <ac:chgData name="Fidel Amilcar Lerma Pacheco" userId="ad1e888b412cec69" providerId="Windows Live" clId="Web-{9D5B526F-6A70-496C-966D-61752C27C16E}" dt="2024-03-01T16:21:31.183" v="188"/>
          <ac:spMkLst>
            <pc:docMk/>
            <pc:sldMk cId="2890220479" sldId="281"/>
            <ac:spMk id="11" creationId="{739CE0E2-8ADE-B8D6-6DDA-83C31C6C17E9}"/>
          </ac:spMkLst>
        </pc:spChg>
        <pc:spChg chg="mod ord">
          <ac:chgData name="Fidel Amilcar Lerma Pacheco" userId="ad1e888b412cec69" providerId="Windows Live" clId="Web-{9D5B526F-6A70-496C-966D-61752C27C16E}" dt="2024-03-01T16:21:31.183" v="188"/>
          <ac:spMkLst>
            <pc:docMk/>
            <pc:sldMk cId="2890220479" sldId="281"/>
            <ac:spMk id="12" creationId="{DBA7F677-E236-1988-3399-4E274DD360BA}"/>
          </ac:spMkLst>
        </pc:spChg>
        <pc:spChg chg="add mod ord">
          <ac:chgData name="Fidel Amilcar Lerma Pacheco" userId="ad1e888b412cec69" providerId="Windows Live" clId="Web-{9D5B526F-6A70-496C-966D-61752C27C16E}" dt="2024-03-01T22:34:45.513" v="522" actId="20577"/>
          <ac:spMkLst>
            <pc:docMk/>
            <pc:sldMk cId="2890220479" sldId="281"/>
            <ac:spMk id="13" creationId="{CF26CC20-0023-15DA-5D38-6B8223E425DA}"/>
          </ac:spMkLst>
        </pc:spChg>
        <pc:spChg chg="add mod ord">
          <ac:chgData name="Fidel Amilcar Lerma Pacheco" userId="ad1e888b412cec69" providerId="Windows Live" clId="Web-{9D5B526F-6A70-496C-966D-61752C27C16E}" dt="2024-03-01T23:11:14.594" v="672" actId="20577"/>
          <ac:spMkLst>
            <pc:docMk/>
            <pc:sldMk cId="2890220479" sldId="281"/>
            <ac:spMk id="14" creationId="{850AFA15-2442-C74E-0875-3F8DA76184F3}"/>
          </ac:spMkLst>
        </pc:spChg>
        <pc:spChg chg="add mod ord">
          <ac:chgData name="Fidel Amilcar Lerma Pacheco" userId="ad1e888b412cec69" providerId="Windows Live" clId="Web-{9D5B526F-6A70-496C-966D-61752C27C16E}" dt="2024-03-01T22:35:54.362" v="524" actId="20577"/>
          <ac:spMkLst>
            <pc:docMk/>
            <pc:sldMk cId="2890220479" sldId="281"/>
            <ac:spMk id="15" creationId="{3A471BFE-92DB-BF04-D254-DE2D778C442C}"/>
          </ac:spMkLst>
        </pc:spChg>
        <pc:spChg chg="add mod ord">
          <ac:chgData name="Fidel Amilcar Lerma Pacheco" userId="ad1e888b412cec69" providerId="Windows Live" clId="Web-{9D5B526F-6A70-496C-966D-61752C27C16E}" dt="2024-03-01T23:11:39.471" v="673" actId="20577"/>
          <ac:spMkLst>
            <pc:docMk/>
            <pc:sldMk cId="2890220479" sldId="281"/>
            <ac:spMk id="16" creationId="{12778E7F-5464-1400-F79A-654E653EAE65}"/>
          </ac:spMkLst>
        </pc:spChg>
        <pc:spChg chg="add mod ord">
          <ac:chgData name="Fidel Amilcar Lerma Pacheco" userId="ad1e888b412cec69" providerId="Windows Live" clId="Web-{9D5B526F-6A70-496C-966D-61752C27C16E}" dt="2024-03-01T23:11:59.675" v="675" actId="20577"/>
          <ac:spMkLst>
            <pc:docMk/>
            <pc:sldMk cId="2890220479" sldId="281"/>
            <ac:spMk id="17" creationId="{1DEC22DA-6E08-F95C-E10A-515D889BF517}"/>
          </ac:spMkLst>
        </pc:spChg>
      </pc:sldChg>
      <pc:sldChg chg="modSp new ord">
        <pc:chgData name="Fidel Amilcar Lerma Pacheco" userId="ad1e888b412cec69" providerId="Windows Live" clId="Web-{9D5B526F-6A70-496C-966D-61752C27C16E}" dt="2024-03-01T22:59:21.417" v="629" actId="20577"/>
        <pc:sldMkLst>
          <pc:docMk/>
          <pc:sldMk cId="988309920" sldId="282"/>
        </pc:sldMkLst>
        <pc:spChg chg="mod">
          <ac:chgData name="Fidel Amilcar Lerma Pacheco" userId="ad1e888b412cec69" providerId="Windows Live" clId="Web-{9D5B526F-6A70-496C-966D-61752C27C16E}" dt="2024-03-01T22:59:21.417" v="629" actId="20577"/>
          <ac:spMkLst>
            <pc:docMk/>
            <pc:sldMk cId="988309920" sldId="282"/>
            <ac:spMk id="2" creationId="{E2F88CA8-6333-8C7F-EC87-94DE9768DA48}"/>
          </ac:spMkLst>
        </pc:spChg>
        <pc:spChg chg="mod">
          <ac:chgData name="Fidel Amilcar Lerma Pacheco" userId="ad1e888b412cec69" providerId="Windows Live" clId="Web-{9D5B526F-6A70-496C-966D-61752C27C16E}" dt="2024-03-01T22:58:28.851" v="622" actId="20577"/>
          <ac:spMkLst>
            <pc:docMk/>
            <pc:sldMk cId="988309920" sldId="282"/>
            <ac:spMk id="3" creationId="{70BE1C43-0460-32AC-8A19-5B636F9176F8}"/>
          </ac:spMkLst>
        </pc:spChg>
        <pc:spChg chg="mod">
          <ac:chgData name="Fidel Amilcar Lerma Pacheco" userId="ad1e888b412cec69" providerId="Windows Live" clId="Web-{9D5B526F-6A70-496C-966D-61752C27C16E}" dt="2024-03-01T22:50:22.175" v="582" actId="1076"/>
          <ac:spMkLst>
            <pc:docMk/>
            <pc:sldMk cId="988309920" sldId="282"/>
            <ac:spMk id="4" creationId="{0D14137D-F5E5-AE8F-1B7B-4EECFC00AD40}"/>
          </ac:spMkLst>
        </pc:spChg>
        <pc:spChg chg="mod">
          <ac:chgData name="Fidel Amilcar Lerma Pacheco" userId="ad1e888b412cec69" providerId="Windows Live" clId="Web-{9D5B526F-6A70-496C-966D-61752C27C16E}" dt="2024-03-01T22:58:29.507" v="624" actId="20577"/>
          <ac:spMkLst>
            <pc:docMk/>
            <pc:sldMk cId="988309920" sldId="282"/>
            <ac:spMk id="5" creationId="{D4F118C6-DA0C-499B-5039-E3869290924F}"/>
          </ac:spMkLst>
        </pc:spChg>
        <pc:spChg chg="mod">
          <ac:chgData name="Fidel Amilcar Lerma Pacheco" userId="ad1e888b412cec69" providerId="Windows Live" clId="Web-{9D5B526F-6A70-496C-966D-61752C27C16E}" dt="2024-03-01T22:50:22.206" v="583" actId="1076"/>
          <ac:spMkLst>
            <pc:docMk/>
            <pc:sldMk cId="988309920" sldId="282"/>
            <ac:spMk id="6" creationId="{810D9D45-A053-ECD7-495C-BB8F62367658}"/>
          </ac:spMkLst>
        </pc:spChg>
        <pc:spChg chg="mod">
          <ac:chgData name="Fidel Amilcar Lerma Pacheco" userId="ad1e888b412cec69" providerId="Windows Live" clId="Web-{9D5B526F-6A70-496C-966D-61752C27C16E}" dt="2024-03-01T22:59:21.198" v="626" actId="20577"/>
          <ac:spMkLst>
            <pc:docMk/>
            <pc:sldMk cId="988309920" sldId="282"/>
            <ac:spMk id="7" creationId="{A1800504-D42D-874F-6D75-477A4696FD33}"/>
          </ac:spMkLst>
        </pc:spChg>
        <pc:spChg chg="mod">
          <ac:chgData name="Fidel Amilcar Lerma Pacheco" userId="ad1e888b412cec69" providerId="Windows Live" clId="Web-{9D5B526F-6A70-496C-966D-61752C27C16E}" dt="2024-03-01T22:50:22.222" v="584" actId="1076"/>
          <ac:spMkLst>
            <pc:docMk/>
            <pc:sldMk cId="988309920" sldId="282"/>
            <ac:spMk id="8" creationId="{2149ADB5-3B1B-4024-1D3D-F8315D58A69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Present the results of the process, recommendations and Explain Limitations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a:solidFill>
                <a:schemeClr val="tx1"/>
              </a:solidFill>
              <a:latin typeface="Times New Roman" panose="02020603050405020304" pitchFamily="18" charset="0"/>
              <a:ea typeface="+mj-ea"/>
              <a:cs typeface="Times New Roman" panose="02020603050405020304" pitchFamily="18" charset="0"/>
            </a:rPr>
            <a:t>CLEANING</a:t>
          </a:r>
          <a:r>
            <a:rPr lang="en-US" sz="1600" spc="50" baseline="0">
              <a:solidFill>
                <a:schemeClr val="tx1"/>
              </a:solidFill>
              <a:latin typeface="+mj-lt"/>
              <a:ea typeface="+mj-ea"/>
              <a:cs typeface="+mj-cs"/>
            </a:rPr>
            <a:t> </a:t>
          </a:r>
          <a:endParaRPr lang="en-US" sz="1600" kern="1200" spc="150" baseline="0">
            <a:solidFill>
              <a:schemeClr val="tx1"/>
            </a:solidFill>
            <a:latin typeface="+mj-lt"/>
            <a:ea typeface="+mj-ea"/>
            <a:cs typeface="+mj-cs"/>
          </a:endParaRP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noProof="0">
              <a:latin typeface="Times New Roman" panose="02020603050405020304" pitchFamily="18" charset="0"/>
              <a:cs typeface="Times New Roman" panose="02020603050405020304" pitchFamily="18" charset="0"/>
            </a:rPr>
            <a:t>Clean the data: drop columns and rows that might complicate</a:t>
          </a:r>
          <a:r>
            <a:rPr lang="en-US" sz="1400" spc="50" noProof="0">
              <a:latin typeface="Times New Roman" panose="02020603050405020304" pitchFamily="18" charset="0"/>
              <a:ea typeface="+mn-lt"/>
              <a:cs typeface="Times New Roman" panose="02020603050405020304" pitchFamily="18" charset="0"/>
            </a:rPr>
            <a:t> or obstruct the </a:t>
          </a:r>
          <a:r>
            <a:rPr lang="en-US" sz="1400" spc="50" baseline="0" noProof="0">
              <a:latin typeface="Times New Roman" panose="02020603050405020304" pitchFamily="18" charset="0"/>
              <a:cs typeface="Times New Roman" panose="02020603050405020304" pitchFamily="18" charset="0"/>
            </a:rPr>
            <a:t>model</a:t>
          </a:r>
          <a:r>
            <a:rPr lang="en-US" sz="1400" spc="50" noProof="0">
              <a:latin typeface="Times New Roman" panose="02020603050405020304" pitchFamily="18" charset="0"/>
              <a:ea typeface="+mn-lt"/>
              <a:cs typeface="Times New Roman" panose="02020603050405020304" pitchFamily="18" charset="0"/>
            </a:rPr>
            <a:t> </a:t>
          </a:r>
          <a:r>
            <a:rPr lang="en-US" sz="1400" spc="50" baseline="0" noProof="0">
              <a:latin typeface="Times New Roman" panose="02020603050405020304" pitchFamily="18" charset="0"/>
              <a:ea typeface="+mn-lt"/>
              <a:cs typeface="Times New Roman" panose="02020603050405020304" pitchFamily="18" charset="0"/>
            </a:rPr>
            <a:t>training</a:t>
          </a:r>
          <a:endParaRPr lang="en-US" sz="1400" spc="50" noProof="0">
            <a:latin typeface="Times New Roman" panose="02020603050405020304" pitchFamily="18" charset="0"/>
            <a:cs typeface="Times New Roman" panose="02020603050405020304" pitchFamily="18" charset="0"/>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spc="50" baseline="0">
              <a:solidFill>
                <a:prstClr val="black"/>
              </a:solidFill>
              <a:latin typeface="Times New Roman" panose="02020603050405020304" pitchFamily="18" charset="0"/>
              <a:ea typeface="+mn-ea"/>
              <a:cs typeface="Times New Roman" panose="02020603050405020304" pitchFamily="18" charset="0"/>
            </a:rPr>
            <a:t>SCALING</a:t>
          </a:r>
          <a:endParaRPr lang="en-US" sz="1600" kern="1200" spc="150" baseline="0">
            <a:solidFill>
              <a:prstClr val="black"/>
            </a:solidFill>
            <a:latin typeface="Times New Roman" panose="02020603050405020304" pitchFamily="18" charset="0"/>
            <a:ea typeface="+mn-ea"/>
            <a:cs typeface="Times New Roman" panose="02020603050405020304" pitchFamily="18" charset="0"/>
          </a:endParaRP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baseline="0">
              <a:latin typeface="Times New Roman" panose="02020603050405020304" pitchFamily="18" charset="0"/>
              <a:cs typeface="Times New Roman" panose="02020603050405020304" pitchFamily="18" charset="0"/>
            </a:rPr>
            <a:t>Scale the Data to obtain more objective results</a:t>
          </a:r>
          <a:endParaRPr lang="en-US" sz="1400" spc="50">
            <a:latin typeface="Times New Roman" panose="02020603050405020304" pitchFamily="18" charset="0"/>
            <a:cs typeface="Times New Roman" panose="02020603050405020304" pitchFamily="18" charset="0"/>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0EC0C300-11E4-45CF-8418-973585107209}">
      <dgm:prSet phldr="0" custT="1"/>
      <dgm:spPr/>
      <dgm:t>
        <a:bodyPr/>
        <a:lstStyle/>
        <a:p>
          <a:pPr marL="0" lvl="0" indent="0" algn="l" defTabSz="889000" rtl="0">
            <a:lnSpc>
              <a:spcPct val="100000"/>
            </a:lnSpc>
            <a:spcBef>
              <a:spcPct val="0"/>
            </a:spcBef>
            <a:spcAft>
              <a:spcPct val="35000"/>
            </a:spcAft>
            <a:buNone/>
          </a:pPr>
          <a:r>
            <a:rPr lang="en-US" sz="1400" kern="1200" spc="150" baseline="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Train with </a:t>
          </a:r>
          <a:r>
            <a:rPr lang="en-US" sz="1400" kern="1200" spc="50" baseline="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different models and test against available data to find the best</a:t>
          </a:r>
          <a:r>
            <a:rPr lang="en-US" sz="1400" kern="1200" spc="50" baseline="0">
              <a:latin typeface="Times New Roman" panose="02020603050405020304" pitchFamily="18" charset="0"/>
              <a:ea typeface="+mn-ea"/>
              <a:cs typeface="Times New Roman" panose="02020603050405020304" pitchFamily="18" charset="0"/>
            </a:rPr>
            <a:t> results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a:latin typeface="Times New Roman" panose="02020603050405020304" pitchFamily="18" charset="0"/>
              <a:ea typeface="+mn-ea"/>
              <a:cs typeface="Times New Roman" panose="02020603050405020304" pitchFamily="18" charset="0"/>
            </a:rPr>
            <a:t>Review and</a:t>
          </a:r>
          <a:r>
            <a:rPr lang="en-US" sz="1400" kern="1200" spc="50">
              <a:latin typeface="Times New Roman" panose="02020603050405020304" pitchFamily="18" charset="0"/>
              <a:ea typeface="+mn-ea"/>
              <a:cs typeface="Times New Roman" panose="02020603050405020304" pitchFamily="18" charset="0"/>
            </a:rPr>
            <a:t> compare results between models</a:t>
          </a:r>
          <a:endParaRPr lang="en-US" sz="1400" kern="1200" spc="50">
            <a:latin typeface="Times New Roman" panose="02020603050405020304" pitchFamily="18" charset="0"/>
            <a:cs typeface="Times New Roman" panose="02020603050405020304" pitchFamily="18" charset="0"/>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400" kern="1200" spc="150" baseline="0">
              <a:solidFill>
                <a:prstClr val="black"/>
              </a:solidFill>
              <a:latin typeface="Times New Roman" panose="02020603050405020304" pitchFamily="18" charset="0"/>
              <a:ea typeface="+mn-ea"/>
              <a:cs typeface="Times New Roman" panose="02020603050405020304" pitchFamily="18" charset="0"/>
            </a:rPr>
            <a:t>PRESENTATION</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9E783EF0-6C88-4710-8314-EE9810C3E83C}">
      <dgm:prSet phldr="0"/>
      <dgm:spPr/>
      <dgm:t>
        <a:bodyPr/>
        <a:lstStyle/>
        <a:p>
          <a:pPr marL="0" indent="0" algn="ctr" defTabSz="889000" rtl="0">
            <a:lnSpc>
              <a:spcPct val="90000"/>
            </a:lnSpc>
            <a:spcBef>
              <a:spcPct val="0"/>
            </a:spcBef>
            <a:spcAft>
              <a:spcPct val="35000"/>
            </a:spcAft>
          </a:pPr>
          <a:r>
            <a:rPr lang="en-US" kern="1200" spc="150" baseline="0">
              <a:solidFill>
                <a:srgbClr val="444444"/>
              </a:solidFill>
              <a:latin typeface="Times New Roman" panose="02020603050405020304" pitchFamily="18" charset="0"/>
              <a:ea typeface="+mn-ea"/>
              <a:cs typeface="Times New Roman" panose="02020603050405020304" pitchFamily="18" charset="0"/>
            </a:rPr>
            <a:t>TRAIN/SPLIT/</a:t>
          </a:r>
        </a:p>
        <a:p>
          <a:pPr marL="0" indent="0" algn="ctr" defTabSz="889000" rtl="0">
            <a:lnSpc>
              <a:spcPct val="90000"/>
            </a:lnSpc>
            <a:spcBef>
              <a:spcPct val="0"/>
            </a:spcBef>
            <a:spcAft>
              <a:spcPct val="35000"/>
            </a:spcAft>
          </a:pPr>
          <a:r>
            <a:rPr lang="en-US" kern="1200" spc="150" baseline="0">
              <a:solidFill>
                <a:srgbClr val="444444"/>
              </a:solidFill>
              <a:latin typeface="Times New Roman" panose="02020603050405020304" pitchFamily="18" charset="0"/>
              <a:ea typeface="+mn-ea"/>
              <a:cs typeface="Times New Roman" panose="02020603050405020304" pitchFamily="18" charset="0"/>
            </a:rPr>
            <a:t>TEST</a:t>
          </a:r>
          <a:endParaRPr lang="en-US" kern="1200" spc="150">
            <a:solidFill>
              <a:srgbClr val="444444"/>
            </a:solidFill>
            <a:latin typeface="Times New Roman" panose="02020603050405020304" pitchFamily="18" charset="0"/>
            <a:ea typeface="+mn-ea"/>
            <a:cs typeface="Times New Roman" panose="02020603050405020304" pitchFamily="18" charset="0"/>
          </a:endParaRPr>
        </a:p>
      </dgm:t>
    </dgm:pt>
    <dgm:pt modelId="{EB3D673D-6A2E-4C23-AE3F-3E2956C8EE77}" type="parTrans" cxnId="{32D55871-A1CB-4976-BD17-EF62E8FB4A31}">
      <dgm:prSet/>
      <dgm:spPr/>
      <dgm:t>
        <a:bodyPr/>
        <a:lstStyle/>
        <a:p>
          <a:endParaRPr lang="en-US"/>
        </a:p>
      </dgm:t>
    </dgm:pt>
    <dgm:pt modelId="{9FAD3D96-BC2B-4F96-926E-0E10BDEDDD46}" type="sibTrans" cxnId="{32D55871-A1CB-4976-BD17-EF62E8FB4A31}">
      <dgm:prSet/>
      <dgm:spPr/>
      <dgm:t>
        <a:bodyPr/>
        <a:lstStyle/>
        <a:p>
          <a:endParaRPr lang="en-US"/>
        </a:p>
      </dgm:t>
    </dgm:pt>
    <dgm:pt modelId="{443A1D4B-EEE4-47C5-9FAB-680E3128A6E2}">
      <dgm:prSet phldr="0"/>
      <dgm:spPr/>
      <dgm:t>
        <a:bodyPr/>
        <a:lstStyle/>
        <a:p>
          <a:pPr algn="ctr">
            <a:lnSpc>
              <a:spcPct val="90000"/>
            </a:lnSpc>
          </a:pPr>
          <a:r>
            <a:rPr lang="en-US" kern="1200" spc="50" baseline="0">
              <a:solidFill>
                <a:srgbClr val="444444"/>
              </a:solidFill>
              <a:latin typeface="Times New Roman" panose="02020603050405020304" pitchFamily="18" charset="0"/>
              <a:ea typeface="+mn-ea"/>
              <a:cs typeface="Times New Roman" panose="02020603050405020304" pitchFamily="18" charset="0"/>
            </a:rPr>
            <a:t>ANALYSIS</a:t>
          </a:r>
        </a:p>
      </dgm:t>
    </dgm:pt>
    <dgm:pt modelId="{075C0F43-5B7F-4045-BFB4-8DA5BB8EC869}" type="parTrans" cxnId="{50C3632D-A130-4D00-85E6-A0BA3EDB49A8}">
      <dgm:prSet/>
      <dgm:spPr/>
      <dgm:t>
        <a:bodyPr/>
        <a:lstStyle/>
        <a:p>
          <a:endParaRPr lang="en-US"/>
        </a:p>
      </dgm:t>
    </dgm:pt>
    <dgm:pt modelId="{ACC429DB-577B-4C83-94D8-935F2DCB7662}" type="sibTrans" cxnId="{50C3632D-A130-4D00-85E6-A0BA3EDB49A8}">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758FDB07-88B7-40E9-A758-D4398213ED3F}" type="pres">
      <dgm:prSet presAssocID="{9E783EF0-6C88-4710-8314-EE9810C3E83C}" presName="composite" presStyleCnt="0"/>
      <dgm:spPr/>
    </dgm:pt>
    <dgm:pt modelId="{62D2FE22-E28E-438A-9DD2-8BA88D25E6CB}" type="pres">
      <dgm:prSet presAssocID="{9E783EF0-6C88-4710-8314-EE9810C3E83C}" presName="parTx" presStyleLbl="alignNode1" presStyleIdx="2" presStyleCnt="5">
        <dgm:presLayoutVars>
          <dgm:chMax val="0"/>
          <dgm:chPref val="0"/>
        </dgm:presLayoutVars>
      </dgm:prSet>
      <dgm:spPr/>
    </dgm:pt>
    <dgm:pt modelId="{2EE6FDF2-6507-4EF9-96FC-9EC1EE0ABDCE}" type="pres">
      <dgm:prSet presAssocID="{9E783EF0-6C88-4710-8314-EE9810C3E83C}" presName="desTx" presStyleLbl="alignAccFollowNode1" presStyleIdx="2" presStyleCnt="5">
        <dgm:presLayoutVars/>
      </dgm:prSet>
      <dgm:spPr/>
    </dgm:pt>
    <dgm:pt modelId="{6C1F8D40-21D8-46AD-BB0E-CF19DF69B296}" type="pres">
      <dgm:prSet presAssocID="{9FAD3D96-BC2B-4F96-926E-0E10BDEDDD46}" presName="space" presStyleCnt="0"/>
      <dgm:spPr/>
    </dgm:pt>
    <dgm:pt modelId="{E4C75EC6-7C09-43D6-A9CC-55635C78A355}" type="pres">
      <dgm:prSet presAssocID="{443A1D4B-EEE4-47C5-9FAB-680E3128A6E2}" presName="composite" presStyleCnt="0"/>
      <dgm:spPr/>
    </dgm:pt>
    <dgm:pt modelId="{3271B802-FBFA-48F8-8D66-487578D462AE}" type="pres">
      <dgm:prSet presAssocID="{443A1D4B-EEE4-47C5-9FAB-680E3128A6E2}" presName="parTx" presStyleLbl="alignNode1" presStyleIdx="3" presStyleCnt="5">
        <dgm:presLayoutVars>
          <dgm:chMax val="0"/>
          <dgm:chPref val="0"/>
        </dgm:presLayoutVars>
      </dgm:prSet>
      <dgm:spPr/>
    </dgm:pt>
    <dgm:pt modelId="{1DF4BFA5-2D12-4BE8-8D1A-E3A4DEA29697}" type="pres">
      <dgm:prSet presAssocID="{443A1D4B-EEE4-47C5-9FAB-680E3128A6E2}" presName="desTx" presStyleLbl="alignAccFollowNode1" presStyleIdx="3" presStyleCnt="5" custLinFactNeighborY="2094">
        <dgm:presLayoutVars/>
      </dgm:prSet>
      <dgm:spPr/>
    </dgm:pt>
    <dgm:pt modelId="{B3399178-C6B5-4DB6-8C2D-7B14E8C82538}" type="pres">
      <dgm:prSet presAssocID="{ACC429DB-577B-4C83-94D8-935F2DCB7662}"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5414F07-7319-4084-AF40-0BCD2012136A}" type="presOf" srcId="{B1AFA1AF-0FF8-45B3-A6D0-0E255A2F637D}" destId="{C4F84DEA-2002-4D32-8E80-70EEE05E345A}"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50C3632D-A130-4D00-85E6-A0BA3EDB49A8}" srcId="{0DD8915E-DC14-41D6-9BB5-F49E1C265163}" destId="{443A1D4B-EEE4-47C5-9FAB-680E3128A6E2}" srcOrd="3" destOrd="0" parTransId="{075C0F43-5B7F-4045-BFB4-8DA5BB8EC869}" sibTransId="{ACC429DB-577B-4C83-94D8-935F2DCB7662}"/>
    <dgm:cxn modelId="{711E093C-AD42-45A4-8D40-A2D39702062E}" srcId="{A2322D3A-7AC2-4C5C-9D7E-EAB2313D47D4}" destId="{8FE81FEC-2664-411F-AEB3-065F29F52751}" srcOrd="0" destOrd="0" parTransId="{BCBC007E-0269-421B-9C41-DE26D5C3A822}" sibTransId="{80230EB7-7230-4881-A631-309C07417378}"/>
    <dgm:cxn modelId="{6678BB5C-D9B7-4E49-BBB3-5C62129D20BC}" type="presOf" srcId="{50418D2B-9486-42DE-AFDD-1D31420040FF}" destId="{4FEB85EB-D046-4CDB-8A62-BBCE260C4490}" srcOrd="0" destOrd="0" presId="urn:microsoft.com/office/officeart/2016/7/layout/HorizontalActionList"/>
    <dgm:cxn modelId="{F26A0B48-7569-4AD6-8008-55442C4FA5C2}" type="presOf" srcId="{9E783EF0-6C88-4710-8314-EE9810C3E83C}" destId="{62D2FE22-E28E-438A-9DD2-8BA88D25E6CB}" srcOrd="0" destOrd="0" presId="urn:microsoft.com/office/officeart/2016/7/layout/HorizontalActionList"/>
    <dgm:cxn modelId="{F942F56C-9025-4AA1-9B36-C5AE0A93B0F5}" srcId="{443A1D4B-EEE4-47C5-9FAB-680E3128A6E2}" destId="{FEB4A941-E9FA-4A86-A673-85FF34B35F20}" srcOrd="0" destOrd="0" parTransId="{39522508-BC4E-4DD5-A744-AFEFFE36DB74}" sibTransId="{97624CC8-6315-4683-B26C-C30D552DA5A6}"/>
    <dgm:cxn modelId="{51563A4F-C0EB-47D6-B5BC-47A4E599AD4B}" srcId="{9E783EF0-6C88-4710-8314-EE9810C3E83C}" destId="{0EC0C300-11E4-45CF-8418-973585107209}" srcOrd="0" destOrd="0" parTransId="{1E4DD98E-100E-46B7-B24A-408BBF69E9FA}" sibTransId="{90FAB5D1-62B3-4FF6-A07D-EE607F529C32}"/>
    <dgm:cxn modelId="{32D55871-A1CB-4976-BD17-EF62E8FB4A31}" srcId="{0DD8915E-DC14-41D6-9BB5-F49E1C265163}" destId="{9E783EF0-6C88-4710-8314-EE9810C3E83C}" srcOrd="2" destOrd="0" parTransId="{EB3D673D-6A2E-4C23-AE3F-3E2956C8EE77}" sibTransId="{9FAD3D96-BC2B-4F96-926E-0E10BDEDDD46}"/>
    <dgm:cxn modelId="{7405C48D-3F2D-40D3-AF6B-9C821A7E0F7A}" type="presOf" srcId="{8FE81FEC-2664-411F-AEB3-065F29F52751}" destId="{C8429E68-36DD-4F6A-A2F4-7CCDADCEFAD1}" srcOrd="0" destOrd="0" presId="urn:microsoft.com/office/officeart/2016/7/layout/HorizontalActionList"/>
    <dgm:cxn modelId="{BEB9158F-0A9F-40A0-947C-978D4CFF912E}" type="presOf" srcId="{0EC0C300-11E4-45CF-8418-973585107209}" destId="{2EE6FDF2-6507-4EF9-96FC-9EC1EE0ABDCE}" srcOrd="0" destOrd="0" presId="urn:microsoft.com/office/officeart/2016/7/layout/HorizontalActionList"/>
    <dgm:cxn modelId="{560BA59D-9481-41A0-87A8-DA20E16FB000}" type="presOf" srcId="{443A1D4B-EEE4-47C5-9FAB-680E3128A6E2}" destId="{3271B802-FBFA-48F8-8D66-487578D462AE}" srcOrd="0" destOrd="0" presId="urn:microsoft.com/office/officeart/2016/7/layout/HorizontalActionList"/>
    <dgm:cxn modelId="{3A8857B9-49F7-4DBF-9A31-1296EB9D7EDA}" type="presOf" srcId="{A2322D3A-7AC2-4C5C-9D7E-EAB2313D47D4}" destId="{59606EB9-9F10-4D12-A33F-A242FDCC0D0F}" srcOrd="0" destOrd="0" presId="urn:microsoft.com/office/officeart/2016/7/layout/HorizontalActionList"/>
    <dgm:cxn modelId="{87D4FCC6-0353-476D-8D0D-979DE7FE6429}" type="presOf" srcId="{30A490C8-22B4-4D68-875C-0F0DE2FF864D}" destId="{22359DD7-1BFB-4900-BAE6-6084F2F57988}" srcOrd="0" destOrd="0"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9D6989D6-CD17-4287-9F0D-653CE8CE415D}" type="presOf" srcId="{73D947E0-108F-4D20-A71E-3CF329F97212}" destId="{BDBD7220-3F85-45D2-BED6-5BBFBC23EAE3}"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2D06B3E6-61A8-4930-950E-7DAD4A32E3B2}" type="presOf" srcId="{FEB4A941-E9FA-4A86-A673-85FF34B35F20}" destId="{1DF4BFA5-2D12-4BE8-8D1A-E3A4DEA29697}" srcOrd="0" destOrd="0" presId="urn:microsoft.com/office/officeart/2016/7/layout/HorizontalActionList"/>
    <dgm:cxn modelId="{F0995AE9-1BED-4BD1-84C8-6964EB33A48A}" type="presParOf" srcId="{E4B4F7C4-5024-45F0-9FD7-C5068A1AE6C4}" destId="{473E2436-1BC1-4A6C-8568-5C38418F52D1}" srcOrd="0" destOrd="0" presId="urn:microsoft.com/office/officeart/2016/7/layout/HorizontalActionList"/>
    <dgm:cxn modelId="{0DE6C307-BE54-4ADE-B532-012556FF0791}" type="presParOf" srcId="{473E2436-1BC1-4A6C-8568-5C38418F52D1}" destId="{BDBD7220-3F85-45D2-BED6-5BBFBC23EAE3}" srcOrd="0" destOrd="0" presId="urn:microsoft.com/office/officeart/2016/7/layout/HorizontalActionList"/>
    <dgm:cxn modelId="{70CE80D4-3749-4CAE-AA09-39F4D2DF3B85}" type="presParOf" srcId="{473E2436-1BC1-4A6C-8568-5C38418F52D1}" destId="{22359DD7-1BFB-4900-BAE6-6084F2F57988}" srcOrd="1" destOrd="0" presId="urn:microsoft.com/office/officeart/2016/7/layout/HorizontalActionList"/>
    <dgm:cxn modelId="{DCF7AB9C-4DB9-41E5-8EAD-8677C4F52607}" type="presParOf" srcId="{E4B4F7C4-5024-45F0-9FD7-C5068A1AE6C4}" destId="{38C65349-0C40-499F-9765-B6F38C2DC3C3}" srcOrd="1" destOrd="0" presId="urn:microsoft.com/office/officeart/2016/7/layout/HorizontalActionList"/>
    <dgm:cxn modelId="{0C0D3F6D-95D1-49F2-B0F4-29F2C41C15CA}" type="presParOf" srcId="{E4B4F7C4-5024-45F0-9FD7-C5068A1AE6C4}" destId="{C6650FDC-3601-45F5-9125-6E3F90A53F8A}" srcOrd="2" destOrd="0" presId="urn:microsoft.com/office/officeart/2016/7/layout/HorizontalActionList"/>
    <dgm:cxn modelId="{1091087C-5D8D-43C9-A8CE-8816A2A3A6A4}" type="presParOf" srcId="{C6650FDC-3601-45F5-9125-6E3F90A53F8A}" destId="{C4F84DEA-2002-4D32-8E80-70EEE05E345A}" srcOrd="0" destOrd="0" presId="urn:microsoft.com/office/officeart/2016/7/layout/HorizontalActionList"/>
    <dgm:cxn modelId="{CD1A359B-97BB-42E7-81EC-422778AF6F6E}" type="presParOf" srcId="{C6650FDC-3601-45F5-9125-6E3F90A53F8A}" destId="{4FEB85EB-D046-4CDB-8A62-BBCE260C4490}" srcOrd="1" destOrd="0" presId="urn:microsoft.com/office/officeart/2016/7/layout/HorizontalActionList"/>
    <dgm:cxn modelId="{A9E427F4-94E8-414C-9D87-A3585D7E0B53}" type="presParOf" srcId="{E4B4F7C4-5024-45F0-9FD7-C5068A1AE6C4}" destId="{40F59683-723F-44D1-8379-95635EED1AA8}" srcOrd="3" destOrd="0" presId="urn:microsoft.com/office/officeart/2016/7/layout/HorizontalActionList"/>
    <dgm:cxn modelId="{DCC6A34F-B88C-44AD-A167-847F95D9CB9E}" type="presParOf" srcId="{E4B4F7C4-5024-45F0-9FD7-C5068A1AE6C4}" destId="{758FDB07-88B7-40E9-A758-D4398213ED3F}" srcOrd="4" destOrd="0" presId="urn:microsoft.com/office/officeart/2016/7/layout/HorizontalActionList"/>
    <dgm:cxn modelId="{654FD54D-F99A-4080-AE26-91E6731C4A55}" type="presParOf" srcId="{758FDB07-88B7-40E9-A758-D4398213ED3F}" destId="{62D2FE22-E28E-438A-9DD2-8BA88D25E6CB}" srcOrd="0" destOrd="0" presId="urn:microsoft.com/office/officeart/2016/7/layout/HorizontalActionList"/>
    <dgm:cxn modelId="{B74A8715-F648-4BA4-BAEF-2EA0C2797E58}" type="presParOf" srcId="{758FDB07-88B7-40E9-A758-D4398213ED3F}" destId="{2EE6FDF2-6507-4EF9-96FC-9EC1EE0ABDCE}" srcOrd="1" destOrd="0" presId="urn:microsoft.com/office/officeart/2016/7/layout/HorizontalActionList"/>
    <dgm:cxn modelId="{0121F515-8F08-4EF2-9C76-B48B1B7F4105}" type="presParOf" srcId="{E4B4F7C4-5024-45F0-9FD7-C5068A1AE6C4}" destId="{6C1F8D40-21D8-46AD-BB0E-CF19DF69B296}" srcOrd="5" destOrd="0" presId="urn:microsoft.com/office/officeart/2016/7/layout/HorizontalActionList"/>
    <dgm:cxn modelId="{50218A76-398C-40C9-86D5-1A19E4AC79CA}" type="presParOf" srcId="{E4B4F7C4-5024-45F0-9FD7-C5068A1AE6C4}" destId="{E4C75EC6-7C09-43D6-A9CC-55635C78A355}" srcOrd="6" destOrd="0" presId="urn:microsoft.com/office/officeart/2016/7/layout/HorizontalActionList"/>
    <dgm:cxn modelId="{6F005510-78C2-41B4-A168-A24D219A9195}" type="presParOf" srcId="{E4C75EC6-7C09-43D6-A9CC-55635C78A355}" destId="{3271B802-FBFA-48F8-8D66-487578D462AE}" srcOrd="0" destOrd="0" presId="urn:microsoft.com/office/officeart/2016/7/layout/HorizontalActionList"/>
    <dgm:cxn modelId="{B53D02AD-46E5-48F7-A443-E5FDD6E86F6C}" type="presParOf" srcId="{E4C75EC6-7C09-43D6-A9CC-55635C78A355}" destId="{1DF4BFA5-2D12-4BE8-8D1A-E3A4DEA29697}" srcOrd="1" destOrd="0" presId="urn:microsoft.com/office/officeart/2016/7/layout/HorizontalActionList"/>
    <dgm:cxn modelId="{2D8CB6C9-F74A-462B-8991-C8BEFAB7F69C}" type="presParOf" srcId="{E4B4F7C4-5024-45F0-9FD7-C5068A1AE6C4}" destId="{B3399178-C6B5-4DB6-8C2D-7B14E8C82538}" srcOrd="7" destOrd="0" presId="urn:microsoft.com/office/officeart/2016/7/layout/HorizontalActionList"/>
    <dgm:cxn modelId="{4BFD1190-7603-4769-B3C0-768EAE182974}" type="presParOf" srcId="{E4B4F7C4-5024-45F0-9FD7-C5068A1AE6C4}" destId="{647B2244-AC3A-441A-A6FB-6136FA04F429}" srcOrd="8" destOrd="0" presId="urn:microsoft.com/office/officeart/2016/7/layout/HorizontalActionList"/>
    <dgm:cxn modelId="{DF7EB599-27F7-4B3B-9EA8-F340BAEE78C2}" type="presParOf" srcId="{647B2244-AC3A-441A-A6FB-6136FA04F429}" destId="{59606EB9-9F10-4D12-A33F-A242FDCC0D0F}" srcOrd="0" destOrd="0" presId="urn:microsoft.com/office/officeart/2016/7/layout/HorizontalActionList"/>
    <dgm:cxn modelId="{B316F2E9-9E1D-420F-95D5-BEB3C5B0BF9A}"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a:solidFill>
                <a:schemeClr val="tx1"/>
              </a:solidFill>
              <a:latin typeface="Times New Roman" panose="02020603050405020304" pitchFamily="18" charset="0"/>
              <a:ea typeface="+mj-ea"/>
              <a:cs typeface="Times New Roman" panose="02020603050405020304" pitchFamily="18" charset="0"/>
            </a:rPr>
            <a:t>CLEANING</a:t>
          </a:r>
          <a:r>
            <a:rPr lang="en-US" sz="1600" spc="50" baseline="0">
              <a:solidFill>
                <a:schemeClr val="tx1"/>
              </a:solidFill>
              <a:latin typeface="+mj-lt"/>
              <a:ea typeface="+mj-ea"/>
              <a:cs typeface="+mj-cs"/>
            </a:rPr>
            <a:t> </a:t>
          </a:r>
          <a:endParaRPr lang="en-US" sz="1600" kern="1200" spc="150" baseline="0">
            <a:solidFill>
              <a:schemeClr val="tx1"/>
            </a:solidFill>
            <a:latin typeface="+mj-lt"/>
            <a:ea typeface="+mj-ea"/>
            <a:cs typeface="+mj-cs"/>
          </a:endParaRP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noProof="0">
              <a:latin typeface="Times New Roman" panose="02020603050405020304" pitchFamily="18" charset="0"/>
              <a:cs typeface="Times New Roman" panose="02020603050405020304" pitchFamily="18" charset="0"/>
            </a:rPr>
            <a:t>Clean the data: drop columns and rows that might complicate</a:t>
          </a:r>
          <a:r>
            <a:rPr lang="en-US" sz="1400" kern="1200" spc="50" noProof="0">
              <a:latin typeface="Times New Roman" panose="02020603050405020304" pitchFamily="18" charset="0"/>
              <a:ea typeface="+mn-lt"/>
              <a:cs typeface="Times New Roman" panose="02020603050405020304" pitchFamily="18" charset="0"/>
            </a:rPr>
            <a:t> or obstruct the </a:t>
          </a:r>
          <a:r>
            <a:rPr lang="en-US" sz="1400" kern="1200" spc="50" baseline="0" noProof="0">
              <a:latin typeface="Times New Roman" panose="02020603050405020304" pitchFamily="18" charset="0"/>
              <a:cs typeface="Times New Roman" panose="02020603050405020304" pitchFamily="18" charset="0"/>
            </a:rPr>
            <a:t>model</a:t>
          </a:r>
          <a:r>
            <a:rPr lang="en-US" sz="1400" kern="1200" spc="50" noProof="0">
              <a:latin typeface="Times New Roman" panose="02020603050405020304" pitchFamily="18" charset="0"/>
              <a:ea typeface="+mn-lt"/>
              <a:cs typeface="Times New Roman" panose="02020603050405020304" pitchFamily="18" charset="0"/>
            </a:rPr>
            <a:t> </a:t>
          </a:r>
          <a:r>
            <a:rPr lang="en-US" sz="1400" kern="1200" spc="50" baseline="0" noProof="0">
              <a:latin typeface="Times New Roman" panose="02020603050405020304" pitchFamily="18" charset="0"/>
              <a:ea typeface="+mn-lt"/>
              <a:cs typeface="Times New Roman" panose="02020603050405020304" pitchFamily="18" charset="0"/>
            </a:rPr>
            <a:t>training</a:t>
          </a:r>
          <a:endParaRPr lang="en-US" sz="1400" kern="1200" spc="50" noProof="0">
            <a:latin typeface="Times New Roman" panose="02020603050405020304" pitchFamily="18" charset="0"/>
            <a:cs typeface="Times New Roman" panose="02020603050405020304" pitchFamily="18" charset="0"/>
          </a:endParaRP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spc="50" baseline="0">
              <a:solidFill>
                <a:prstClr val="black"/>
              </a:solidFill>
              <a:latin typeface="Times New Roman" panose="02020603050405020304" pitchFamily="18" charset="0"/>
              <a:ea typeface="+mn-ea"/>
              <a:cs typeface="Times New Roman" panose="02020603050405020304" pitchFamily="18" charset="0"/>
            </a:rPr>
            <a:t>SCALING</a:t>
          </a:r>
          <a:endParaRPr lang="en-US" sz="1600" kern="1200" spc="150" baseline="0">
            <a:solidFill>
              <a:prstClr val="black"/>
            </a:solidFill>
            <a:latin typeface="Times New Roman" panose="02020603050405020304" pitchFamily="18" charset="0"/>
            <a:ea typeface="+mn-ea"/>
            <a:cs typeface="Times New Roman" panose="02020603050405020304" pitchFamily="18" charset="0"/>
          </a:endParaRP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a:latin typeface="Times New Roman" panose="02020603050405020304" pitchFamily="18" charset="0"/>
              <a:cs typeface="Times New Roman" panose="02020603050405020304" pitchFamily="18" charset="0"/>
            </a:rPr>
            <a:t>Scale the Data to obtain more objective results</a:t>
          </a:r>
          <a:endParaRPr lang="en-US" sz="1400" kern="1200" spc="50">
            <a:latin typeface="Times New Roman" panose="02020603050405020304" pitchFamily="18" charset="0"/>
            <a:cs typeface="Times New Roman" panose="02020603050405020304" pitchFamily="18" charset="0"/>
          </a:endParaRPr>
        </a:p>
      </dsp:txBody>
      <dsp:txXfrm>
        <a:off x="2132933" y="1352397"/>
        <a:ext cx="2011384" cy="1643532"/>
      </dsp:txXfrm>
    </dsp:sp>
    <dsp:sp modelId="{62D2FE22-E28E-438A-9DD2-8BA88D25E6CB}">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1400" kern="1200" spc="150" baseline="0">
              <a:solidFill>
                <a:srgbClr val="444444"/>
              </a:solidFill>
              <a:latin typeface="Times New Roman" panose="02020603050405020304" pitchFamily="18" charset="0"/>
              <a:ea typeface="+mn-ea"/>
              <a:cs typeface="Times New Roman" panose="02020603050405020304" pitchFamily="18" charset="0"/>
            </a:rPr>
            <a:t>TRAIN/SPLIT/</a:t>
          </a:r>
        </a:p>
        <a:p>
          <a:pPr marL="0" lvl="0" indent="0" algn="ctr" defTabSz="889000" rtl="0">
            <a:lnSpc>
              <a:spcPct val="90000"/>
            </a:lnSpc>
            <a:spcBef>
              <a:spcPct val="0"/>
            </a:spcBef>
            <a:spcAft>
              <a:spcPct val="35000"/>
            </a:spcAft>
            <a:buNone/>
          </a:pPr>
          <a:r>
            <a:rPr lang="en-US" sz="1400" kern="1200" spc="150" baseline="0">
              <a:solidFill>
                <a:srgbClr val="444444"/>
              </a:solidFill>
              <a:latin typeface="Times New Roman" panose="02020603050405020304" pitchFamily="18" charset="0"/>
              <a:ea typeface="+mn-ea"/>
              <a:cs typeface="Times New Roman" panose="02020603050405020304" pitchFamily="18" charset="0"/>
            </a:rPr>
            <a:t>TEST</a:t>
          </a:r>
          <a:endParaRPr lang="en-US" sz="1400" kern="1200" spc="150">
            <a:solidFill>
              <a:srgbClr val="444444"/>
            </a:solidFill>
            <a:latin typeface="Times New Roman" panose="02020603050405020304" pitchFamily="18" charset="0"/>
            <a:ea typeface="+mn-ea"/>
            <a:cs typeface="Times New Roman" panose="02020603050405020304" pitchFamily="18" charset="0"/>
          </a:endParaRPr>
        </a:p>
      </dsp:txBody>
      <dsp:txXfrm>
        <a:off x="4252107" y="748982"/>
        <a:ext cx="2011384" cy="603415"/>
      </dsp:txXfrm>
    </dsp:sp>
    <dsp:sp modelId="{2EE6FDF2-6507-4EF9-96FC-9EC1EE0ABDCE}">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889000" rtl="0">
            <a:lnSpc>
              <a:spcPct val="100000"/>
            </a:lnSpc>
            <a:spcBef>
              <a:spcPct val="0"/>
            </a:spcBef>
            <a:spcAft>
              <a:spcPct val="35000"/>
            </a:spcAft>
            <a:buNone/>
          </a:pPr>
          <a:r>
            <a:rPr lang="en-US" sz="1400" kern="1200" spc="150" baseline="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Train with </a:t>
          </a:r>
          <a:r>
            <a:rPr lang="en-US" sz="1400" kern="1200" spc="50" baseline="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different models and test against available data to find the best</a:t>
          </a:r>
          <a:r>
            <a:rPr lang="en-US" sz="1400" kern="1200" spc="50" baseline="0">
              <a:latin typeface="Times New Roman" panose="02020603050405020304" pitchFamily="18" charset="0"/>
              <a:ea typeface="+mn-ea"/>
              <a:cs typeface="Times New Roman" panose="02020603050405020304" pitchFamily="18" charset="0"/>
            </a:rPr>
            <a:t> results</a:t>
          </a:r>
        </a:p>
      </dsp:txBody>
      <dsp:txXfrm>
        <a:off x="4252107" y="1352397"/>
        <a:ext cx="2011384" cy="1643532"/>
      </dsp:txXfrm>
    </dsp:sp>
    <dsp:sp modelId="{3271B802-FBFA-48F8-8D66-487578D462A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622300">
            <a:lnSpc>
              <a:spcPct val="90000"/>
            </a:lnSpc>
            <a:spcBef>
              <a:spcPct val="0"/>
            </a:spcBef>
            <a:spcAft>
              <a:spcPct val="35000"/>
            </a:spcAft>
            <a:buNone/>
          </a:pPr>
          <a:r>
            <a:rPr lang="en-US" sz="1400" kern="1200" spc="50" baseline="0">
              <a:solidFill>
                <a:srgbClr val="444444"/>
              </a:solidFill>
              <a:latin typeface="Times New Roman" panose="02020603050405020304" pitchFamily="18" charset="0"/>
              <a:ea typeface="+mn-ea"/>
              <a:cs typeface="Times New Roman" panose="02020603050405020304" pitchFamily="18" charset="0"/>
            </a:rPr>
            <a:t>ANALYSIS</a:t>
          </a:r>
        </a:p>
      </dsp:txBody>
      <dsp:txXfrm>
        <a:off x="6371281" y="748982"/>
        <a:ext cx="2011384" cy="603415"/>
      </dsp:txXfrm>
    </dsp:sp>
    <dsp:sp modelId="{1DF4BFA5-2D12-4BE8-8D1A-E3A4DEA29697}">
      <dsp:nvSpPr>
        <dsp:cNvPr id="0" name=""/>
        <dsp:cNvSpPr/>
      </dsp:nvSpPr>
      <dsp:spPr>
        <a:xfrm>
          <a:off x="6371281" y="1386813"/>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a:latin typeface="Times New Roman" panose="02020603050405020304" pitchFamily="18" charset="0"/>
              <a:ea typeface="+mn-ea"/>
              <a:cs typeface="Times New Roman" panose="02020603050405020304" pitchFamily="18" charset="0"/>
            </a:rPr>
            <a:t>Review and</a:t>
          </a:r>
          <a:r>
            <a:rPr lang="en-US" sz="1400" kern="1200" spc="50">
              <a:latin typeface="Times New Roman" panose="02020603050405020304" pitchFamily="18" charset="0"/>
              <a:ea typeface="+mn-ea"/>
              <a:cs typeface="Times New Roman" panose="02020603050405020304" pitchFamily="18" charset="0"/>
            </a:rPr>
            <a:t> compare results between models</a:t>
          </a:r>
          <a:endParaRPr lang="en-US" sz="1400" kern="1200" spc="50">
            <a:latin typeface="Times New Roman" panose="02020603050405020304" pitchFamily="18" charset="0"/>
            <a:cs typeface="Times New Roman" panose="02020603050405020304" pitchFamily="18" charset="0"/>
          </a:endParaRPr>
        </a:p>
      </dsp:txBody>
      <dsp:txXfrm>
        <a:off x="6371281" y="1386813"/>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400" kern="1200" spc="150" baseline="0">
              <a:solidFill>
                <a:prstClr val="black"/>
              </a:solidFill>
              <a:latin typeface="Times New Roman" panose="02020603050405020304" pitchFamily="18" charset="0"/>
              <a:ea typeface="+mn-ea"/>
              <a:cs typeface="Times New Roman" panose="02020603050405020304" pitchFamily="18" charset="0"/>
            </a:rPr>
            <a:t>PRESENTATION</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Present the results of the process, recommendations and Explain Limitations</a:t>
          </a: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STROKE PREDICTION MODELS</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STROKE PREDICTION MODELS</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STROKE PREDICTION MODELS</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STROKE PREDICTION MODELS</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STROKE PREDICTION MODELS</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STROKE PREDICTION MODELS</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STROKE PREDICTION MODELS</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STROKE PREDICTION MODELS</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STROKE PREDICTION MODELS</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STROKE PREDICTION MODELS</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STROKE PREDICTION MODELS</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STROKE PREDICTION MODELS</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STROKE PREDICTION MODELS</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STROKE PREDICTION MODELS</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2400">
                <a:latin typeface="Times New Roman" panose="02020603050405020304" pitchFamily="18" charset="0"/>
                <a:cs typeface="Times New Roman" panose="02020603050405020304" pitchFamily="18" charset="0"/>
              </a:rPr>
              <a:t>Project 2 </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ai bootcamp SMU</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STROKE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44155" y="5584934"/>
            <a:ext cx="4858476" cy="368768"/>
          </a:xfrm>
        </p:spPr>
        <p:txBody>
          <a:bodyPr vert="horz" lIns="91440" tIns="45720" rIns="91440" bIns="45720" rtlCol="0" anchor="t">
            <a:noAutofit/>
          </a:bodyPr>
          <a:lstStyle/>
          <a:p>
            <a:r>
              <a:rPr lang="en-US" sz="1200">
                <a:latin typeface="Times New Roman" panose="02020603050405020304" pitchFamily="18" charset="0"/>
                <a:cs typeface="Times New Roman" panose="02020603050405020304" pitchFamily="18" charset="0"/>
              </a:rPr>
              <a:t>Anderson, Gabriel</a:t>
            </a:r>
          </a:p>
          <a:p>
            <a:r>
              <a:rPr lang="en-US" sz="1200">
                <a:latin typeface="Times New Roman" panose="02020603050405020304" pitchFamily="18" charset="0"/>
                <a:cs typeface="Times New Roman" panose="02020603050405020304" pitchFamily="18" charset="0"/>
              </a:rPr>
              <a:t>Lavieri, Juan Carlos </a:t>
            </a:r>
          </a:p>
          <a:p>
            <a:r>
              <a:rPr lang="en-US" sz="1200">
                <a:latin typeface="Times New Roman" panose="02020603050405020304" pitchFamily="18" charset="0"/>
                <a:cs typeface="Times New Roman" panose="02020603050405020304" pitchFamily="18" charset="0"/>
              </a:rPr>
              <a:t>Lerma, Fidel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D0F21-2E05-1506-BDFF-770A36EB746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Machine Learning model's score</a:t>
            </a:r>
          </a:p>
        </p:txBody>
      </p:sp>
      <p:sp>
        <p:nvSpPr>
          <p:cNvPr id="6" name="Marcador de texto 5">
            <a:extLst>
              <a:ext uri="{FF2B5EF4-FFF2-40B4-BE49-F238E27FC236}">
                <a16:creationId xmlns:a16="http://schemas.microsoft.com/office/drawing/2014/main" id="{3BD0C0B3-B0C8-6A67-0169-4E46E24543ED}"/>
              </a:ext>
            </a:extLst>
          </p:cNvPr>
          <p:cNvSpPr>
            <a:spLocks noGrp="1"/>
          </p:cNvSpPr>
          <p:nvPr>
            <p:ph type="body" idx="1"/>
          </p:nvPr>
        </p:nvSpPr>
        <p:spPr/>
        <p:txBody>
          <a:bodyPr vert="horz" lIns="91440" tIns="45720" rIns="91440" bIns="45720" rtlCol="0" anchor="t">
            <a:normAutofit/>
          </a:bodyPr>
          <a:lstStyle/>
          <a:p>
            <a:r>
              <a:rPr lang="en-US">
                <a:latin typeface="Times New Roman" panose="02020603050405020304" pitchFamily="18" charset="0"/>
                <a:cs typeface="Times New Roman" panose="02020603050405020304" pitchFamily="18" charset="0"/>
              </a:rPr>
              <a:t>Scores used to evaluate the accuracy of the models </a:t>
            </a:r>
          </a:p>
        </p:txBody>
      </p:sp>
      <p:sp>
        <p:nvSpPr>
          <p:cNvPr id="4" name="Marcador de pie de página 3">
            <a:extLst>
              <a:ext uri="{FF2B5EF4-FFF2-40B4-BE49-F238E27FC236}">
                <a16:creationId xmlns:a16="http://schemas.microsoft.com/office/drawing/2014/main" id="{444A74C6-144A-D748-DE18-D2F0AD67A26B}"/>
              </a:ext>
            </a:extLst>
          </p:cNvPr>
          <p:cNvSpPr>
            <a:spLocks noGrp="1"/>
          </p:cNvSpPr>
          <p:nvPr>
            <p:ph type="ftr" sz="quarter" idx="11"/>
          </p:nvPr>
        </p:nvSpPr>
        <p:spPr/>
        <p:txBody>
          <a:bodyPr/>
          <a:lstStyle/>
          <a:p>
            <a:r>
              <a:rPr lang="en-US"/>
              <a:t>STROKE PREDICTION MODELS</a:t>
            </a:r>
          </a:p>
        </p:txBody>
      </p:sp>
      <p:sp>
        <p:nvSpPr>
          <p:cNvPr id="5" name="Marcador de número de diapositiva 4">
            <a:extLst>
              <a:ext uri="{FF2B5EF4-FFF2-40B4-BE49-F238E27FC236}">
                <a16:creationId xmlns:a16="http://schemas.microsoft.com/office/drawing/2014/main" id="{37AB3D0E-7251-E41D-9183-DCA0BABF4C6D}"/>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14082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9A3B-6913-FBDC-C443-D9CC5665F3DA}"/>
              </a:ext>
            </a:extLst>
          </p:cNvPr>
          <p:cNvSpPr>
            <a:spLocks noGrp="1"/>
          </p:cNvSpPr>
          <p:nvPr>
            <p:ph type="title"/>
          </p:nvPr>
        </p:nvSpPr>
        <p:spPr>
          <a:xfrm>
            <a:off x="1885156" y="225333"/>
            <a:ext cx="8421688" cy="1225503"/>
          </a:xfrm>
        </p:spPr>
        <p:txBody>
          <a:bodyPr/>
          <a:lstStyle/>
          <a:p>
            <a:r>
              <a:rPr lang="en-US"/>
              <a:t>Model metrics summary</a:t>
            </a:r>
          </a:p>
        </p:txBody>
      </p:sp>
      <p:sp>
        <p:nvSpPr>
          <p:cNvPr id="3" name="Picture Placeholder 2">
            <a:extLst>
              <a:ext uri="{FF2B5EF4-FFF2-40B4-BE49-F238E27FC236}">
                <a16:creationId xmlns:a16="http://schemas.microsoft.com/office/drawing/2014/main" id="{273367C3-0C0D-6275-582C-BFDAC313A749}"/>
              </a:ext>
            </a:extLst>
          </p:cNvPr>
          <p:cNvSpPr>
            <a:spLocks noGrp="1"/>
          </p:cNvSpPr>
          <p:nvPr>
            <p:ph type="pic" sz="quarter" idx="14"/>
          </p:nvPr>
        </p:nvSpPr>
        <p:spPr>
          <a:xfrm>
            <a:off x="1771343" y="1194238"/>
            <a:ext cx="1278466" cy="1860331"/>
          </a:xfrm>
        </p:spPr>
        <p:txBody>
          <a:bodyPr>
            <a:normAutofit fontScale="92500"/>
          </a:bodyPr>
          <a:lstStyle/>
          <a:p>
            <a:pPr algn="ctr"/>
            <a:r>
              <a:rPr lang="en-US" b="1">
                <a:latin typeface="Times New Roman" panose="02020603050405020304" pitchFamily="18" charset="0"/>
                <a:cs typeface="Times New Roman" panose="02020603050405020304" pitchFamily="18" charset="0"/>
              </a:rPr>
              <a:t>Precision: </a:t>
            </a:r>
            <a:r>
              <a:rPr lang="en-US">
                <a:latin typeface="Times New Roman" panose="02020603050405020304" pitchFamily="18" charset="0"/>
                <a:cs typeface="Times New Roman" panose="02020603050405020304" pitchFamily="18" charset="0"/>
              </a:rPr>
              <a:t>Precision measures the ratio of correctly predicted positive observations to the total predicted positives. It's the accuracy of positive predictions. Mathematically, it's defined as </a:t>
            </a:r>
            <a:r>
              <a:rPr lang="en-US" b="1">
                <a:latin typeface="Times New Roman" panose="02020603050405020304" pitchFamily="18" charset="0"/>
                <a:cs typeface="Times New Roman" panose="02020603050405020304" pitchFamily="18" charset="0"/>
              </a:rPr>
              <a:t>Precision = True Positives / (True Positives + False Positives). </a:t>
            </a:r>
            <a:r>
              <a:rPr lang="en-US">
                <a:latin typeface="Times New Roman" panose="02020603050405020304" pitchFamily="18" charset="0"/>
                <a:cs typeface="Times New Roman" panose="02020603050405020304" pitchFamily="18" charset="0"/>
              </a:rPr>
              <a:t>This metric is important when the cost of False Positives is high.</a:t>
            </a:r>
            <a:endParaRPr lang="es-MX"/>
          </a:p>
        </p:txBody>
      </p:sp>
      <p:sp>
        <p:nvSpPr>
          <p:cNvPr id="4" name="Text Placeholder 3">
            <a:extLst>
              <a:ext uri="{FF2B5EF4-FFF2-40B4-BE49-F238E27FC236}">
                <a16:creationId xmlns:a16="http://schemas.microsoft.com/office/drawing/2014/main" id="{19FA5AEA-7F3B-33EF-DD5C-AA00C82D3B53}"/>
              </a:ext>
            </a:extLst>
          </p:cNvPr>
          <p:cNvSpPr>
            <a:spLocks noGrp="1"/>
          </p:cNvSpPr>
          <p:nvPr>
            <p:ph type="body" idx="1"/>
          </p:nvPr>
        </p:nvSpPr>
        <p:spPr>
          <a:xfrm>
            <a:off x="1500168" y="3255580"/>
            <a:ext cx="1828800" cy="240095"/>
          </a:xfrm>
        </p:spPr>
        <p:txBody>
          <a:bodyPr/>
          <a:lstStyle/>
          <a:p>
            <a:r>
              <a:rPr lang="en-US"/>
              <a:t>PRECISION</a:t>
            </a:r>
          </a:p>
        </p:txBody>
      </p:sp>
      <p:sp>
        <p:nvSpPr>
          <p:cNvPr id="6" name="Picture Placeholder 5">
            <a:extLst>
              <a:ext uri="{FF2B5EF4-FFF2-40B4-BE49-F238E27FC236}">
                <a16:creationId xmlns:a16="http://schemas.microsoft.com/office/drawing/2014/main" id="{9ABBF031-CBD7-38CF-5DE3-CEBBA4D51F00}"/>
              </a:ext>
            </a:extLst>
          </p:cNvPr>
          <p:cNvSpPr>
            <a:spLocks noGrp="1"/>
          </p:cNvSpPr>
          <p:nvPr>
            <p:ph type="pic" sz="quarter" idx="15"/>
          </p:nvPr>
        </p:nvSpPr>
        <p:spPr>
          <a:xfrm>
            <a:off x="4162770" y="1194238"/>
            <a:ext cx="1458382" cy="1911077"/>
          </a:xfrm>
        </p:spPr>
        <p:txBody>
          <a:bodyPr>
            <a:noAutofit/>
          </a:bodyPr>
          <a:lstStyle/>
          <a:p>
            <a:pPr algn="ctr"/>
            <a:r>
              <a:rPr lang="en-US" sz="800" b="1">
                <a:latin typeface="Times New Roman"/>
                <a:cs typeface="Times New Roman"/>
              </a:rPr>
              <a:t>Accuracy: </a:t>
            </a:r>
            <a:r>
              <a:rPr lang="en-US" sz="800">
                <a:latin typeface="Times New Roman"/>
                <a:cs typeface="Times New Roman"/>
              </a:rPr>
              <a:t>Accuracy is the most intuitive performance measure, and it is simply a ratio of correctly predicted observations to the total observations. It's the number of correct predictions made divided by the total number of predictions. Mathematically, </a:t>
            </a:r>
            <a:r>
              <a:rPr lang="en-US" sz="800" b="1">
                <a:latin typeface="Times New Roman"/>
                <a:cs typeface="Times New Roman"/>
              </a:rPr>
              <a:t>Accuracy = (True Positives + True Negatives) / Total Observations</a:t>
            </a:r>
            <a:r>
              <a:rPr lang="en-US" sz="800">
                <a:latin typeface="Times New Roman"/>
                <a:cs typeface="Times New Roman"/>
              </a:rPr>
              <a:t>. It's useful when the class distributions are similar.</a:t>
            </a:r>
            <a:endParaRPr lang="es-MX" sz="800"/>
          </a:p>
        </p:txBody>
      </p:sp>
      <p:sp>
        <p:nvSpPr>
          <p:cNvPr id="7" name="Text Placeholder 6">
            <a:extLst>
              <a:ext uri="{FF2B5EF4-FFF2-40B4-BE49-F238E27FC236}">
                <a16:creationId xmlns:a16="http://schemas.microsoft.com/office/drawing/2014/main" id="{37058F6B-A6D2-0652-135F-C0B62DADB512}"/>
              </a:ext>
            </a:extLst>
          </p:cNvPr>
          <p:cNvSpPr>
            <a:spLocks noGrp="1"/>
          </p:cNvSpPr>
          <p:nvPr>
            <p:ph type="body" idx="18"/>
          </p:nvPr>
        </p:nvSpPr>
        <p:spPr>
          <a:xfrm>
            <a:off x="3849262" y="3255580"/>
            <a:ext cx="1828800" cy="279509"/>
          </a:xfrm>
        </p:spPr>
        <p:txBody>
          <a:bodyPr/>
          <a:lstStyle/>
          <a:p>
            <a:r>
              <a:rPr lang="en-US"/>
              <a:t>ACCURACY</a:t>
            </a:r>
          </a:p>
        </p:txBody>
      </p:sp>
      <p:sp>
        <p:nvSpPr>
          <p:cNvPr id="8" name="Text Placeholder 7">
            <a:extLst>
              <a:ext uri="{FF2B5EF4-FFF2-40B4-BE49-F238E27FC236}">
                <a16:creationId xmlns:a16="http://schemas.microsoft.com/office/drawing/2014/main" id="{7222C200-E2F2-B624-9762-DFFE6DAAA19B}"/>
              </a:ext>
            </a:extLst>
          </p:cNvPr>
          <p:cNvSpPr>
            <a:spLocks noGrp="1"/>
          </p:cNvSpPr>
          <p:nvPr>
            <p:ph type="body" idx="22"/>
          </p:nvPr>
        </p:nvSpPr>
        <p:spPr>
          <a:xfrm>
            <a:off x="3562291" y="3703698"/>
            <a:ext cx="2416782" cy="507831"/>
          </a:xfrm>
        </p:spPr>
        <p:txBody>
          <a:bodyPr>
            <a:normAutofit/>
          </a:bodyPr>
          <a:lstStyle/>
          <a:p>
            <a:r>
              <a:rPr lang="en-US" b="1" i="0">
                <a:solidFill>
                  <a:srgbClr val="0D0D0D"/>
                </a:solidFill>
                <a:effectLst/>
                <a:highlight>
                  <a:srgbClr val="FFFFFF"/>
                </a:highlight>
                <a:latin typeface="Times New Roman" panose="02020603050405020304" pitchFamily="18" charset="0"/>
                <a:cs typeface="Times New Roman" panose="02020603050405020304" pitchFamily="18" charset="0"/>
              </a:rPr>
              <a:t>Accuracy = (True Positives + True Negatives) / Total Observations</a:t>
            </a:r>
            <a:endParaRPr lang="en-US">
              <a:solidFill>
                <a:srgbClr val="FFFFFF"/>
              </a:solidFill>
              <a:highlight>
                <a:srgbClr val="FFFFFF"/>
              </a:highlight>
              <a:latin typeface="Times New Roman" panose="02020603050405020304" pitchFamily="18" charset="0"/>
              <a:cs typeface="Times New Roman" panose="02020603050405020304" pitchFamily="18" charset="0"/>
            </a:endParaRPr>
          </a:p>
        </p:txBody>
      </p:sp>
      <p:sp>
        <p:nvSpPr>
          <p:cNvPr id="9" name="Picture Placeholder 8">
            <a:extLst>
              <a:ext uri="{FF2B5EF4-FFF2-40B4-BE49-F238E27FC236}">
                <a16:creationId xmlns:a16="http://schemas.microsoft.com/office/drawing/2014/main" id="{D64CF32A-029B-D39D-9E92-73DA8FAFF209}"/>
              </a:ext>
            </a:extLst>
          </p:cNvPr>
          <p:cNvSpPr>
            <a:spLocks noGrp="1"/>
          </p:cNvSpPr>
          <p:nvPr>
            <p:ph type="pic" sz="quarter" idx="37"/>
          </p:nvPr>
        </p:nvSpPr>
        <p:spPr>
          <a:xfrm>
            <a:off x="6518002" y="1194238"/>
            <a:ext cx="1331382" cy="1860331"/>
          </a:xfrm>
        </p:spPr>
        <p:txBody>
          <a:bodyPr>
            <a:normAutofit fontScale="92500"/>
          </a:bodyPr>
          <a:lstStyle/>
          <a:p>
            <a:pPr algn="ctr"/>
            <a:r>
              <a:rPr lang="en-US" b="1">
                <a:latin typeface="Times New Roman" panose="02020603050405020304" pitchFamily="18" charset="0"/>
                <a:cs typeface="Times New Roman" panose="02020603050405020304" pitchFamily="18" charset="0"/>
              </a:rPr>
              <a:t>F-1 Score: </a:t>
            </a:r>
            <a:r>
              <a:rPr lang="en-US">
                <a:latin typeface="Times New Roman" panose="02020603050405020304" pitchFamily="18" charset="0"/>
                <a:cs typeface="Times New Roman" panose="02020603050405020304" pitchFamily="18" charset="0"/>
              </a:rPr>
              <a:t>The F-1 Score is the weighted average of Precision and Recall. Therefore, this score takes both false positives and false negatives into account. It's a good way to express the model's performance when you have uneven class distribution. Mathematically, </a:t>
            </a:r>
            <a:r>
              <a:rPr lang="en-US" b="1">
                <a:latin typeface="Times New Roman" panose="02020603050405020304" pitchFamily="18" charset="0"/>
                <a:cs typeface="Times New Roman" panose="02020603050405020304" pitchFamily="18" charset="0"/>
              </a:rPr>
              <a:t>F1 Score = 2*(Recall * Precision) / (Recall + Precision)</a:t>
            </a:r>
            <a:r>
              <a:rPr lang="en-US">
                <a:latin typeface="Times New Roman" panose="02020603050405020304" pitchFamily="18" charset="0"/>
                <a:cs typeface="Times New Roman" panose="02020603050405020304" pitchFamily="18" charset="0"/>
              </a:rPr>
              <a:t>.</a:t>
            </a:r>
            <a:endParaRPr lang="es-MX"/>
          </a:p>
        </p:txBody>
      </p:sp>
      <p:sp>
        <p:nvSpPr>
          <p:cNvPr id="10" name="Text Placeholder 9">
            <a:extLst>
              <a:ext uri="{FF2B5EF4-FFF2-40B4-BE49-F238E27FC236}">
                <a16:creationId xmlns:a16="http://schemas.microsoft.com/office/drawing/2014/main" id="{12B9131D-9D16-4D97-1792-22E28B18AAA4}"/>
              </a:ext>
            </a:extLst>
          </p:cNvPr>
          <p:cNvSpPr>
            <a:spLocks noGrp="1"/>
          </p:cNvSpPr>
          <p:nvPr>
            <p:ph type="body" idx="19"/>
          </p:nvPr>
        </p:nvSpPr>
        <p:spPr>
          <a:xfrm>
            <a:off x="6198355" y="3255580"/>
            <a:ext cx="2105135" cy="471781"/>
          </a:xfrm>
        </p:spPr>
        <p:txBody>
          <a:bodyPr/>
          <a:lstStyle/>
          <a:p>
            <a:r>
              <a:rPr lang="en-US">
                <a:solidFill>
                  <a:srgbClr val="FFFFFF"/>
                </a:solidFill>
              </a:rPr>
              <a:t>F-1 SCORE</a:t>
            </a:r>
          </a:p>
          <a:p>
            <a:r>
              <a:rPr lang="en-US" sz="900">
                <a:solidFill>
                  <a:srgbClr val="FFFFFF"/>
                </a:solidFill>
                <a:latin typeface="Times New Roman" panose="02020603050405020304" pitchFamily="18" charset="0"/>
                <a:cs typeface="Times New Roman" panose="02020603050405020304" pitchFamily="18" charset="0"/>
              </a:rPr>
              <a:t>(harmonic mean of P &amp; R) </a:t>
            </a:r>
          </a:p>
          <a:p>
            <a:endParaRPr lang="en-US">
              <a:solidFill>
                <a:srgbClr val="FFFFFF"/>
              </a:solidFill>
            </a:endParaRPr>
          </a:p>
        </p:txBody>
      </p:sp>
      <p:sp>
        <p:nvSpPr>
          <p:cNvPr id="11" name="Text Placeholder 10">
            <a:extLst>
              <a:ext uri="{FF2B5EF4-FFF2-40B4-BE49-F238E27FC236}">
                <a16:creationId xmlns:a16="http://schemas.microsoft.com/office/drawing/2014/main" id="{6DC759EC-B5C4-8C05-1F79-BEC4AB5340BC}"/>
              </a:ext>
            </a:extLst>
          </p:cNvPr>
          <p:cNvSpPr>
            <a:spLocks noGrp="1"/>
          </p:cNvSpPr>
          <p:nvPr>
            <p:ph type="body" idx="23"/>
          </p:nvPr>
        </p:nvSpPr>
        <p:spPr>
          <a:xfrm>
            <a:off x="5979073" y="3727363"/>
            <a:ext cx="2416782" cy="484166"/>
          </a:xfrm>
        </p:spPr>
        <p:txBody>
          <a:bodyPr/>
          <a:lstStyle/>
          <a:p>
            <a:r>
              <a:rPr lang="en-US" b="1" i="0">
                <a:solidFill>
                  <a:schemeClr val="bg1"/>
                </a:solidFill>
                <a:effectLst/>
                <a:highlight>
                  <a:srgbClr val="FFFFFF"/>
                </a:highlight>
                <a:latin typeface="Times New Roman" panose="02020603050405020304" pitchFamily="18" charset="0"/>
                <a:cs typeface="Times New Roman" panose="02020603050405020304" pitchFamily="18" charset="0"/>
              </a:rPr>
              <a:t>F1 Score = 2*(Recall * Precision) / (Recall + Precision)</a:t>
            </a:r>
            <a:endParaRPr lang="en-US">
              <a:solidFill>
                <a:schemeClr val="bg1"/>
              </a:solidFill>
              <a:highlight>
                <a:srgbClr val="FFFFFF"/>
              </a:highlight>
              <a:latin typeface="Times New Roman" panose="02020603050405020304" pitchFamily="18" charset="0"/>
              <a:cs typeface="Times New Roman" panose="02020603050405020304" pitchFamily="18" charset="0"/>
            </a:endParaRPr>
          </a:p>
        </p:txBody>
      </p:sp>
      <p:sp>
        <p:nvSpPr>
          <p:cNvPr id="12" name="Picture Placeholder 11">
            <a:extLst>
              <a:ext uri="{FF2B5EF4-FFF2-40B4-BE49-F238E27FC236}">
                <a16:creationId xmlns:a16="http://schemas.microsoft.com/office/drawing/2014/main" id="{E10E3698-9AC4-1C82-3877-26097ECEC9D8}"/>
              </a:ext>
            </a:extLst>
          </p:cNvPr>
          <p:cNvSpPr>
            <a:spLocks noGrp="1"/>
          </p:cNvSpPr>
          <p:nvPr>
            <p:ph type="pic" sz="quarter" idx="17"/>
          </p:nvPr>
        </p:nvSpPr>
        <p:spPr>
          <a:xfrm>
            <a:off x="9009814" y="1194238"/>
            <a:ext cx="1468966" cy="1860331"/>
          </a:xfrm>
        </p:spPr>
        <p:txBody>
          <a:bodyPr vert="horz" lIns="91440" tIns="45720" rIns="91440" bIns="45720" rtlCol="0">
            <a:noAutofit/>
          </a:bodyPr>
          <a:lstStyle/>
          <a:p>
            <a:pPr algn="ctr"/>
            <a:r>
              <a:rPr lang="en-US" sz="800" b="1">
                <a:latin typeface="Times New Roman"/>
                <a:cs typeface="Times New Roman"/>
              </a:rPr>
              <a:t>Recall Score: </a:t>
            </a:r>
            <a:r>
              <a:rPr lang="en-US" sz="800">
                <a:latin typeface="Times New Roman"/>
                <a:cs typeface="Times New Roman"/>
              </a:rPr>
              <a:t>Recall (also known as Sensitivity or the True Positive Rate) measures the ratio of correctly predicted positive observations to all observations in the actual class. It answers the question "Of all the actual positives, how many did we label?" Mathematically, </a:t>
            </a:r>
            <a:r>
              <a:rPr lang="en-US" sz="800" b="1">
                <a:latin typeface="Times New Roman"/>
                <a:cs typeface="Times New Roman"/>
              </a:rPr>
              <a:t>Recall = True Positives / (True Positives + False Negatives)</a:t>
            </a:r>
            <a:r>
              <a:rPr lang="en-US" sz="800">
                <a:latin typeface="Times New Roman"/>
                <a:cs typeface="Times New Roman"/>
              </a:rPr>
              <a:t>. This metric is important when the cost of False Negatives is high.</a:t>
            </a:r>
            <a:endParaRPr lang="es-MX" sz="800">
              <a:latin typeface="Tenorite"/>
              <a:cs typeface="Times New Roman"/>
            </a:endParaRPr>
          </a:p>
          <a:p>
            <a:endParaRPr lang="en-US" sz="800"/>
          </a:p>
          <a:p>
            <a:endParaRPr lang="en-US" sz="800"/>
          </a:p>
          <a:p>
            <a:endParaRPr lang="en-US" sz="800"/>
          </a:p>
          <a:p>
            <a:endParaRPr lang="en-US"/>
          </a:p>
          <a:p>
            <a:endParaRPr lang="en-US"/>
          </a:p>
          <a:p>
            <a:endParaRPr lang="en-US"/>
          </a:p>
        </p:txBody>
      </p:sp>
      <p:sp>
        <p:nvSpPr>
          <p:cNvPr id="13" name="Text Placeholder 12">
            <a:extLst>
              <a:ext uri="{FF2B5EF4-FFF2-40B4-BE49-F238E27FC236}">
                <a16:creationId xmlns:a16="http://schemas.microsoft.com/office/drawing/2014/main" id="{B3DC0F6D-0C7D-6C30-C969-CEF4AB90E8E7}"/>
              </a:ext>
            </a:extLst>
          </p:cNvPr>
          <p:cNvSpPr>
            <a:spLocks noGrp="1"/>
          </p:cNvSpPr>
          <p:nvPr>
            <p:ph type="body" idx="20"/>
          </p:nvPr>
        </p:nvSpPr>
        <p:spPr>
          <a:xfrm>
            <a:off x="8759806" y="3255580"/>
            <a:ext cx="1828800" cy="240095"/>
          </a:xfrm>
        </p:spPr>
        <p:txBody>
          <a:bodyPr/>
          <a:lstStyle/>
          <a:p>
            <a:r>
              <a:rPr lang="en-US"/>
              <a:t>RECALL SCORE</a:t>
            </a:r>
          </a:p>
        </p:txBody>
      </p:sp>
      <p:sp>
        <p:nvSpPr>
          <p:cNvPr id="14" name="Text Placeholder 13">
            <a:extLst>
              <a:ext uri="{FF2B5EF4-FFF2-40B4-BE49-F238E27FC236}">
                <a16:creationId xmlns:a16="http://schemas.microsoft.com/office/drawing/2014/main" id="{3B55E85C-3DA4-A7CC-6D95-62B4A2A0D644}"/>
              </a:ext>
            </a:extLst>
          </p:cNvPr>
          <p:cNvSpPr>
            <a:spLocks noGrp="1"/>
          </p:cNvSpPr>
          <p:nvPr>
            <p:ph type="body" idx="24"/>
          </p:nvPr>
        </p:nvSpPr>
        <p:spPr>
          <a:xfrm>
            <a:off x="8529145" y="3727363"/>
            <a:ext cx="2227597" cy="484166"/>
          </a:xfrm>
        </p:spPr>
        <p:txBody>
          <a:bodyPr/>
          <a:lstStyle/>
          <a:p>
            <a:r>
              <a:rPr lang="en-US" b="1" i="0">
                <a:solidFill>
                  <a:srgbClr val="0D0D0D"/>
                </a:solidFill>
                <a:effectLst/>
                <a:highlight>
                  <a:srgbClr val="FFFFFF"/>
                </a:highlight>
                <a:latin typeface="Times New Roman" panose="02020603050405020304" pitchFamily="18" charset="0"/>
                <a:cs typeface="Times New Roman" panose="02020603050405020304" pitchFamily="18" charset="0"/>
              </a:rPr>
              <a:t>Recall = True Positives / (True Positives + False Negatives)False Negatives)</a:t>
            </a:r>
            <a:endParaRPr lang="en-US">
              <a:highlight>
                <a:srgbClr val="FFFFFF"/>
              </a:highlight>
              <a:latin typeface="Times New Roman" panose="02020603050405020304" pitchFamily="18" charset="0"/>
              <a:cs typeface="Times New Roman" panose="02020603050405020304" pitchFamily="18" charset="0"/>
            </a:endParaRPr>
          </a:p>
        </p:txBody>
      </p:sp>
      <p:sp>
        <p:nvSpPr>
          <p:cNvPr id="15" name="Picture Placeholder 14">
            <a:extLst>
              <a:ext uri="{FF2B5EF4-FFF2-40B4-BE49-F238E27FC236}">
                <a16:creationId xmlns:a16="http://schemas.microsoft.com/office/drawing/2014/main" id="{B3A504E0-E5B7-184F-34B8-0120C1AF4CEA}"/>
              </a:ext>
            </a:extLst>
          </p:cNvPr>
          <p:cNvSpPr>
            <a:spLocks noGrp="1"/>
          </p:cNvSpPr>
          <p:nvPr>
            <p:ph type="pic" sz="quarter" idx="26"/>
          </p:nvPr>
        </p:nvSpPr>
        <p:spPr/>
        <p:txBody>
          <a:bodyPr>
            <a:normAutofit/>
          </a:bodyPr>
          <a:lstStyle/>
          <a:p>
            <a:pPr algn="ctr"/>
            <a:r>
              <a:rPr lang="en-US">
                <a:latin typeface="Times New Roman"/>
                <a:cs typeface="Times New Roman"/>
              </a:rPr>
              <a:t>Number of </a:t>
            </a:r>
            <a:r>
              <a:rPr lang="en-US" b="1">
                <a:latin typeface="Times New Roman"/>
                <a:cs typeface="Times New Roman"/>
              </a:rPr>
              <a:t>Positive</a:t>
            </a:r>
            <a:r>
              <a:rPr lang="en-US">
                <a:latin typeface="Times New Roman"/>
                <a:cs typeface="Times New Roman"/>
              </a:rPr>
              <a:t> Values </a:t>
            </a:r>
            <a:r>
              <a:rPr lang="en-US" b="1">
                <a:highlight>
                  <a:srgbClr val="00FF00"/>
                </a:highlight>
                <a:latin typeface="Times New Roman"/>
                <a:ea typeface="+mn-lt"/>
                <a:cs typeface="Times New Roman"/>
              </a:rPr>
              <a:t>Correctly</a:t>
            </a:r>
            <a:r>
              <a:rPr lang="en-US">
                <a:latin typeface="Times New Roman"/>
                <a:ea typeface="+mn-lt"/>
                <a:cs typeface="Times New Roman"/>
              </a:rPr>
              <a:t> Calculated/   Predicted </a:t>
            </a:r>
            <a:r>
              <a:rPr lang="en-US">
                <a:latin typeface="Times New Roman"/>
                <a:cs typeface="Times New Roman"/>
              </a:rPr>
              <a:t>by the Training Model as </a:t>
            </a:r>
            <a:r>
              <a:rPr lang="en-US" b="1">
                <a:latin typeface="Times New Roman"/>
                <a:cs typeface="Times New Roman"/>
              </a:rPr>
              <a:t>Positive (1/Yes)</a:t>
            </a:r>
            <a:endParaRPr lang="es-MX" sz="1000">
              <a:latin typeface="Times New Roman"/>
              <a:cs typeface="Times New Roman"/>
            </a:endParaRPr>
          </a:p>
        </p:txBody>
      </p:sp>
      <p:sp>
        <p:nvSpPr>
          <p:cNvPr id="16" name="Text Placeholder 15">
            <a:extLst>
              <a:ext uri="{FF2B5EF4-FFF2-40B4-BE49-F238E27FC236}">
                <a16:creationId xmlns:a16="http://schemas.microsoft.com/office/drawing/2014/main" id="{357D686A-F0E7-885E-BDE4-F441C81B91EA}"/>
              </a:ext>
            </a:extLst>
          </p:cNvPr>
          <p:cNvSpPr>
            <a:spLocks noGrp="1"/>
          </p:cNvSpPr>
          <p:nvPr>
            <p:ph type="body" idx="25"/>
          </p:nvPr>
        </p:nvSpPr>
        <p:spPr/>
        <p:txBody>
          <a:bodyPr/>
          <a:lstStyle/>
          <a:p>
            <a:r>
              <a:rPr lang="en-US"/>
              <a:t>TP</a:t>
            </a:r>
          </a:p>
        </p:txBody>
      </p:sp>
      <p:sp>
        <p:nvSpPr>
          <p:cNvPr id="17" name="Text Placeholder 16">
            <a:extLst>
              <a:ext uri="{FF2B5EF4-FFF2-40B4-BE49-F238E27FC236}">
                <a16:creationId xmlns:a16="http://schemas.microsoft.com/office/drawing/2014/main" id="{F1B1AA78-3B93-1D5A-60DB-9F372A723660}"/>
              </a:ext>
            </a:extLst>
          </p:cNvPr>
          <p:cNvSpPr>
            <a:spLocks noGrp="1"/>
          </p:cNvSpPr>
          <p:nvPr>
            <p:ph type="body" idx="33"/>
          </p:nvPr>
        </p:nvSpPr>
        <p:spPr/>
        <p:txBody>
          <a:bodyPr/>
          <a:lstStyle/>
          <a:p>
            <a:r>
              <a:rPr lang="en-US"/>
              <a:t>TRUE POSITIVE</a:t>
            </a:r>
          </a:p>
        </p:txBody>
      </p:sp>
      <p:sp>
        <p:nvSpPr>
          <p:cNvPr id="18" name="Picture Placeholder 17">
            <a:extLst>
              <a:ext uri="{FF2B5EF4-FFF2-40B4-BE49-F238E27FC236}">
                <a16:creationId xmlns:a16="http://schemas.microsoft.com/office/drawing/2014/main" id="{E68E64D9-1A5B-6DC5-2B11-4D245F411EC5}"/>
              </a:ext>
            </a:extLst>
          </p:cNvPr>
          <p:cNvSpPr>
            <a:spLocks noGrp="1"/>
          </p:cNvSpPr>
          <p:nvPr>
            <p:ph type="pic" sz="quarter" idx="27"/>
          </p:nvPr>
        </p:nvSpPr>
        <p:spPr/>
        <p:txBody>
          <a:bodyPr>
            <a:normAutofit/>
          </a:bodyPr>
          <a:lstStyle/>
          <a:p>
            <a:pPr algn="ctr"/>
            <a:r>
              <a:rPr lang="en-US">
                <a:latin typeface="Times New Roman"/>
                <a:ea typeface="+mn-lt"/>
                <a:cs typeface="Times New Roman"/>
              </a:rPr>
              <a:t>Number of Values   </a:t>
            </a:r>
            <a:r>
              <a:rPr lang="en-US" b="1">
                <a:highlight>
                  <a:srgbClr val="00FF00"/>
                </a:highlight>
                <a:latin typeface="Times New Roman"/>
                <a:ea typeface="+mn-lt"/>
                <a:cs typeface="Times New Roman"/>
              </a:rPr>
              <a:t>Correctly</a:t>
            </a:r>
            <a:r>
              <a:rPr lang="en-US">
                <a:latin typeface="Times New Roman"/>
                <a:ea typeface="+mn-lt"/>
                <a:cs typeface="Times New Roman"/>
              </a:rPr>
              <a:t> Calculated/Predicted  by the Training Model as   </a:t>
            </a:r>
            <a:r>
              <a:rPr lang="en-US" b="1">
                <a:latin typeface="Times New Roman"/>
                <a:ea typeface="+mn-lt"/>
                <a:cs typeface="Times New Roman"/>
              </a:rPr>
              <a:t>Negative </a:t>
            </a:r>
          </a:p>
          <a:p>
            <a:pPr algn="ctr"/>
            <a:r>
              <a:rPr lang="en-US" b="1">
                <a:latin typeface="Times New Roman"/>
                <a:ea typeface="+mn-lt"/>
                <a:cs typeface="Times New Roman"/>
              </a:rPr>
              <a:t>(0/No )</a:t>
            </a:r>
            <a:endParaRPr lang="en-US" b="1">
              <a:latin typeface="Times New Roman"/>
              <a:cs typeface="Times New Roman"/>
            </a:endParaRPr>
          </a:p>
        </p:txBody>
      </p:sp>
      <p:sp>
        <p:nvSpPr>
          <p:cNvPr id="19" name="Text Placeholder 18">
            <a:extLst>
              <a:ext uri="{FF2B5EF4-FFF2-40B4-BE49-F238E27FC236}">
                <a16:creationId xmlns:a16="http://schemas.microsoft.com/office/drawing/2014/main" id="{0A78216C-B925-FCAE-8D67-F8E017C0296D}"/>
              </a:ext>
            </a:extLst>
          </p:cNvPr>
          <p:cNvSpPr>
            <a:spLocks noGrp="1"/>
          </p:cNvSpPr>
          <p:nvPr>
            <p:ph type="body" idx="30"/>
          </p:nvPr>
        </p:nvSpPr>
        <p:spPr/>
        <p:txBody>
          <a:bodyPr/>
          <a:lstStyle/>
          <a:p>
            <a:r>
              <a:rPr lang="en-US"/>
              <a:t>TN</a:t>
            </a:r>
          </a:p>
        </p:txBody>
      </p:sp>
      <p:sp>
        <p:nvSpPr>
          <p:cNvPr id="20" name="Text Placeholder 19">
            <a:extLst>
              <a:ext uri="{FF2B5EF4-FFF2-40B4-BE49-F238E27FC236}">
                <a16:creationId xmlns:a16="http://schemas.microsoft.com/office/drawing/2014/main" id="{AA4AA812-DC63-275A-7EB9-DE48058939F8}"/>
              </a:ext>
            </a:extLst>
          </p:cNvPr>
          <p:cNvSpPr>
            <a:spLocks noGrp="1"/>
          </p:cNvSpPr>
          <p:nvPr>
            <p:ph type="body" idx="34"/>
          </p:nvPr>
        </p:nvSpPr>
        <p:spPr/>
        <p:txBody>
          <a:bodyPr/>
          <a:lstStyle/>
          <a:p>
            <a:r>
              <a:rPr lang="en-US"/>
              <a:t>TRUE NEGATIVE</a:t>
            </a:r>
          </a:p>
        </p:txBody>
      </p:sp>
      <p:sp>
        <p:nvSpPr>
          <p:cNvPr id="21" name="Picture Placeholder 20">
            <a:extLst>
              <a:ext uri="{FF2B5EF4-FFF2-40B4-BE49-F238E27FC236}">
                <a16:creationId xmlns:a16="http://schemas.microsoft.com/office/drawing/2014/main" id="{1693DA0E-F59F-80B5-F53B-A2086545992B}"/>
              </a:ext>
            </a:extLst>
          </p:cNvPr>
          <p:cNvSpPr>
            <a:spLocks noGrp="1"/>
          </p:cNvSpPr>
          <p:nvPr>
            <p:ph type="pic" sz="quarter" idx="38"/>
          </p:nvPr>
        </p:nvSpPr>
        <p:spPr/>
        <p:txBody>
          <a:bodyPr>
            <a:normAutofit fontScale="92500"/>
          </a:bodyPr>
          <a:lstStyle/>
          <a:p>
            <a:pPr algn="ctr"/>
            <a:r>
              <a:rPr lang="en-US">
                <a:latin typeface="Times New Roman" panose="02020603050405020304" pitchFamily="18" charset="0"/>
                <a:ea typeface="+mn-lt"/>
                <a:cs typeface="Times New Roman" panose="02020603050405020304" pitchFamily="18" charset="0"/>
              </a:rPr>
              <a:t>Number of </a:t>
            </a:r>
            <a:r>
              <a:rPr lang="en-US" b="1">
                <a:latin typeface="Times New Roman" panose="02020603050405020304" pitchFamily="18" charset="0"/>
                <a:ea typeface="+mn-lt"/>
                <a:cs typeface="Times New Roman" panose="02020603050405020304" pitchFamily="18" charset="0"/>
              </a:rPr>
              <a:t>Negative</a:t>
            </a:r>
            <a:r>
              <a:rPr lang="en-US">
                <a:latin typeface="Times New Roman" panose="02020603050405020304" pitchFamily="18" charset="0"/>
                <a:ea typeface="+mn-lt"/>
                <a:cs typeface="Times New Roman" panose="02020603050405020304" pitchFamily="18" charset="0"/>
              </a:rPr>
              <a:t> Values </a:t>
            </a:r>
            <a:r>
              <a:rPr lang="en-US">
                <a:highlight>
                  <a:srgbClr val="FF0000"/>
                </a:highlight>
                <a:latin typeface="Times New Roman" panose="02020603050405020304" pitchFamily="18" charset="0"/>
                <a:ea typeface="+mn-lt"/>
                <a:cs typeface="Times New Roman" panose="02020603050405020304" pitchFamily="18" charset="0"/>
              </a:rPr>
              <a:t>Inc</a:t>
            </a:r>
            <a:r>
              <a:rPr lang="en-US" b="1">
                <a:highlight>
                  <a:srgbClr val="FF0000"/>
                </a:highlight>
                <a:latin typeface="Times New Roman" panose="02020603050405020304" pitchFamily="18" charset="0"/>
                <a:ea typeface="+mn-lt"/>
                <a:cs typeface="Times New Roman" panose="02020603050405020304" pitchFamily="18" charset="0"/>
              </a:rPr>
              <a:t>orrectly</a:t>
            </a:r>
            <a:r>
              <a:rPr lang="en-US">
                <a:latin typeface="Times New Roman" panose="02020603050405020304" pitchFamily="18" charset="0"/>
                <a:ea typeface="+mn-lt"/>
                <a:cs typeface="Times New Roman" panose="02020603050405020304" pitchFamily="18" charset="0"/>
              </a:rPr>
              <a:t> Calculated/   Predicted by the Training Model as </a:t>
            </a:r>
            <a:r>
              <a:rPr lang="en-US" b="1">
                <a:latin typeface="Times New Roman" panose="02020603050405020304" pitchFamily="18" charset="0"/>
                <a:ea typeface="+mn-lt"/>
                <a:cs typeface="Times New Roman" panose="02020603050405020304" pitchFamily="18" charset="0"/>
              </a:rPr>
              <a:t>Positive (0/No ) </a:t>
            </a:r>
            <a:endParaRPr lang="en-US" b="1">
              <a:latin typeface="Times New Roman" panose="02020603050405020304" pitchFamily="18" charset="0"/>
              <a:cs typeface="Times New Roman" panose="02020603050405020304" pitchFamily="18" charset="0"/>
            </a:endParaRPr>
          </a:p>
        </p:txBody>
      </p:sp>
      <p:sp>
        <p:nvSpPr>
          <p:cNvPr id="22" name="Text Placeholder 21">
            <a:extLst>
              <a:ext uri="{FF2B5EF4-FFF2-40B4-BE49-F238E27FC236}">
                <a16:creationId xmlns:a16="http://schemas.microsoft.com/office/drawing/2014/main" id="{564262ED-106E-C268-4541-7D1751AC45D8}"/>
              </a:ext>
            </a:extLst>
          </p:cNvPr>
          <p:cNvSpPr>
            <a:spLocks noGrp="1"/>
          </p:cNvSpPr>
          <p:nvPr>
            <p:ph type="body" idx="31"/>
          </p:nvPr>
        </p:nvSpPr>
        <p:spPr/>
        <p:txBody>
          <a:bodyPr/>
          <a:lstStyle/>
          <a:p>
            <a:r>
              <a:rPr lang="en-US"/>
              <a:t>FP</a:t>
            </a:r>
          </a:p>
        </p:txBody>
      </p:sp>
      <p:sp>
        <p:nvSpPr>
          <p:cNvPr id="23" name="Text Placeholder 22">
            <a:extLst>
              <a:ext uri="{FF2B5EF4-FFF2-40B4-BE49-F238E27FC236}">
                <a16:creationId xmlns:a16="http://schemas.microsoft.com/office/drawing/2014/main" id="{61E613CB-54AB-5A06-36FE-B229B95F6621}"/>
              </a:ext>
            </a:extLst>
          </p:cNvPr>
          <p:cNvSpPr>
            <a:spLocks noGrp="1"/>
          </p:cNvSpPr>
          <p:nvPr>
            <p:ph type="body" idx="35"/>
          </p:nvPr>
        </p:nvSpPr>
        <p:spPr/>
        <p:txBody>
          <a:bodyPr/>
          <a:lstStyle/>
          <a:p>
            <a:r>
              <a:rPr lang="en-US"/>
              <a:t>FALSE POSITIVE</a:t>
            </a:r>
          </a:p>
        </p:txBody>
      </p:sp>
      <p:sp>
        <p:nvSpPr>
          <p:cNvPr id="24" name="Picture Placeholder 23">
            <a:extLst>
              <a:ext uri="{FF2B5EF4-FFF2-40B4-BE49-F238E27FC236}">
                <a16:creationId xmlns:a16="http://schemas.microsoft.com/office/drawing/2014/main" id="{E1E4A7C2-93FD-EFD0-1B5D-B9A7E25C2212}"/>
              </a:ext>
            </a:extLst>
          </p:cNvPr>
          <p:cNvSpPr>
            <a:spLocks noGrp="1"/>
          </p:cNvSpPr>
          <p:nvPr>
            <p:ph type="pic" sz="quarter" idx="29"/>
          </p:nvPr>
        </p:nvSpPr>
        <p:spPr/>
        <p:txBody>
          <a:bodyPr>
            <a:normAutofit fontScale="77500" lnSpcReduction="20000"/>
          </a:bodyPr>
          <a:lstStyle/>
          <a:p>
            <a:pPr algn="ctr"/>
            <a:r>
              <a:rPr lang="en-US" sz="1000">
                <a:latin typeface="Times New Roman" panose="02020603050405020304" pitchFamily="18" charset="0"/>
                <a:ea typeface="+mn-lt"/>
                <a:cs typeface="Times New Roman" panose="02020603050405020304" pitchFamily="18" charset="0"/>
              </a:rPr>
              <a:t>Number of </a:t>
            </a:r>
            <a:r>
              <a:rPr lang="en-US" sz="1000" b="1">
                <a:latin typeface="Times New Roman" panose="02020603050405020304" pitchFamily="18" charset="0"/>
                <a:ea typeface="+mn-lt"/>
                <a:cs typeface="Times New Roman" panose="02020603050405020304" pitchFamily="18" charset="0"/>
              </a:rPr>
              <a:t>Positive</a:t>
            </a:r>
            <a:r>
              <a:rPr lang="en-US" sz="1000">
                <a:latin typeface="Times New Roman" panose="02020603050405020304" pitchFamily="18" charset="0"/>
                <a:ea typeface="+mn-lt"/>
                <a:cs typeface="Times New Roman" panose="02020603050405020304" pitchFamily="18" charset="0"/>
              </a:rPr>
              <a:t> Values </a:t>
            </a:r>
            <a:r>
              <a:rPr lang="en-US" sz="1000">
                <a:highlight>
                  <a:srgbClr val="FF0000"/>
                </a:highlight>
                <a:latin typeface="Times New Roman" panose="02020603050405020304" pitchFamily="18" charset="0"/>
                <a:ea typeface="+mn-lt"/>
                <a:cs typeface="Times New Roman" panose="02020603050405020304" pitchFamily="18" charset="0"/>
              </a:rPr>
              <a:t>Inc</a:t>
            </a:r>
            <a:r>
              <a:rPr lang="en-US" sz="1000" b="1">
                <a:highlight>
                  <a:srgbClr val="FF0000"/>
                </a:highlight>
                <a:latin typeface="Times New Roman" panose="02020603050405020304" pitchFamily="18" charset="0"/>
                <a:ea typeface="+mn-lt"/>
                <a:cs typeface="Times New Roman" panose="02020603050405020304" pitchFamily="18" charset="0"/>
              </a:rPr>
              <a:t>orrectly</a:t>
            </a:r>
            <a:r>
              <a:rPr lang="en-US" sz="1000">
                <a:latin typeface="Times New Roman" panose="02020603050405020304" pitchFamily="18" charset="0"/>
                <a:ea typeface="+mn-lt"/>
                <a:cs typeface="Times New Roman" panose="02020603050405020304" pitchFamily="18" charset="0"/>
              </a:rPr>
              <a:t> Calculated/   Predicted by the Training Model as </a:t>
            </a:r>
            <a:r>
              <a:rPr lang="en-US" sz="1000" b="1">
                <a:latin typeface="Times New Roman" panose="02020603050405020304" pitchFamily="18" charset="0"/>
                <a:ea typeface="+mn-lt"/>
                <a:cs typeface="Times New Roman" panose="02020603050405020304" pitchFamily="18" charset="0"/>
              </a:rPr>
              <a:t>Negative </a:t>
            </a:r>
          </a:p>
          <a:p>
            <a:pPr algn="ctr"/>
            <a:r>
              <a:rPr lang="en-US" sz="1000" b="1">
                <a:latin typeface="Times New Roman" panose="02020603050405020304" pitchFamily="18" charset="0"/>
                <a:ea typeface="+mn-lt"/>
                <a:cs typeface="Times New Roman" panose="02020603050405020304" pitchFamily="18" charset="0"/>
              </a:rPr>
              <a:t>(1/Yes ) </a:t>
            </a:r>
            <a:endParaRPr lang="en-US" sz="1000" b="1">
              <a:latin typeface="Times New Roman" panose="02020603050405020304" pitchFamily="18" charset="0"/>
              <a:cs typeface="Times New Roman" panose="02020603050405020304" pitchFamily="18" charset="0"/>
            </a:endParaRPr>
          </a:p>
          <a:p>
            <a:endParaRPr lang="en-US"/>
          </a:p>
        </p:txBody>
      </p:sp>
      <p:sp>
        <p:nvSpPr>
          <p:cNvPr id="25" name="Text Placeholder 24">
            <a:extLst>
              <a:ext uri="{FF2B5EF4-FFF2-40B4-BE49-F238E27FC236}">
                <a16:creationId xmlns:a16="http://schemas.microsoft.com/office/drawing/2014/main" id="{5418B448-C81D-4596-69D5-BF513BA14E1A}"/>
              </a:ext>
            </a:extLst>
          </p:cNvPr>
          <p:cNvSpPr>
            <a:spLocks noGrp="1"/>
          </p:cNvSpPr>
          <p:nvPr>
            <p:ph type="body" idx="32"/>
          </p:nvPr>
        </p:nvSpPr>
        <p:spPr/>
        <p:txBody>
          <a:bodyPr/>
          <a:lstStyle/>
          <a:p>
            <a:r>
              <a:rPr lang="en-US"/>
              <a:t>FN</a:t>
            </a:r>
          </a:p>
        </p:txBody>
      </p:sp>
      <p:sp>
        <p:nvSpPr>
          <p:cNvPr id="26" name="Text Placeholder 25">
            <a:extLst>
              <a:ext uri="{FF2B5EF4-FFF2-40B4-BE49-F238E27FC236}">
                <a16:creationId xmlns:a16="http://schemas.microsoft.com/office/drawing/2014/main" id="{71324315-BD9D-6BBD-E41A-F714D79421A6}"/>
              </a:ext>
            </a:extLst>
          </p:cNvPr>
          <p:cNvSpPr>
            <a:spLocks noGrp="1"/>
          </p:cNvSpPr>
          <p:nvPr>
            <p:ph type="body" idx="36"/>
          </p:nvPr>
        </p:nvSpPr>
        <p:spPr/>
        <p:txBody>
          <a:bodyPr/>
          <a:lstStyle/>
          <a:p>
            <a:r>
              <a:rPr lang="en-US"/>
              <a:t>FALSE NEGATIVE</a:t>
            </a:r>
          </a:p>
        </p:txBody>
      </p:sp>
      <p:sp>
        <p:nvSpPr>
          <p:cNvPr id="27" name="Footer Placeholder 26">
            <a:extLst>
              <a:ext uri="{FF2B5EF4-FFF2-40B4-BE49-F238E27FC236}">
                <a16:creationId xmlns:a16="http://schemas.microsoft.com/office/drawing/2014/main" id="{73D352B6-5B2C-A821-1C4A-B61C0DF84DBD}"/>
              </a:ext>
            </a:extLst>
          </p:cNvPr>
          <p:cNvSpPr>
            <a:spLocks noGrp="1"/>
          </p:cNvSpPr>
          <p:nvPr>
            <p:ph type="ftr" sz="quarter" idx="11"/>
          </p:nvPr>
        </p:nvSpPr>
        <p:spPr/>
        <p:txBody>
          <a:bodyPr/>
          <a:lstStyle/>
          <a:p>
            <a:r>
              <a:rPr lang="en-US"/>
              <a:t>STROKE PREDICTION MODELS</a:t>
            </a:r>
          </a:p>
        </p:txBody>
      </p:sp>
      <p:sp>
        <p:nvSpPr>
          <p:cNvPr id="28" name="Slide Number Placeholder 27">
            <a:extLst>
              <a:ext uri="{FF2B5EF4-FFF2-40B4-BE49-F238E27FC236}">
                <a16:creationId xmlns:a16="http://schemas.microsoft.com/office/drawing/2014/main" id="{B83383D1-E637-0E07-469D-1E7889E0F3D8}"/>
              </a:ext>
            </a:extLst>
          </p:cNvPr>
          <p:cNvSpPr>
            <a:spLocks noGrp="1"/>
          </p:cNvSpPr>
          <p:nvPr>
            <p:ph type="sldNum" sz="quarter" idx="12"/>
          </p:nvPr>
        </p:nvSpPr>
        <p:spPr/>
        <p:txBody>
          <a:bodyPr/>
          <a:lstStyle/>
          <a:p>
            <a:fld id="{A49DFD55-3C28-40EF-9E31-A92D2E4017FF}" type="slidenum">
              <a:rPr lang="en-US" smtClean="0"/>
              <a:pPr/>
              <a:t>11</a:t>
            </a:fld>
            <a:endParaRPr lang="en-US"/>
          </a:p>
        </p:txBody>
      </p:sp>
      <p:sp>
        <p:nvSpPr>
          <p:cNvPr id="29" name="Rectangle 1">
            <a:extLst>
              <a:ext uri="{FF2B5EF4-FFF2-40B4-BE49-F238E27FC236}">
                <a16:creationId xmlns:a16="http://schemas.microsoft.com/office/drawing/2014/main" id="{D437268D-B09A-E2DB-3CBA-8EEF2547C4BA}"/>
              </a:ext>
            </a:extLst>
          </p:cNvPr>
          <p:cNvSpPr>
            <a:spLocks noGrp="1" noChangeArrowheads="1"/>
          </p:cNvSpPr>
          <p:nvPr>
            <p:ph type="body" idx="21"/>
          </p:nvPr>
        </p:nvSpPr>
        <p:spPr bwMode="auto">
          <a:xfrm>
            <a:off x="1210003" y="3727362"/>
            <a:ext cx="2221322"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b="1" i="0">
                <a:solidFill>
                  <a:srgbClr val="0D0D0D"/>
                </a:solidFill>
                <a:effectLst/>
                <a:latin typeface="Times New Roman" panose="02020603050405020304" pitchFamily="18" charset="0"/>
                <a:cs typeface="Times New Roman" panose="02020603050405020304" pitchFamily="18" charset="0"/>
              </a:rPr>
              <a:t>Precision = True Positives / (True Positives + False Positives)</a:t>
            </a:r>
            <a:endParaRPr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53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B7CED-53CE-3395-D841-F571A89954D9}"/>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The first model</a:t>
            </a:r>
          </a:p>
        </p:txBody>
      </p:sp>
      <p:sp>
        <p:nvSpPr>
          <p:cNvPr id="6" name="Marcador de texto 5">
            <a:extLst>
              <a:ext uri="{FF2B5EF4-FFF2-40B4-BE49-F238E27FC236}">
                <a16:creationId xmlns:a16="http://schemas.microsoft.com/office/drawing/2014/main" id="{B73B37E6-9AE3-CBF0-1362-AD8AB4659683}"/>
              </a:ext>
            </a:extLst>
          </p:cNvPr>
          <p:cNvSpPr>
            <a:spLocks noGrp="1"/>
          </p:cNvSpPr>
          <p:nvPr>
            <p:ph type="body" idx="1"/>
          </p:nvPr>
        </p:nvSpPr>
        <p:spPr/>
        <p:txBody>
          <a:bodyPr vert="horz" lIns="91440" tIns="45720" rIns="91440" bIns="45720" rtlCol="0" anchor="t">
            <a:normAutofit/>
          </a:bodyPr>
          <a:lstStyle/>
          <a:p>
            <a:r>
              <a:rPr lang="en-US" sz="1600">
                <a:latin typeface="Times New Roman" panose="02020603050405020304" pitchFamily="18" charset="0"/>
                <a:cs typeface="Times New Roman" panose="02020603050405020304" pitchFamily="18" charset="0"/>
              </a:rPr>
              <a:t>By working with "Manually" balanced and proportionally imbalanced training samples the resulting score went from 0% to reliable 26.07% </a:t>
            </a:r>
          </a:p>
        </p:txBody>
      </p:sp>
      <p:sp>
        <p:nvSpPr>
          <p:cNvPr id="4" name="Marcador de pie de página 3">
            <a:extLst>
              <a:ext uri="{FF2B5EF4-FFF2-40B4-BE49-F238E27FC236}">
                <a16:creationId xmlns:a16="http://schemas.microsoft.com/office/drawing/2014/main" id="{1E302CA7-0638-7BDD-3A61-237BE00B490F}"/>
              </a:ext>
            </a:extLst>
          </p:cNvPr>
          <p:cNvSpPr>
            <a:spLocks noGrp="1"/>
          </p:cNvSpPr>
          <p:nvPr>
            <p:ph type="ftr" sz="quarter" idx="11"/>
          </p:nvPr>
        </p:nvSpPr>
        <p:spPr/>
        <p:txBody>
          <a:bodyPr/>
          <a:lstStyle/>
          <a:p>
            <a:r>
              <a:rPr lang="en-US">
                <a:ea typeface="+mn-lt"/>
                <a:cs typeface="+mn-lt"/>
              </a:rPr>
              <a:t>STROKE PREDICTION MODELS</a:t>
            </a:r>
            <a:endParaRPr lang="es-MX"/>
          </a:p>
        </p:txBody>
      </p:sp>
      <p:sp>
        <p:nvSpPr>
          <p:cNvPr id="5" name="Marcador de número de diapositiva 4">
            <a:extLst>
              <a:ext uri="{FF2B5EF4-FFF2-40B4-BE49-F238E27FC236}">
                <a16:creationId xmlns:a16="http://schemas.microsoft.com/office/drawing/2014/main" id="{2432F45B-F180-8E6C-F0AE-149465F151FA}"/>
              </a:ext>
            </a:extLst>
          </p:cNvPr>
          <p:cNvSpPr>
            <a:spLocks noGrp="1"/>
          </p:cNvSpPr>
          <p:nvPr>
            <p:ph type="sldNum" sz="quarter" idx="12"/>
          </p:nvPr>
        </p:nvSpPr>
        <p:spPr/>
        <p:txBody>
          <a:bodyPr/>
          <a:lstStyle/>
          <a:p>
            <a:fld id="{A49DFD55-3C28-40EF-9E31-A92D2E4017FF}" type="slidenum">
              <a:rPr lang="en-US" smtClean="0"/>
              <a:pPr/>
              <a:t>12</a:t>
            </a:fld>
            <a:endParaRPr lang="en-US"/>
          </a:p>
        </p:txBody>
      </p:sp>
    </p:spTree>
    <p:extLst>
      <p:ext uri="{BB962C8B-B14F-4D97-AF65-F5344CB8AC3E}">
        <p14:creationId xmlns:p14="http://schemas.microsoft.com/office/powerpoint/2010/main" val="369316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4161367" y="365919"/>
            <a:ext cx="2833309" cy="585788"/>
          </a:xfrm>
        </p:spPr>
        <p:txBody>
          <a:bodyPr>
            <a:normAutofit fontScale="90000"/>
          </a:bodyPr>
          <a:lstStyle/>
          <a:p>
            <a:r>
              <a:rPr lang="en-US">
                <a:latin typeface="Times New Roman" panose="02020603050405020304" pitchFamily="18" charset="0"/>
                <a:cs typeface="Times New Roman" panose="02020603050405020304" pitchFamily="18" charset="0"/>
              </a:rPr>
              <a:t>observations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a:latin typeface="Times New Roman" panose="02020603050405020304" pitchFamily="18" charset="0"/>
                <a:cs typeface="Times New Roman" panose="02020603050405020304" pitchFamily="18" charset="0"/>
              </a:rPr>
              <a:t>Data is EXTREMELY imbalanced with 95.12% of the cases negative for a stroke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576925"/>
          </a:xfrm>
        </p:spPr>
        <p:txBody>
          <a:bodyPr>
            <a:normAutofit/>
          </a:bodyPr>
          <a:lstStyle/>
          <a:p>
            <a:r>
              <a:rPr lang="en-US">
                <a:latin typeface="Times New Roman" panose="02020603050405020304" pitchFamily="18" charset="0"/>
                <a:ea typeface="+mn-lt"/>
                <a:cs typeface="Times New Roman" panose="02020603050405020304" pitchFamily="18" charset="0"/>
              </a:rPr>
              <a:t>3.93% of the </a:t>
            </a:r>
            <a:r>
              <a:rPr lang="en-US">
                <a:latin typeface="Times New Roman" panose="02020603050405020304" pitchFamily="18" charset="0"/>
                <a:cs typeface="Times New Roman" panose="02020603050405020304" pitchFamily="18" charset="0"/>
              </a:rPr>
              <a:t>Data is missing values for BMI, this records were excluded</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309696"/>
            <a:ext cx="5102680" cy="1255257"/>
          </a:xfrm>
        </p:spPr>
        <p:txBody>
          <a:bodyPr>
            <a:normAutofit lnSpcReduction="10000"/>
          </a:bodyPr>
          <a:lstStyle/>
          <a:p>
            <a:r>
              <a:rPr lang="en-US">
                <a:latin typeface="Times New Roman" panose="02020603050405020304" pitchFamily="18" charset="0"/>
                <a:cs typeface="Times New Roman" panose="02020603050405020304" pitchFamily="18" charset="0"/>
              </a:rPr>
              <a:t>Three of the features (gender, ever married, residence type) have only *two possible values than can be encoded to 0 (no) / 1 (yes) values</a:t>
            </a:r>
          </a:p>
          <a:p>
            <a:r>
              <a:rPr lang="en-US">
                <a:latin typeface="Times New Roman" panose="02020603050405020304" pitchFamily="18" charset="0"/>
                <a:cs typeface="Times New Roman" panose="02020603050405020304" pitchFamily="18" charset="0"/>
              </a:rPr>
              <a:t>*gender shows 1 record with the value "Other", this record was excluded</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709411"/>
            <a:ext cx="5102680" cy="1010842"/>
          </a:xfrm>
        </p:spPr>
        <p:txBody>
          <a:bodyPr>
            <a:normAutofit/>
          </a:bodyPr>
          <a:lstStyle/>
          <a:p>
            <a:r>
              <a:rPr lang="en-US">
                <a:latin typeface="Times New Roman" panose="02020603050405020304" pitchFamily="18" charset="0"/>
                <a:cs typeface="Times New Roman" panose="02020603050405020304" pitchFamily="18" charset="0"/>
              </a:rPr>
              <a:t>Two of the features (work type, smoking status) need to be converted to multiple features or assigned a numerical value to the possible string values (encoded)</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a:ea typeface="+mn-lt"/>
                <a:cs typeface="+mn-lt"/>
              </a:rPr>
              <a:t>STROKE PREDICTION MODELS</a:t>
            </a:r>
            <a:endParaRPr lang="es-MX"/>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13</a:t>
            </a:fld>
            <a:endParaRPr lang="en-US"/>
          </a:p>
        </p:txBody>
      </p:sp>
    </p:spTree>
    <p:extLst>
      <p:ext uri="{BB962C8B-B14F-4D97-AF65-F5344CB8AC3E}">
        <p14:creationId xmlns:p14="http://schemas.microsoft.com/office/powerpoint/2010/main" val="33210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3E7F5-0F1E-B20A-768C-5040D1881766}"/>
              </a:ext>
            </a:extLst>
          </p:cNvPr>
          <p:cNvSpPr>
            <a:spLocks noGrp="1"/>
          </p:cNvSpPr>
          <p:nvPr>
            <p:ph type="title"/>
          </p:nvPr>
        </p:nvSpPr>
        <p:spPr>
          <a:xfrm>
            <a:off x="3092450" y="228336"/>
            <a:ext cx="4960558" cy="585788"/>
          </a:xfrm>
        </p:spPr>
        <p:txBody>
          <a:bodyPr>
            <a:normAutofit fontScale="90000"/>
          </a:bodyPr>
          <a:lstStyle/>
          <a:p>
            <a:r>
              <a:rPr lang="es-MX">
                <a:latin typeface="Times New Roman" panose="02020603050405020304" pitchFamily="18" charset="0"/>
                <a:cs typeface="Times New Roman" panose="02020603050405020304" pitchFamily="18" charset="0"/>
              </a:rPr>
              <a:t>FIRST MODEL REASONING</a:t>
            </a:r>
          </a:p>
        </p:txBody>
      </p:sp>
      <p:sp>
        <p:nvSpPr>
          <p:cNvPr id="3" name="Marcador de texto 2">
            <a:extLst>
              <a:ext uri="{FF2B5EF4-FFF2-40B4-BE49-F238E27FC236}">
                <a16:creationId xmlns:a16="http://schemas.microsoft.com/office/drawing/2014/main" id="{050347B1-6FF2-D27D-162F-0E0A4679F493}"/>
              </a:ext>
            </a:extLst>
          </p:cNvPr>
          <p:cNvSpPr>
            <a:spLocks noGrp="1"/>
          </p:cNvSpPr>
          <p:nvPr>
            <p:ph type="body" sz="quarter" idx="13"/>
          </p:nvPr>
        </p:nvSpPr>
        <p:spPr/>
        <p:txBody>
          <a:bodyPr/>
          <a:lstStyle/>
          <a:p>
            <a:r>
              <a:rPr lang="en-US">
                <a:latin typeface="Times New Roman" panose="02020603050405020304" pitchFamily="18" charset="0"/>
                <a:cs typeface="Times New Roman" panose="02020603050405020304" pitchFamily="18" charset="0"/>
              </a:rPr>
              <a:t>Data Imbalance</a:t>
            </a:r>
          </a:p>
        </p:txBody>
      </p:sp>
      <p:sp>
        <p:nvSpPr>
          <p:cNvPr id="4" name="Marcador de texto 3">
            <a:extLst>
              <a:ext uri="{FF2B5EF4-FFF2-40B4-BE49-F238E27FC236}">
                <a16:creationId xmlns:a16="http://schemas.microsoft.com/office/drawing/2014/main" id="{43C16A10-07E8-98F3-0D02-C62DEA31F409}"/>
              </a:ext>
            </a:extLst>
          </p:cNvPr>
          <p:cNvSpPr>
            <a:spLocks noGrp="1"/>
          </p:cNvSpPr>
          <p:nvPr>
            <p:ph type="body" sz="quarter" idx="14"/>
          </p:nvPr>
        </p:nvSpPr>
        <p:spPr>
          <a:xfrm>
            <a:off x="202965" y="2584097"/>
            <a:ext cx="2776763" cy="514350"/>
          </a:xfrm>
        </p:spPr>
        <p:txBody>
          <a:bodyPr>
            <a:normAutofit/>
          </a:bodyPr>
          <a:lstStyle/>
          <a:p>
            <a:r>
              <a:rPr lang="en-US">
                <a:latin typeface="Times New Roman" panose="02020603050405020304" pitchFamily="18" charset="0"/>
                <a:cs typeface="Times New Roman" panose="02020603050405020304" pitchFamily="18" charset="0"/>
              </a:rPr>
              <a:t>Proportional "Balancing"</a:t>
            </a:r>
          </a:p>
        </p:txBody>
      </p:sp>
      <p:sp>
        <p:nvSpPr>
          <p:cNvPr id="5" name="Marcador de texto 4">
            <a:extLst>
              <a:ext uri="{FF2B5EF4-FFF2-40B4-BE49-F238E27FC236}">
                <a16:creationId xmlns:a16="http://schemas.microsoft.com/office/drawing/2014/main" id="{3A214A8C-9F9C-C4B5-EDB6-3463D8591DCC}"/>
              </a:ext>
            </a:extLst>
          </p:cNvPr>
          <p:cNvSpPr>
            <a:spLocks noGrp="1"/>
          </p:cNvSpPr>
          <p:nvPr>
            <p:ph type="body" sz="quarter" idx="15"/>
          </p:nvPr>
        </p:nvSpPr>
        <p:spPr>
          <a:xfrm>
            <a:off x="407223" y="3671005"/>
            <a:ext cx="3073097" cy="503767"/>
          </a:xfrm>
        </p:spPr>
        <p:txBody>
          <a:bodyPr>
            <a:normAutofit/>
          </a:bodyPr>
          <a:lstStyle/>
          <a:p>
            <a:r>
              <a:rPr lang="en-US">
                <a:latin typeface="Times New Roman" panose="02020603050405020304" pitchFamily="18" charset="0"/>
                <a:cs typeface="Times New Roman" panose="02020603050405020304" pitchFamily="18" charset="0"/>
              </a:rPr>
              <a:t>Encoding and splitting</a:t>
            </a:r>
          </a:p>
        </p:txBody>
      </p:sp>
      <p:sp>
        <p:nvSpPr>
          <p:cNvPr id="6" name="Marcador de texto 5">
            <a:extLst>
              <a:ext uri="{FF2B5EF4-FFF2-40B4-BE49-F238E27FC236}">
                <a16:creationId xmlns:a16="http://schemas.microsoft.com/office/drawing/2014/main" id="{FC146EDE-E096-89F6-BE2C-E417AA850EE1}"/>
              </a:ext>
            </a:extLst>
          </p:cNvPr>
          <p:cNvSpPr>
            <a:spLocks noGrp="1"/>
          </p:cNvSpPr>
          <p:nvPr>
            <p:ph type="body" sz="quarter" idx="16"/>
          </p:nvPr>
        </p:nvSpPr>
        <p:spPr>
          <a:xfrm>
            <a:off x="610423" y="4736748"/>
            <a:ext cx="3454097" cy="514350"/>
          </a:xfrm>
        </p:spPr>
        <p:txBody>
          <a:bodyPr>
            <a:normAutofit/>
          </a:bodyPr>
          <a:lstStyle/>
          <a:p>
            <a:r>
              <a:rPr lang="en-US">
                <a:latin typeface="Times New Roman" panose="02020603050405020304" pitchFamily="18" charset="0"/>
                <a:cs typeface="Times New Roman" panose="02020603050405020304" pitchFamily="18" charset="0"/>
              </a:rPr>
              <a:t>Training and Results Gathering</a:t>
            </a:r>
          </a:p>
        </p:txBody>
      </p:sp>
      <p:sp>
        <p:nvSpPr>
          <p:cNvPr id="7" name="Marcador de texto 6">
            <a:extLst>
              <a:ext uri="{FF2B5EF4-FFF2-40B4-BE49-F238E27FC236}">
                <a16:creationId xmlns:a16="http://schemas.microsoft.com/office/drawing/2014/main" id="{951DF6C0-CCF2-14EE-8270-D20813C4F57B}"/>
              </a:ext>
            </a:extLst>
          </p:cNvPr>
          <p:cNvSpPr>
            <a:spLocks noGrp="1"/>
          </p:cNvSpPr>
          <p:nvPr>
            <p:ph type="body" sz="quarter" idx="17"/>
          </p:nvPr>
        </p:nvSpPr>
        <p:spPr>
          <a:xfrm>
            <a:off x="4401536" y="1296028"/>
            <a:ext cx="6965346" cy="1010842"/>
          </a:xfrm>
        </p:spPr>
        <p:txBody>
          <a:bodyPr>
            <a:normAutofit/>
          </a:bodyPr>
          <a:lstStyle/>
          <a:p>
            <a:r>
              <a:rPr lang="en-US" sz="1800">
                <a:latin typeface="Times New Roman" panose="02020603050405020304" pitchFamily="18" charset="0"/>
                <a:cs typeface="Times New Roman" panose="02020603050405020304" pitchFamily="18" charset="0"/>
              </a:rPr>
              <a:t>95% negative results (no-stroke) leads to training for no-stroke conditions. The data needs to be proportionally balanced/imbalanced to find the best </a:t>
            </a:r>
            <a:r>
              <a:rPr lang="en-US" sz="1800">
                <a:latin typeface="Times New Roman" panose="02020603050405020304" pitchFamily="18" charset="0"/>
                <a:ea typeface="+mn-lt"/>
                <a:cs typeface="Times New Roman" panose="02020603050405020304" pitchFamily="18" charset="0"/>
              </a:rPr>
              <a:t>training ratio </a:t>
            </a:r>
            <a:r>
              <a:rPr lang="en-US" sz="1800">
                <a:latin typeface="Times New Roman" panose="02020603050405020304" pitchFamily="18" charset="0"/>
                <a:cs typeface="Times New Roman" panose="02020603050405020304" pitchFamily="18" charset="0"/>
              </a:rPr>
              <a:t>conditions.</a:t>
            </a:r>
            <a:endParaRPr lang="en-US">
              <a:latin typeface="Times New Roman" panose="02020603050405020304" pitchFamily="18" charset="0"/>
              <a:cs typeface="Times New Roman" panose="02020603050405020304" pitchFamily="18" charset="0"/>
            </a:endParaRPr>
          </a:p>
        </p:txBody>
      </p:sp>
      <p:sp>
        <p:nvSpPr>
          <p:cNvPr id="8" name="Marcador de texto 7">
            <a:extLst>
              <a:ext uri="{FF2B5EF4-FFF2-40B4-BE49-F238E27FC236}">
                <a16:creationId xmlns:a16="http://schemas.microsoft.com/office/drawing/2014/main" id="{AC216946-5CAD-CBFB-F5FB-9E61844723D6}"/>
              </a:ext>
            </a:extLst>
          </p:cNvPr>
          <p:cNvSpPr>
            <a:spLocks noGrp="1"/>
          </p:cNvSpPr>
          <p:nvPr>
            <p:ph type="body" sz="quarter" idx="18"/>
          </p:nvPr>
        </p:nvSpPr>
        <p:spPr>
          <a:xfrm>
            <a:off x="4774362" y="2460314"/>
            <a:ext cx="6669012" cy="1010842"/>
          </a:xfrm>
        </p:spPr>
        <p:txBody>
          <a:bodyPr vert="horz" lIns="91440" tIns="45720" rIns="91440" bIns="45720" rtlCol="0" anchor="t">
            <a:noAutofit/>
          </a:bodyPr>
          <a:lstStyle/>
          <a:p>
            <a:r>
              <a:rPr lang="en-US" sz="1600">
                <a:latin typeface="Times New Roman" panose="02020603050405020304" pitchFamily="18" charset="0"/>
                <a:cs typeface="Times New Roman" panose="02020603050405020304" pitchFamily="18" charset="0"/>
              </a:rPr>
              <a:t>Data Sets with positive results and randomly selected negative results  from the original set are used to create </a:t>
            </a:r>
            <a:r>
              <a:rPr lang="en-US" sz="1600">
                <a:latin typeface="Times New Roman" panose="02020603050405020304" pitchFamily="18" charset="0"/>
                <a:ea typeface="+mn-lt"/>
                <a:cs typeface="Times New Roman" panose="02020603050405020304" pitchFamily="18" charset="0"/>
              </a:rPr>
              <a:t>test samples ranging </a:t>
            </a:r>
            <a:r>
              <a:rPr lang="en-US" sz="1600">
                <a:latin typeface="Times New Roman" panose="02020603050405020304" pitchFamily="18" charset="0"/>
                <a:cs typeface="Times New Roman" panose="02020603050405020304" pitchFamily="18" charset="0"/>
              </a:rPr>
              <a:t>in ratio from 1:1 (Balanced) to 1:7 (very imbalanced). </a:t>
            </a:r>
          </a:p>
        </p:txBody>
      </p:sp>
      <p:sp>
        <p:nvSpPr>
          <p:cNvPr id="9" name="Marcador de texto 8">
            <a:extLst>
              <a:ext uri="{FF2B5EF4-FFF2-40B4-BE49-F238E27FC236}">
                <a16:creationId xmlns:a16="http://schemas.microsoft.com/office/drawing/2014/main" id="{4751C6C1-A298-9756-DC31-4BCA601D740E}"/>
              </a:ext>
            </a:extLst>
          </p:cNvPr>
          <p:cNvSpPr>
            <a:spLocks noGrp="1"/>
          </p:cNvSpPr>
          <p:nvPr>
            <p:ph type="body" sz="quarter" idx="19"/>
          </p:nvPr>
        </p:nvSpPr>
        <p:spPr>
          <a:xfrm>
            <a:off x="5608688" y="3353229"/>
            <a:ext cx="6489096" cy="1328342"/>
          </a:xfrm>
        </p:spPr>
        <p:txBody>
          <a:bodyPr>
            <a:normAutofit/>
          </a:bodyPr>
          <a:lstStyle/>
          <a:p>
            <a:r>
              <a:rPr lang="en-US" sz="1600">
                <a:latin typeface="Times New Roman" panose="02020603050405020304" pitchFamily="18" charset="0"/>
                <a:cs typeface="Times New Roman" panose="02020603050405020304" pitchFamily="18" charset="0"/>
              </a:rPr>
              <a:t>Two versions of the data were created for modeling where the </a:t>
            </a:r>
            <a:r>
              <a:rPr lang="en-US" sz="1600">
                <a:latin typeface="Times New Roman" panose="02020603050405020304" pitchFamily="18" charset="0"/>
                <a:ea typeface="+mn-lt"/>
                <a:cs typeface="Times New Roman" panose="02020603050405020304" pitchFamily="18" charset="0"/>
              </a:rPr>
              <a:t>"work type" and "smoking status" features where :</a:t>
            </a:r>
            <a:r>
              <a:rPr lang="en-US" sz="1600">
                <a:latin typeface="Times New Roman" panose="02020603050405020304" pitchFamily="18" charset="0"/>
                <a:cs typeface="Times New Roman" panose="02020603050405020304" pitchFamily="18" charset="0"/>
              </a:rPr>
              <a:t> 1:  split into features with 0/1 values representing each possible value, 2: assigned a "weight" value to encode the values in the feature.</a:t>
            </a:r>
          </a:p>
        </p:txBody>
      </p:sp>
      <p:sp>
        <p:nvSpPr>
          <p:cNvPr id="10" name="Marcador de texto 9">
            <a:extLst>
              <a:ext uri="{FF2B5EF4-FFF2-40B4-BE49-F238E27FC236}">
                <a16:creationId xmlns:a16="http://schemas.microsoft.com/office/drawing/2014/main" id="{133F7EDF-1474-63DF-B242-F3D0BA3183C9}"/>
              </a:ext>
            </a:extLst>
          </p:cNvPr>
          <p:cNvSpPr>
            <a:spLocks noGrp="1"/>
          </p:cNvSpPr>
          <p:nvPr>
            <p:ph type="body" sz="quarter" idx="20"/>
          </p:nvPr>
        </p:nvSpPr>
        <p:spPr>
          <a:xfrm>
            <a:off x="6111580" y="4695034"/>
            <a:ext cx="5735284" cy="867068"/>
          </a:xfrm>
        </p:spPr>
        <p:txBody>
          <a:bodyPr/>
          <a:lstStyle/>
          <a:p>
            <a:r>
              <a:rPr lang="en-US" sz="1600">
                <a:latin typeface="Times New Roman" panose="02020603050405020304" pitchFamily="18" charset="0"/>
                <a:cs typeface="Times New Roman" panose="02020603050405020304" pitchFamily="18" charset="0"/>
              </a:rPr>
              <a:t>3 Machine Learning models were trained with 7 potentially different data sets 160 times to generate 3360 records with various result metrics. </a:t>
            </a:r>
            <a:endParaRPr lang="en-US">
              <a:latin typeface="Times New Roman" panose="02020603050405020304" pitchFamily="18" charset="0"/>
              <a:cs typeface="Times New Roman" panose="02020603050405020304" pitchFamily="18" charset="0"/>
            </a:endParaRPr>
          </a:p>
          <a:p>
            <a:endParaRPr lang="es-MX" sz="1600"/>
          </a:p>
        </p:txBody>
      </p:sp>
      <p:sp>
        <p:nvSpPr>
          <p:cNvPr id="11" name="Marcador de pie de página 10">
            <a:extLst>
              <a:ext uri="{FF2B5EF4-FFF2-40B4-BE49-F238E27FC236}">
                <a16:creationId xmlns:a16="http://schemas.microsoft.com/office/drawing/2014/main" id="{5B37E975-D8B7-3D63-4AB3-E3DD5BD98137}"/>
              </a:ext>
            </a:extLst>
          </p:cNvPr>
          <p:cNvSpPr>
            <a:spLocks noGrp="1"/>
          </p:cNvSpPr>
          <p:nvPr>
            <p:ph type="ftr" sz="quarter" idx="11"/>
          </p:nvPr>
        </p:nvSpPr>
        <p:spPr/>
        <p:txBody>
          <a:bodyPr/>
          <a:lstStyle/>
          <a:p>
            <a:r>
              <a:rPr lang="en-US">
                <a:ea typeface="+mn-lt"/>
                <a:cs typeface="+mn-lt"/>
              </a:rPr>
              <a:t>STROKE PREDICTION MODELS</a:t>
            </a:r>
            <a:endParaRPr lang="es-MX"/>
          </a:p>
        </p:txBody>
      </p:sp>
      <p:sp>
        <p:nvSpPr>
          <p:cNvPr id="12" name="Marcador de número de diapositiva 11">
            <a:extLst>
              <a:ext uri="{FF2B5EF4-FFF2-40B4-BE49-F238E27FC236}">
                <a16:creationId xmlns:a16="http://schemas.microsoft.com/office/drawing/2014/main" id="{467EA02C-7626-1BF7-CF54-7F0FCF53EEC1}"/>
              </a:ext>
            </a:extLst>
          </p:cNvPr>
          <p:cNvSpPr>
            <a:spLocks noGrp="1"/>
          </p:cNvSpPr>
          <p:nvPr>
            <p:ph type="sldNum" sz="quarter" idx="12"/>
          </p:nvPr>
        </p:nvSpPr>
        <p:spPr/>
        <p:txBody>
          <a:bodyPr/>
          <a:lstStyle/>
          <a:p>
            <a:fld id="{A49DFD55-3C28-40EF-9E31-A92D2E4017FF}" type="slidenum">
              <a:rPr lang="en-US" smtClean="0"/>
              <a:pPr/>
              <a:t>14</a:t>
            </a:fld>
            <a:endParaRPr lang="en-US"/>
          </a:p>
        </p:txBody>
      </p:sp>
    </p:spTree>
    <p:extLst>
      <p:ext uri="{BB962C8B-B14F-4D97-AF65-F5344CB8AC3E}">
        <p14:creationId xmlns:p14="http://schemas.microsoft.com/office/powerpoint/2010/main" val="175796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E8793-C047-B4A4-364B-81F02112A12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First model findings</a:t>
            </a:r>
            <a:br>
              <a:rPr lang="en-US">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(F1-Scores)</a:t>
            </a:r>
          </a:p>
        </p:txBody>
      </p:sp>
      <p:sp>
        <p:nvSpPr>
          <p:cNvPr id="3" name="Marcador de texto 2">
            <a:extLst>
              <a:ext uri="{FF2B5EF4-FFF2-40B4-BE49-F238E27FC236}">
                <a16:creationId xmlns:a16="http://schemas.microsoft.com/office/drawing/2014/main" id="{7CA5240C-AEA4-4D92-9C8E-C50256188502}"/>
              </a:ext>
            </a:extLst>
          </p:cNvPr>
          <p:cNvSpPr>
            <a:spLocks noGrp="1"/>
          </p:cNvSpPr>
          <p:nvPr>
            <p:ph type="body" idx="1"/>
          </p:nvPr>
        </p:nvSpPr>
        <p:spPr/>
        <p:txBody>
          <a:bodyPr/>
          <a:lstStyle/>
          <a:p>
            <a:pPr algn="ctr"/>
            <a:r>
              <a:rPr lang="en-US">
                <a:latin typeface="Times New Roman" panose="02020603050405020304" pitchFamily="18" charset="0"/>
                <a:cs typeface="Times New Roman" panose="02020603050405020304" pitchFamily="18" charset="0"/>
              </a:rPr>
              <a:t>HIGHEST SCORES</a:t>
            </a:r>
          </a:p>
          <a:p>
            <a:pPr algn="ctr"/>
            <a:r>
              <a:rPr lang="en-US" sz="1400">
                <a:latin typeface="Times New Roman" panose="02020603050405020304" pitchFamily="18" charset="0"/>
                <a:cs typeface="Times New Roman" panose="02020603050405020304" pitchFamily="18" charset="0"/>
              </a:rPr>
              <a:t>Positive : Negative</a:t>
            </a:r>
          </a:p>
        </p:txBody>
      </p:sp>
      <p:sp>
        <p:nvSpPr>
          <p:cNvPr id="13" name="Marcador de contenido 12">
            <a:extLst>
              <a:ext uri="{FF2B5EF4-FFF2-40B4-BE49-F238E27FC236}">
                <a16:creationId xmlns:a16="http://schemas.microsoft.com/office/drawing/2014/main" id="{CF26CC20-0023-15DA-5D38-6B8223E425DA}"/>
              </a:ext>
            </a:extLst>
          </p:cNvPr>
          <p:cNvSpPr>
            <a:spLocks noGrp="1"/>
          </p:cNvSpPr>
          <p:nvPr>
            <p:ph sz="half" idx="2"/>
          </p:nvPr>
        </p:nvSpPr>
        <p:spPr/>
        <p:txBody>
          <a:bodyPr vert="horz" lIns="91440" tIns="45720" rIns="91440" bIns="45720" rtlCol="0" anchor="ctr">
            <a:normAutofit/>
          </a:bodyPr>
          <a:lstStyle/>
          <a:p>
            <a:pPr algn="ctr"/>
            <a:r>
              <a:rPr lang="en-US" sz="1600">
                <a:latin typeface="Times New Roman" panose="02020603050405020304" pitchFamily="18" charset="0"/>
                <a:cs typeface="Times New Roman" panose="02020603050405020304" pitchFamily="18" charset="0"/>
              </a:rPr>
              <a:t>Ratios 1:4, 1:5 and 1:6 had max f1-scores between 39.66% and 40.22%</a:t>
            </a:r>
          </a:p>
          <a:p>
            <a:pPr algn="ctr"/>
            <a:r>
              <a:rPr lang="en-US" sz="1600" b="1">
                <a:latin typeface="Times New Roman" panose="02020603050405020304" pitchFamily="18" charset="0"/>
                <a:cs typeface="Times New Roman" panose="02020603050405020304" pitchFamily="18" charset="0"/>
              </a:rPr>
              <a:t>With only 1 result record each</a:t>
            </a:r>
          </a:p>
        </p:txBody>
      </p:sp>
      <p:sp>
        <p:nvSpPr>
          <p:cNvPr id="14" name="Marcador de texto 13">
            <a:extLst>
              <a:ext uri="{FF2B5EF4-FFF2-40B4-BE49-F238E27FC236}">
                <a16:creationId xmlns:a16="http://schemas.microsoft.com/office/drawing/2014/main" id="{850AFA15-2442-C74E-0875-3F8DA76184F3}"/>
              </a:ext>
            </a:extLst>
          </p:cNvPr>
          <p:cNvSpPr>
            <a:spLocks noGrp="1"/>
          </p:cNvSpPr>
          <p:nvPr>
            <p:ph type="body" sz="quarter" idx="3"/>
          </p:nvPr>
        </p:nvSpPr>
        <p:spPr/>
        <p:txBody>
          <a:bodyPr/>
          <a:lstStyle/>
          <a:p>
            <a:pPr algn="ctr"/>
            <a:r>
              <a:rPr lang="en-US">
                <a:latin typeface="Times New Roman" panose="02020603050405020304" pitchFamily="18" charset="0"/>
                <a:cs typeface="Times New Roman" panose="02020603050405020304" pitchFamily="18" charset="0"/>
              </a:rPr>
              <a:t>AVERAGE SCORES</a:t>
            </a:r>
          </a:p>
          <a:p>
            <a:pPr algn="ctr"/>
            <a:r>
              <a:rPr lang="en-US" sz="1400">
                <a:latin typeface="Times New Roman" panose="02020603050405020304" pitchFamily="18" charset="0"/>
                <a:ea typeface="+mj-lt"/>
                <a:cs typeface="Times New Roman" panose="02020603050405020304" pitchFamily="18" charset="0"/>
              </a:rPr>
              <a:t>Positive : Negative</a:t>
            </a:r>
            <a:endParaRPr lang="en-US">
              <a:latin typeface="Times New Roman" panose="02020603050405020304" pitchFamily="18" charset="0"/>
              <a:ea typeface="+mj-lt"/>
              <a:cs typeface="Times New Roman" panose="02020603050405020304" pitchFamily="18" charset="0"/>
            </a:endParaRPr>
          </a:p>
        </p:txBody>
      </p:sp>
      <p:sp>
        <p:nvSpPr>
          <p:cNvPr id="15" name="Marcador de contenido 14">
            <a:extLst>
              <a:ext uri="{FF2B5EF4-FFF2-40B4-BE49-F238E27FC236}">
                <a16:creationId xmlns:a16="http://schemas.microsoft.com/office/drawing/2014/main" id="{3A471BFE-92DB-BF04-D254-DE2D778C442C}"/>
              </a:ext>
            </a:extLst>
          </p:cNvPr>
          <p:cNvSpPr>
            <a:spLocks noGrp="1"/>
          </p:cNvSpPr>
          <p:nvPr>
            <p:ph sz="quarter" idx="4"/>
          </p:nvPr>
        </p:nvSpPr>
        <p:spPr/>
        <p:txBody>
          <a:bodyPr vert="horz" lIns="91440" tIns="45720" rIns="91440" bIns="45720" rtlCol="0" anchor="ctr">
            <a:normAutofit/>
          </a:bodyPr>
          <a:lstStyle/>
          <a:p>
            <a:pPr algn="ctr"/>
            <a:r>
              <a:rPr lang="en-US" sz="1600">
                <a:latin typeface="Times New Roman"/>
                <a:cs typeface="Times New Roman"/>
              </a:rPr>
              <a:t>Ratios 1:2 and 1:3 had the highest average f1-scores of </a:t>
            </a:r>
            <a:r>
              <a:rPr lang="en-US" sz="1600" b="1">
                <a:highlight>
                  <a:srgbClr val="00FF00"/>
                </a:highlight>
                <a:latin typeface="Times New Roman"/>
                <a:cs typeface="Times New Roman"/>
              </a:rPr>
              <a:t>26.07% and 25.32% </a:t>
            </a:r>
            <a:r>
              <a:rPr lang="en-US" sz="1600">
                <a:latin typeface="Times New Roman"/>
                <a:cs typeface="Times New Roman"/>
              </a:rPr>
              <a:t>respectively</a:t>
            </a:r>
          </a:p>
          <a:p>
            <a:pPr algn="ctr"/>
            <a:r>
              <a:rPr lang="en-US" sz="1600" b="1">
                <a:latin typeface="Times New Roman" panose="02020603050405020304" pitchFamily="18" charset="0"/>
                <a:cs typeface="Times New Roman" panose="02020603050405020304" pitchFamily="18" charset="0"/>
              </a:rPr>
              <a:t>649 records (19.31% of results) are included in this range</a:t>
            </a:r>
          </a:p>
        </p:txBody>
      </p:sp>
      <p:sp>
        <p:nvSpPr>
          <p:cNvPr id="16" name="Marcador de texto 15">
            <a:extLst>
              <a:ext uri="{FF2B5EF4-FFF2-40B4-BE49-F238E27FC236}">
                <a16:creationId xmlns:a16="http://schemas.microsoft.com/office/drawing/2014/main" id="{12778E7F-5464-1400-F79A-654E653EAE65}"/>
              </a:ext>
            </a:extLst>
          </p:cNvPr>
          <p:cNvSpPr>
            <a:spLocks noGrp="1"/>
          </p:cNvSpPr>
          <p:nvPr>
            <p:ph type="body" idx="13"/>
          </p:nvPr>
        </p:nvSpPr>
        <p:spPr/>
        <p:txBody>
          <a:bodyPr vert="horz" lIns="91440" tIns="45720" rIns="91440" bIns="45720" rtlCol="0" anchor="ctr">
            <a:noAutofit/>
          </a:bodyPr>
          <a:lstStyle/>
          <a:p>
            <a:pPr algn="ctr"/>
            <a:r>
              <a:rPr lang="en-US" b="1">
                <a:latin typeface="Times New Roman"/>
                <a:cs typeface="Times New Roman"/>
              </a:rPr>
              <a:t>MODEL LIMITATIONS</a:t>
            </a:r>
          </a:p>
        </p:txBody>
      </p:sp>
      <p:sp>
        <p:nvSpPr>
          <p:cNvPr id="17" name="Marcador de contenido 16">
            <a:extLst>
              <a:ext uri="{FF2B5EF4-FFF2-40B4-BE49-F238E27FC236}">
                <a16:creationId xmlns:a16="http://schemas.microsoft.com/office/drawing/2014/main" id="{1DEC22DA-6E08-F95C-E10A-515D889BF517}"/>
              </a:ext>
            </a:extLst>
          </p:cNvPr>
          <p:cNvSpPr>
            <a:spLocks noGrp="1"/>
          </p:cNvSpPr>
          <p:nvPr>
            <p:ph sz="half" idx="14"/>
          </p:nvPr>
        </p:nvSpPr>
        <p:spPr/>
        <p:txBody>
          <a:bodyPr vert="horz" lIns="91440" tIns="45720" rIns="91440" bIns="45720" rtlCol="0" anchor="ctr">
            <a:normAutofit/>
          </a:bodyPr>
          <a:lstStyle/>
          <a:p>
            <a:pPr algn="ctr"/>
            <a:r>
              <a:rPr lang="en-US" sz="1800" b="1">
                <a:latin typeface="Times New Roman"/>
                <a:cs typeface="Times New Roman"/>
              </a:rPr>
              <a:t>Based on the tests, this model should be able to accurately  predict a possible stroke in approximately 1 out of 12 cases</a:t>
            </a:r>
          </a:p>
        </p:txBody>
      </p:sp>
      <p:sp>
        <p:nvSpPr>
          <p:cNvPr id="11" name="Marcador de pie de página 10">
            <a:extLst>
              <a:ext uri="{FF2B5EF4-FFF2-40B4-BE49-F238E27FC236}">
                <a16:creationId xmlns:a16="http://schemas.microsoft.com/office/drawing/2014/main" id="{739CE0E2-8ADE-B8D6-6DDA-83C31C6C17E9}"/>
              </a:ext>
            </a:extLst>
          </p:cNvPr>
          <p:cNvSpPr>
            <a:spLocks noGrp="1"/>
          </p:cNvSpPr>
          <p:nvPr>
            <p:ph type="ftr" sz="quarter" idx="11"/>
          </p:nvPr>
        </p:nvSpPr>
        <p:spPr/>
        <p:txBody>
          <a:bodyPr/>
          <a:lstStyle/>
          <a:p>
            <a:r>
              <a:rPr lang="en-US"/>
              <a:t>STROKE PREDICTION MODELS</a:t>
            </a:r>
          </a:p>
        </p:txBody>
      </p:sp>
      <p:sp>
        <p:nvSpPr>
          <p:cNvPr id="12" name="Marcador de número de diapositiva 11">
            <a:extLst>
              <a:ext uri="{FF2B5EF4-FFF2-40B4-BE49-F238E27FC236}">
                <a16:creationId xmlns:a16="http://schemas.microsoft.com/office/drawing/2014/main" id="{DBA7F677-E236-1988-3399-4E274DD360BA}"/>
              </a:ext>
            </a:extLst>
          </p:cNvPr>
          <p:cNvSpPr>
            <a:spLocks noGrp="1"/>
          </p:cNvSpPr>
          <p:nvPr>
            <p:ph type="sldNum" sz="quarter" idx="12"/>
          </p:nvPr>
        </p:nvSpPr>
        <p:spPr/>
        <p:txBody>
          <a:bodyPr/>
          <a:lstStyle/>
          <a:p>
            <a:fld id="{A49DFD55-3C28-40EF-9E31-A92D2E4017FF}" type="slidenum">
              <a:rPr lang="en-US" smtClean="0"/>
              <a:pPr/>
              <a:t>15</a:t>
            </a:fld>
            <a:endParaRPr lang="en-US"/>
          </a:p>
        </p:txBody>
      </p:sp>
    </p:spTree>
    <p:extLst>
      <p:ext uri="{BB962C8B-B14F-4D97-AF65-F5344CB8AC3E}">
        <p14:creationId xmlns:p14="http://schemas.microsoft.com/office/powerpoint/2010/main" val="289022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latin typeface="Times New Roman" panose="02020603050405020304" pitchFamily="18" charset="0"/>
                <a:cs typeface="Times New Roman" panose="02020603050405020304" pitchFamily="18" charset="0"/>
              </a:rPr>
              <a:t>HOW DID WE GET FROM 0 TO 63.84%</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033752"/>
            <a:ext cx="2882475" cy="707865"/>
          </a:xfrm>
        </p:spPr>
        <p:txBody>
          <a:bodyPr/>
          <a:lstStyle/>
          <a:p>
            <a:r>
              <a:rPr lang="en-US" sz="1200" b="1">
                <a:latin typeface="Times New Roman" panose="02020603050405020304" pitchFamily="18" charset="0"/>
                <a:cs typeface="Times New Roman" panose="02020603050405020304" pitchFamily="18" charset="0"/>
              </a:rPr>
              <a:t>No PII’s, balance data</a:t>
            </a:r>
          </a:p>
          <a:p>
            <a:r>
              <a:rPr lang="en-US" sz="1200" b="1">
                <a:effectLst/>
                <a:latin typeface="Times New Roman" panose="02020603050405020304" pitchFamily="18" charset="0"/>
                <a:cs typeface="Times New Roman" panose="02020603050405020304" pitchFamily="18" charset="0"/>
              </a:rPr>
              <a:t>(Stroke_Predictions_</a:t>
            </a:r>
            <a:r>
              <a:rPr lang="en-US" sz="1200" b="1">
                <a:latin typeface="Times New Roman" panose="02020603050405020304" pitchFamily="18" charset="0"/>
                <a:cs typeface="Times New Roman" panose="02020603050405020304" pitchFamily="18" charset="0"/>
              </a:rPr>
              <a:t>3)</a:t>
            </a:r>
            <a:endParaRPr lang="en-US" sz="1200" b="1">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728545"/>
            <a:ext cx="2882475" cy="2530365"/>
          </a:xfrm>
        </p:spPr>
        <p:txBody>
          <a:bodyPr>
            <a:normAutofit/>
          </a:bodyPr>
          <a:lstStyle/>
          <a:p>
            <a:r>
              <a:rPr lang="en-US" sz="1200">
                <a:latin typeface="Times New Roman" panose="02020603050405020304" pitchFamily="18" charset="0"/>
                <a:cs typeface="Times New Roman" panose="02020603050405020304" pitchFamily="18" charset="0"/>
              </a:rPr>
              <a:t>Original Data</a:t>
            </a:r>
          </a:p>
          <a:p>
            <a:r>
              <a:rPr lang="en-US" sz="1200">
                <a:latin typeface="Times New Roman" panose="02020603050405020304" pitchFamily="18" charset="0"/>
                <a:cs typeface="Times New Roman" panose="02020603050405020304" pitchFamily="18" charset="0"/>
              </a:rPr>
              <a:t>Data Clean with NO </a:t>
            </a:r>
            <a:r>
              <a:rPr lang="en-US" sz="1200" b="1">
                <a:latin typeface="Times New Roman" panose="02020603050405020304" pitchFamily="18" charset="0"/>
                <a:cs typeface="Times New Roman" panose="02020603050405020304" pitchFamily="18" charset="0"/>
              </a:rPr>
              <a:t>PII’s</a:t>
            </a:r>
          </a:p>
          <a:p>
            <a:r>
              <a:rPr lang="en-US" sz="1200" b="0">
                <a:effectLst/>
                <a:latin typeface="Times New Roman" panose="02020603050405020304" pitchFamily="18" charset="0"/>
                <a:cs typeface="Times New Roman" panose="02020603050405020304" pitchFamily="18" charset="0"/>
              </a:rPr>
              <a:t>Unbalance data 95.12 to 4.87</a:t>
            </a:r>
          </a:p>
          <a:p>
            <a:r>
              <a:rPr lang="en-US" sz="1200">
                <a:latin typeface="Times New Roman" panose="02020603050405020304" pitchFamily="18" charset="0"/>
                <a:cs typeface="Times New Roman" panose="02020603050405020304" pitchFamily="18" charset="0"/>
              </a:rPr>
              <a:t>Balance data 50 to 50 (</a:t>
            </a:r>
            <a:r>
              <a:rPr lang="en-US" sz="1200" b="1">
                <a:latin typeface="Times New Roman" panose="02020603050405020304" pitchFamily="18" charset="0"/>
                <a:cs typeface="Times New Roman" panose="02020603050405020304" pitchFamily="18" charset="0"/>
              </a:rPr>
              <a:t>SMOTE</a:t>
            </a:r>
            <a:r>
              <a:rPr lang="en-US" sz="1200">
                <a:latin typeface="Times New Roman" panose="02020603050405020304" pitchFamily="18" charset="0"/>
                <a:cs typeface="Times New Roman" panose="02020603050405020304" pitchFamily="18" charset="0"/>
              </a:rPr>
              <a:t>)</a:t>
            </a:r>
            <a:endParaRPr lang="en-US" sz="1200" b="0">
              <a:effectLst/>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RFC- </a:t>
            </a:r>
            <a:r>
              <a:rPr lang="en-US" sz="1200" b="1">
                <a:effectLst/>
                <a:latin typeface="Times New Roman" panose="02020603050405020304" pitchFamily="18" charset="0"/>
                <a:cs typeface="Times New Roman" panose="02020603050405020304" pitchFamily="18" charset="0"/>
              </a:rPr>
              <a:t>RandomForestClassifier</a:t>
            </a:r>
            <a:r>
              <a:rPr lang="en-US" sz="1200" b="0">
                <a:effectLst/>
                <a:latin typeface="Times New Roman" panose="02020603050405020304" pitchFamily="18" charset="0"/>
                <a:cs typeface="Times New Roman" panose="02020603050405020304" pitchFamily="18" charset="0"/>
              </a:rPr>
              <a:t> (2% recall)</a:t>
            </a:r>
          </a:p>
          <a:p>
            <a:r>
              <a:rPr lang="en-US" sz="1200" b="1">
                <a:latin typeface="Times New Roman" panose="02020603050405020304" pitchFamily="18" charset="0"/>
                <a:cs typeface="Times New Roman" panose="02020603050405020304" pitchFamily="18" charset="0"/>
              </a:rPr>
              <a:t>Confusion Matrix </a:t>
            </a:r>
            <a:r>
              <a:rPr lang="en-US" sz="1200">
                <a:latin typeface="Times New Roman" panose="02020603050405020304" pitchFamily="18" charset="0"/>
                <a:cs typeface="Times New Roman" panose="02020603050405020304" pitchFamily="18" charset="0"/>
              </a:rPr>
              <a:t>(0% recall)</a:t>
            </a:r>
            <a:endParaRPr lang="en-US" sz="1200" b="0">
              <a:effectLst/>
              <a:latin typeface="Times New Roman" panose="02020603050405020304" pitchFamily="18" charset="0"/>
              <a:cs typeface="Times New Roman" panose="02020603050405020304" pitchFamily="18" charset="0"/>
            </a:endParaRPr>
          </a:p>
          <a:p>
            <a:endParaRPr lang="en-US"/>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128346"/>
            <a:ext cx="2896671" cy="752802"/>
          </a:xfrm>
        </p:spPr>
        <p:txBody>
          <a:bodyPr/>
          <a:lstStyle/>
          <a:p>
            <a:r>
              <a:rPr lang="en-US" sz="1200" b="1">
                <a:latin typeface="Times New Roman" panose="02020603050405020304" pitchFamily="18" charset="0"/>
                <a:cs typeface="Times New Roman" panose="02020603050405020304" pitchFamily="18" charset="0"/>
              </a:rPr>
              <a:t>F</a:t>
            </a:r>
            <a:r>
              <a:rPr lang="en-US" sz="1200" b="1">
                <a:effectLst/>
                <a:latin typeface="Times New Roman" panose="02020603050405020304" pitchFamily="18" charset="0"/>
                <a:cs typeface="Times New Roman" panose="02020603050405020304" pitchFamily="18" charset="0"/>
              </a:rPr>
              <a:t>eature </a:t>
            </a:r>
            <a:r>
              <a:rPr lang="en-US" sz="1200" b="1">
                <a:latin typeface="Times New Roman" panose="02020603050405020304" pitchFamily="18" charset="0"/>
                <a:cs typeface="Times New Roman" panose="02020603050405020304" pitchFamily="18" charset="0"/>
              </a:rPr>
              <a:t>E</a:t>
            </a:r>
            <a:r>
              <a:rPr lang="en-US" sz="1200" b="1">
                <a:effectLst/>
                <a:latin typeface="Times New Roman" panose="02020603050405020304" pitchFamily="18" charset="0"/>
                <a:cs typeface="Times New Roman" panose="02020603050405020304" pitchFamily="18" charset="0"/>
              </a:rPr>
              <a:t>ngineering to the entire Data Frame</a:t>
            </a:r>
          </a:p>
          <a:p>
            <a:r>
              <a:rPr lang="en-US" sz="1200" b="1">
                <a:latin typeface="Times New Roman" panose="02020603050405020304" pitchFamily="18" charset="0"/>
                <a:cs typeface="Times New Roman" panose="02020603050405020304" pitchFamily="18" charset="0"/>
              </a:rPr>
              <a:t>(Stroke_Predictions_6)</a:t>
            </a:r>
            <a:endParaRPr lang="en-US" sz="1200" b="1">
              <a:effectLs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239814"/>
            <a:ext cx="2896671" cy="2592659"/>
          </a:xfrm>
        </p:spPr>
        <p:txBody>
          <a:bodyPr>
            <a:normAutofit fontScale="25000" lnSpcReduction="20000"/>
          </a:bodyPr>
          <a:lstStyle/>
          <a:p>
            <a:r>
              <a:rPr lang="en-US" sz="4800">
                <a:latin typeface="Times New Roman" panose="02020603050405020304" pitchFamily="18" charset="0"/>
                <a:cs typeface="Times New Roman" panose="02020603050405020304" pitchFamily="18" charset="0"/>
              </a:rPr>
              <a:t>Original Data</a:t>
            </a:r>
          </a:p>
          <a:p>
            <a:r>
              <a:rPr lang="en-US" sz="4800">
                <a:latin typeface="Times New Roman" panose="02020603050405020304" pitchFamily="18" charset="0"/>
                <a:cs typeface="Times New Roman" panose="02020603050405020304" pitchFamily="18" charset="0"/>
              </a:rPr>
              <a:t>Data Clean (no </a:t>
            </a:r>
            <a:r>
              <a:rPr lang="en-US" sz="4800" b="1">
                <a:latin typeface="Times New Roman" panose="02020603050405020304" pitchFamily="18" charset="0"/>
                <a:cs typeface="Times New Roman" panose="02020603050405020304" pitchFamily="18" charset="0"/>
              </a:rPr>
              <a:t>ID’s</a:t>
            </a:r>
            <a:r>
              <a:rPr lang="en-US" sz="4800">
                <a:latin typeface="Times New Roman" panose="02020603050405020304" pitchFamily="18" charset="0"/>
                <a:cs typeface="Times New Roman" panose="02020603050405020304" pitchFamily="18" charset="0"/>
              </a:rPr>
              <a:t>)</a:t>
            </a:r>
          </a:p>
          <a:p>
            <a:r>
              <a:rPr lang="en-US" sz="4800" b="0">
                <a:effectLst/>
                <a:latin typeface="Times New Roman" panose="02020603050405020304" pitchFamily="18" charset="0"/>
                <a:cs typeface="Times New Roman" panose="02020603050405020304" pitchFamily="18" charset="0"/>
              </a:rPr>
              <a:t>Unbalance data 95.12 to 4.87</a:t>
            </a:r>
          </a:p>
          <a:p>
            <a:r>
              <a:rPr lang="en-US" sz="4800">
                <a:latin typeface="Times New Roman" panose="02020603050405020304" pitchFamily="18" charset="0"/>
                <a:cs typeface="Times New Roman" panose="02020603050405020304" pitchFamily="18" charset="0"/>
              </a:rPr>
              <a:t>Balance data 50 to 50 (</a:t>
            </a:r>
            <a:r>
              <a:rPr lang="en-US" sz="4800" b="1">
                <a:latin typeface="Times New Roman" panose="02020603050405020304" pitchFamily="18" charset="0"/>
                <a:cs typeface="Times New Roman" panose="02020603050405020304" pitchFamily="18" charset="0"/>
              </a:rPr>
              <a:t>SMOTE</a:t>
            </a:r>
            <a:r>
              <a:rPr lang="en-US" sz="4800">
                <a:latin typeface="Times New Roman" panose="02020603050405020304" pitchFamily="18" charset="0"/>
                <a:cs typeface="Times New Roman" panose="02020603050405020304" pitchFamily="18" charset="0"/>
              </a:rPr>
              <a:t>)</a:t>
            </a:r>
          </a:p>
          <a:p>
            <a:r>
              <a:rPr lang="en-US" sz="4800" b="1">
                <a:latin typeface="Times New Roman" panose="02020603050405020304" pitchFamily="18" charset="0"/>
                <a:cs typeface="Times New Roman" panose="02020603050405020304" pitchFamily="18" charset="0"/>
              </a:rPr>
              <a:t>F</a:t>
            </a:r>
            <a:r>
              <a:rPr lang="en-US" sz="4800" b="1">
                <a:effectLst/>
                <a:latin typeface="Times New Roman" panose="02020603050405020304" pitchFamily="18" charset="0"/>
                <a:cs typeface="Times New Roman" panose="02020603050405020304" pitchFamily="18" charset="0"/>
              </a:rPr>
              <a:t>eature </a:t>
            </a:r>
            <a:r>
              <a:rPr lang="en-US" sz="4800" b="1">
                <a:latin typeface="Times New Roman" panose="02020603050405020304" pitchFamily="18" charset="0"/>
                <a:cs typeface="Times New Roman" panose="02020603050405020304" pitchFamily="18" charset="0"/>
              </a:rPr>
              <a:t>E</a:t>
            </a:r>
            <a:r>
              <a:rPr lang="en-US" sz="4800" b="1">
                <a:effectLst/>
                <a:latin typeface="Times New Roman" panose="02020603050405020304" pitchFamily="18" charset="0"/>
                <a:cs typeface="Times New Roman" panose="02020603050405020304" pitchFamily="18" charset="0"/>
              </a:rPr>
              <a:t>ngineering</a:t>
            </a:r>
          </a:p>
          <a:p>
            <a:r>
              <a:rPr lang="en-US" sz="4800">
                <a:latin typeface="Times New Roman" panose="02020603050405020304" pitchFamily="18" charset="0"/>
                <a:cs typeface="Times New Roman" panose="02020603050405020304" pitchFamily="18" charset="0"/>
              </a:rPr>
              <a:t>RFC- </a:t>
            </a:r>
            <a:r>
              <a:rPr lang="en-US" sz="4800" b="1">
                <a:effectLst/>
                <a:latin typeface="Times New Roman" panose="02020603050405020304" pitchFamily="18" charset="0"/>
                <a:cs typeface="Times New Roman" panose="02020603050405020304" pitchFamily="18" charset="0"/>
              </a:rPr>
              <a:t>RandomForestClassifier</a:t>
            </a:r>
            <a:r>
              <a:rPr lang="en-US" sz="4800" b="0">
                <a:effectLst/>
                <a:latin typeface="Times New Roman" panose="02020603050405020304" pitchFamily="18" charset="0"/>
                <a:cs typeface="Times New Roman" panose="02020603050405020304" pitchFamily="18" charset="0"/>
              </a:rPr>
              <a:t> (2% recall)</a:t>
            </a:r>
          </a:p>
          <a:p>
            <a:r>
              <a:rPr lang="en-US" sz="4800" b="1">
                <a:effectLst/>
                <a:latin typeface="Times New Roman" panose="02020603050405020304" pitchFamily="18" charset="0"/>
                <a:cs typeface="Times New Roman" panose="02020603050405020304" pitchFamily="18" charset="0"/>
              </a:rPr>
              <a:t>Receiver Operating Characteristics (ROC) Curve</a:t>
            </a:r>
          </a:p>
          <a:p>
            <a:r>
              <a:rPr lang="en-US" sz="4800" b="1">
                <a:latin typeface="Times New Roman" panose="02020603050405020304" pitchFamily="18" charset="0"/>
                <a:cs typeface="Times New Roman" panose="02020603050405020304" pitchFamily="18" charset="0"/>
              </a:rPr>
              <a:t>Confusion Matrix </a:t>
            </a:r>
            <a:r>
              <a:rPr lang="en-US" sz="4800">
                <a:latin typeface="Times New Roman" panose="02020603050405020304" pitchFamily="18" charset="0"/>
                <a:cs typeface="Times New Roman" panose="02020603050405020304" pitchFamily="18" charset="0"/>
              </a:rPr>
              <a:t>(TP 1460 cases)</a:t>
            </a:r>
            <a:endParaRPr lang="en-US" sz="4800" b="0">
              <a:effectLst/>
              <a:latin typeface="Times New Roman" panose="02020603050405020304" pitchFamily="18" charset="0"/>
              <a:cs typeface="Times New Roman" panose="02020603050405020304" pitchFamily="18" charset="0"/>
            </a:endParaRPr>
          </a:p>
          <a:p>
            <a:r>
              <a:rPr lang="en-US"/>
              <a:t>​​​</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217740"/>
            <a:ext cx="2882475" cy="840770"/>
          </a:xfrm>
        </p:spPr>
        <p:txBody>
          <a:bodyPr/>
          <a:lstStyle/>
          <a:p>
            <a:r>
              <a:rPr lang="en-US" sz="1200" b="1">
                <a:effectLst/>
                <a:latin typeface="Times New Roman" panose="02020603050405020304" pitchFamily="18" charset="0"/>
                <a:cs typeface="Times New Roman" panose="02020603050405020304" pitchFamily="18" charset="0"/>
              </a:rPr>
              <a:t>Enhancing feature engineering by creating interaction terms and polynomial features</a:t>
            </a:r>
          </a:p>
          <a:p>
            <a:r>
              <a:rPr lang="en-US" sz="1200" b="1">
                <a:latin typeface="Times New Roman" panose="02020603050405020304" pitchFamily="18" charset="0"/>
                <a:cs typeface="Times New Roman" panose="02020603050405020304" pitchFamily="18" charset="0"/>
              </a:rPr>
              <a:t>(Stroke_Predictions_7)</a:t>
            </a:r>
            <a:endParaRPr lang="en-US" sz="1200" b="1">
              <a:effectLst/>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204341"/>
            <a:ext cx="2882475" cy="2659663"/>
          </a:xfrm>
        </p:spPr>
        <p:txBody>
          <a:bodyPr>
            <a:normAutofit fontScale="25000" lnSpcReduction="20000"/>
          </a:bodyPr>
          <a:lstStyle/>
          <a:p>
            <a:r>
              <a:rPr lang="en-US" sz="4800">
                <a:latin typeface="Times New Roman" panose="02020603050405020304" pitchFamily="18" charset="0"/>
                <a:cs typeface="Times New Roman" panose="02020603050405020304" pitchFamily="18" charset="0"/>
              </a:rPr>
              <a:t>Original Data</a:t>
            </a:r>
          </a:p>
          <a:p>
            <a:r>
              <a:rPr lang="en-US" sz="4800" b="1">
                <a:latin typeface="Times New Roman" panose="02020603050405020304" pitchFamily="18" charset="0"/>
                <a:cs typeface="Times New Roman" panose="02020603050405020304" pitchFamily="18" charset="0"/>
              </a:rPr>
              <a:t>cleaned_healthcare_stroke_data.csv</a:t>
            </a:r>
          </a:p>
          <a:p>
            <a:r>
              <a:rPr lang="en-US" sz="4800" b="0">
                <a:effectLst/>
                <a:latin typeface="Times New Roman" panose="02020603050405020304" pitchFamily="18" charset="0"/>
                <a:cs typeface="Times New Roman" panose="02020603050405020304" pitchFamily="18" charset="0"/>
              </a:rPr>
              <a:t>Unbalance data 95.12 to 4.87</a:t>
            </a:r>
          </a:p>
          <a:p>
            <a:r>
              <a:rPr lang="en-US" sz="4800">
                <a:latin typeface="Times New Roman" panose="02020603050405020304" pitchFamily="18" charset="0"/>
                <a:cs typeface="Times New Roman" panose="02020603050405020304" pitchFamily="18" charset="0"/>
              </a:rPr>
              <a:t>Balance data 50 to 50 (</a:t>
            </a:r>
            <a:r>
              <a:rPr lang="en-US" sz="4800" b="1">
                <a:latin typeface="Times New Roman" panose="02020603050405020304" pitchFamily="18" charset="0"/>
                <a:cs typeface="Times New Roman" panose="02020603050405020304" pitchFamily="18" charset="0"/>
              </a:rPr>
              <a:t>RandomOverSampler</a:t>
            </a:r>
            <a:r>
              <a:rPr lang="en-US" sz="4800">
                <a:latin typeface="Times New Roman" panose="02020603050405020304" pitchFamily="18" charset="0"/>
                <a:cs typeface="Times New Roman" panose="02020603050405020304" pitchFamily="18" charset="0"/>
              </a:rPr>
              <a:t>, 3760 cases of each)</a:t>
            </a:r>
          </a:p>
          <a:p>
            <a:r>
              <a:rPr lang="en-US" sz="4800" b="1">
                <a:effectLst/>
                <a:latin typeface="Times New Roman" panose="02020603050405020304" pitchFamily="18" charset="0"/>
                <a:cs typeface="Times New Roman" panose="02020603050405020304" pitchFamily="18" charset="0"/>
              </a:rPr>
              <a:t>LogisticRegression, RandomForestClassifier, SVC, KNeighborsClassifierGradientBoostingClassifier</a:t>
            </a:r>
            <a:r>
              <a:rPr lang="en-US" sz="4800" b="1">
                <a:latin typeface="Times New Roman" panose="02020603050405020304" pitchFamily="18" charset="0"/>
                <a:cs typeface="Times New Roman" panose="02020603050405020304" pitchFamily="18" charset="0"/>
              </a:rPr>
              <a:t>, </a:t>
            </a:r>
            <a:r>
              <a:rPr lang="en-US" sz="4800" b="1">
                <a:effectLst/>
                <a:latin typeface="Times New Roman" panose="02020603050405020304" pitchFamily="18" charset="0"/>
                <a:cs typeface="Times New Roman" panose="02020603050405020304" pitchFamily="18" charset="0"/>
              </a:rPr>
              <a:t>XGBClassifier,Decision Tree, Receiver Operating Characteristics (ROC) Curve</a:t>
            </a:r>
          </a:p>
          <a:p>
            <a:r>
              <a:rPr lang="en-US" sz="4800" b="1">
                <a:latin typeface="Times New Roman" panose="02020603050405020304" pitchFamily="18" charset="0"/>
                <a:cs typeface="Times New Roman" panose="02020603050405020304" pitchFamily="18" charset="0"/>
              </a:rPr>
              <a:t>F</a:t>
            </a:r>
            <a:r>
              <a:rPr lang="en-US" sz="4800" b="1">
                <a:effectLst/>
                <a:latin typeface="Times New Roman" panose="02020603050405020304" pitchFamily="18" charset="0"/>
                <a:cs typeface="Times New Roman" panose="02020603050405020304" pitchFamily="18" charset="0"/>
              </a:rPr>
              <a:t>eature </a:t>
            </a:r>
            <a:r>
              <a:rPr lang="en-US" sz="4800" b="1">
                <a:latin typeface="Times New Roman" panose="02020603050405020304" pitchFamily="18" charset="0"/>
                <a:cs typeface="Times New Roman" panose="02020603050405020304" pitchFamily="18" charset="0"/>
              </a:rPr>
              <a:t>E</a:t>
            </a:r>
            <a:r>
              <a:rPr lang="en-US" sz="4800" b="1">
                <a:effectLst/>
                <a:latin typeface="Times New Roman" panose="02020603050405020304" pitchFamily="18" charset="0"/>
                <a:cs typeface="Times New Roman" panose="02020603050405020304" pitchFamily="18" charset="0"/>
              </a:rPr>
              <a:t>ngineering &amp; Polynomial Features</a:t>
            </a:r>
          </a:p>
          <a:p>
            <a:r>
              <a:rPr lang="en-US" sz="4800" b="1">
                <a:latin typeface="Times New Roman" panose="02020603050405020304" pitchFamily="18" charset="0"/>
                <a:cs typeface="Times New Roman" panose="02020603050405020304" pitchFamily="18" charset="0"/>
              </a:rPr>
              <a:t>Pipeline, SMOTE, SelectFromModel,</a:t>
            </a:r>
            <a:r>
              <a:rPr lang="en-US" sz="4800" b="1">
                <a:effectLst/>
                <a:latin typeface="Times New Roman" panose="02020603050405020304" pitchFamily="18" charset="0"/>
                <a:cs typeface="Times New Roman" panose="02020603050405020304" pitchFamily="18" charset="0"/>
              </a:rPr>
              <a:t> GridSearchCV, StratifiedKFold, make_scorer, recall_score </a:t>
            </a:r>
            <a:r>
              <a:rPr lang="en-US" sz="4800" b="0">
                <a:effectLst/>
                <a:latin typeface="Times New Roman" panose="02020603050405020304" pitchFamily="18" charset="0"/>
                <a:cs typeface="Times New Roman" panose="02020603050405020304" pitchFamily="18" charset="0"/>
              </a:rPr>
              <a:t>(Recall Score 63.84%)</a:t>
            </a:r>
          </a:p>
          <a:p>
            <a:r>
              <a:rPr lang="en-US"/>
              <a:t>​​​</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t>STROKE PREDICTION MODELS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4319753"/>
            <a:ext cx="2743200" cy="153714"/>
          </a:xfrm>
        </p:spPr>
        <p:txBody>
          <a:bodyPr/>
          <a:lstStyle/>
          <a:p>
            <a:fld id="{A49DFD55-3C28-40EF-9E31-A92D2E4017FF}" type="slidenum">
              <a:rPr lang="en-US" smtClean="0"/>
              <a:pPr/>
              <a:t>16</a:t>
            </a:fld>
            <a:endParaRPr lang="en-US"/>
          </a:p>
        </p:txBody>
      </p:sp>
      <p:graphicFrame>
        <p:nvGraphicFramePr>
          <p:cNvPr id="9" name="Table 8">
            <a:extLst>
              <a:ext uri="{FF2B5EF4-FFF2-40B4-BE49-F238E27FC236}">
                <a16:creationId xmlns:a16="http://schemas.microsoft.com/office/drawing/2014/main" id="{2E5E2E0B-A597-7D26-ECD7-9DD133836343}"/>
              </a:ext>
            </a:extLst>
          </p:cNvPr>
          <p:cNvGraphicFramePr>
            <a:graphicFrameLocks noGrp="1"/>
          </p:cNvGraphicFramePr>
          <p:nvPr>
            <p:extLst>
              <p:ext uri="{D42A27DB-BD31-4B8C-83A1-F6EECF244321}">
                <p14:modId xmlns:p14="http://schemas.microsoft.com/office/powerpoint/2010/main" val="1216012584"/>
              </p:ext>
            </p:extLst>
          </p:nvPr>
        </p:nvGraphicFramePr>
        <p:xfrm>
          <a:off x="1243103" y="3233964"/>
          <a:ext cx="2882472" cy="431520"/>
        </p:xfrm>
        <a:graphic>
          <a:graphicData uri="http://schemas.openxmlformats.org/drawingml/2006/table">
            <a:tbl>
              <a:tblPr/>
              <a:tblGrid>
                <a:gridCol w="360309">
                  <a:extLst>
                    <a:ext uri="{9D8B030D-6E8A-4147-A177-3AD203B41FA5}">
                      <a16:colId xmlns:a16="http://schemas.microsoft.com/office/drawing/2014/main" val="889716554"/>
                    </a:ext>
                  </a:extLst>
                </a:gridCol>
                <a:gridCol w="360309">
                  <a:extLst>
                    <a:ext uri="{9D8B030D-6E8A-4147-A177-3AD203B41FA5}">
                      <a16:colId xmlns:a16="http://schemas.microsoft.com/office/drawing/2014/main" val="3301549085"/>
                    </a:ext>
                  </a:extLst>
                </a:gridCol>
                <a:gridCol w="360309">
                  <a:extLst>
                    <a:ext uri="{9D8B030D-6E8A-4147-A177-3AD203B41FA5}">
                      <a16:colId xmlns:a16="http://schemas.microsoft.com/office/drawing/2014/main" val="2425272531"/>
                    </a:ext>
                  </a:extLst>
                </a:gridCol>
                <a:gridCol w="360309">
                  <a:extLst>
                    <a:ext uri="{9D8B030D-6E8A-4147-A177-3AD203B41FA5}">
                      <a16:colId xmlns:a16="http://schemas.microsoft.com/office/drawing/2014/main" val="4108698017"/>
                    </a:ext>
                  </a:extLst>
                </a:gridCol>
                <a:gridCol w="360309">
                  <a:extLst>
                    <a:ext uri="{9D8B030D-6E8A-4147-A177-3AD203B41FA5}">
                      <a16:colId xmlns:a16="http://schemas.microsoft.com/office/drawing/2014/main" val="1611170203"/>
                    </a:ext>
                  </a:extLst>
                </a:gridCol>
                <a:gridCol w="360309">
                  <a:extLst>
                    <a:ext uri="{9D8B030D-6E8A-4147-A177-3AD203B41FA5}">
                      <a16:colId xmlns:a16="http://schemas.microsoft.com/office/drawing/2014/main" val="4042114549"/>
                    </a:ext>
                  </a:extLst>
                </a:gridCol>
                <a:gridCol w="360309">
                  <a:extLst>
                    <a:ext uri="{9D8B030D-6E8A-4147-A177-3AD203B41FA5}">
                      <a16:colId xmlns:a16="http://schemas.microsoft.com/office/drawing/2014/main" val="530320795"/>
                    </a:ext>
                  </a:extLst>
                </a:gridCol>
                <a:gridCol w="360309">
                  <a:extLst>
                    <a:ext uri="{9D8B030D-6E8A-4147-A177-3AD203B41FA5}">
                      <a16:colId xmlns:a16="http://schemas.microsoft.com/office/drawing/2014/main" val="359716568"/>
                    </a:ext>
                  </a:extLst>
                </a:gridCol>
              </a:tblGrid>
              <a:tr h="431520">
                <a:tc>
                  <a:txBody>
                    <a:bodyPr/>
                    <a:lstStyle/>
                    <a:p>
                      <a:pPr algn="r" fontAlgn="ctr"/>
                      <a:r>
                        <a:rPr lang="en-US" sz="700" noProof="0">
                          <a:effectLst/>
                          <a:latin typeface="Times New Roman" panose="02020603050405020304" pitchFamily="18" charset="0"/>
                          <a:cs typeface="Times New Roman" panose="02020603050405020304" pitchFamily="18" charset="0"/>
                        </a:rPr>
                        <a:t>gender</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age</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hypertension</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heart disease</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avg_glucose_level</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bmi</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smoking status</a:t>
                      </a:r>
                    </a:p>
                  </a:txBody>
                  <a:tcPr marL="30480" marR="30480" marT="15240" marB="15240" anchor="ctr">
                    <a:lnL>
                      <a:noFill/>
                    </a:lnL>
                    <a:lnR>
                      <a:noFill/>
                    </a:lnR>
                    <a:lnT>
                      <a:noFill/>
                    </a:lnT>
                    <a:lnB>
                      <a:noFill/>
                    </a:lnB>
                    <a:noFill/>
                  </a:tcPr>
                </a:tc>
                <a:tc>
                  <a:txBody>
                    <a:bodyPr/>
                    <a:lstStyle/>
                    <a:p>
                      <a:pPr algn="r" fontAlgn="ctr"/>
                      <a:r>
                        <a:rPr lang="en-US" sz="800" noProof="0">
                          <a:effectLst/>
                          <a:latin typeface="Times New Roman" panose="02020603050405020304" pitchFamily="18" charset="0"/>
                          <a:cs typeface="Times New Roman" panose="02020603050405020304" pitchFamily="18" charset="0"/>
                        </a:rPr>
                        <a:t>stroke</a:t>
                      </a:r>
                    </a:p>
                  </a:txBody>
                  <a:tcPr marL="30480" marR="30480" marT="15240" marB="15240" anchor="ctr">
                    <a:lnL>
                      <a:noFill/>
                    </a:lnL>
                    <a:lnR>
                      <a:noFill/>
                    </a:lnR>
                    <a:lnT>
                      <a:noFill/>
                    </a:lnT>
                    <a:lnB>
                      <a:noFill/>
                    </a:lnB>
                    <a:noFill/>
                  </a:tcPr>
                </a:tc>
                <a:extLst>
                  <a:ext uri="{0D108BD9-81ED-4DB2-BD59-A6C34878D82A}">
                    <a16:rowId xmlns:a16="http://schemas.microsoft.com/office/drawing/2014/main" val="812871442"/>
                  </a:ext>
                </a:extLst>
              </a:tr>
            </a:tbl>
          </a:graphicData>
        </a:graphic>
      </p:graphicFrame>
    </p:spTree>
    <p:extLst>
      <p:ext uri="{BB962C8B-B14F-4D97-AF65-F5344CB8AC3E}">
        <p14:creationId xmlns:p14="http://schemas.microsoft.com/office/powerpoint/2010/main" val="116167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819807"/>
            <a:ext cx="5111750" cy="638503"/>
          </a:xfrm>
        </p:spPr>
        <p:txBody>
          <a:bodyPr/>
          <a:lstStyle/>
          <a:p>
            <a:r>
              <a:rPr lang="en-US">
                <a:latin typeface="Times New Roman" panose="02020603050405020304" pitchFamily="18" charset="0"/>
                <a:cs typeface="Times New Roman" panose="02020603050405020304" pitchFamily="18" charset="0"/>
              </a:rPr>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809093"/>
            <a:ext cx="5111750" cy="4547257"/>
          </a:xfrm>
        </p:spPr>
        <p:txBody>
          <a:bodyPr>
            <a:normAutofit/>
          </a:bodyPr>
          <a:lstStyle/>
          <a:p>
            <a:r>
              <a:rPr lang="en-US" sz="1000">
                <a:latin typeface="Times New Roman" panose="02020603050405020304" pitchFamily="18" charset="0"/>
                <a:cs typeface="Times New Roman" panose="02020603050405020304" pitchFamily="18" charset="0"/>
              </a:rPr>
              <a:t>When started working on the date set, thought that the best way to approach it, was using unbiased data. Removed all the </a:t>
            </a:r>
            <a:r>
              <a:rPr lang="en-US" sz="1000" b="1">
                <a:latin typeface="Times New Roman" panose="02020603050405020304" pitchFamily="18" charset="0"/>
                <a:cs typeface="Times New Roman" panose="02020603050405020304" pitchFamily="18" charset="0"/>
              </a:rPr>
              <a:t>PII’s</a:t>
            </a:r>
            <a:r>
              <a:rPr lang="en-US" sz="1000">
                <a:latin typeface="Times New Roman" panose="02020603050405020304" pitchFamily="18" charset="0"/>
                <a:cs typeface="Times New Roman" panose="02020603050405020304" pitchFamily="18" charset="0"/>
              </a:rPr>
              <a:t>, and the results were disappointing for saying the least.</a:t>
            </a:r>
          </a:p>
          <a:p>
            <a:r>
              <a:rPr lang="en-US" sz="1000">
                <a:latin typeface="Times New Roman" panose="02020603050405020304" pitchFamily="18" charset="0"/>
                <a:cs typeface="Times New Roman" panose="02020603050405020304" pitchFamily="18" charset="0"/>
              </a:rPr>
              <a:t>Then, allowed the data to lead me, and went back to the original data, removing ID’s. Continue working with </a:t>
            </a:r>
            <a:r>
              <a:rPr lang="en-US" sz="1000" b="1">
                <a:latin typeface="Times New Roman" panose="02020603050405020304" pitchFamily="18" charset="0"/>
                <a:cs typeface="Times New Roman" panose="02020603050405020304" pitchFamily="18" charset="0"/>
              </a:rPr>
              <a:t>RandomForestClassifier</a:t>
            </a:r>
            <a:r>
              <a:rPr lang="en-US" sz="1000">
                <a:latin typeface="Times New Roman" panose="02020603050405020304" pitchFamily="18" charset="0"/>
                <a:cs typeface="Times New Roman" panose="02020603050405020304" pitchFamily="18" charset="0"/>
              </a:rPr>
              <a:t>, as the recommendation was to use it to obtain better accuracy. Once again, results were better, but, with room for improvement. When used Confusion Matrix to visualize, got excited as the (TP) true positive cases went from 0 on the first attempts, to 1460 cases of “stroke”</a:t>
            </a:r>
          </a:p>
          <a:p>
            <a:r>
              <a:rPr lang="en-US" sz="1000">
                <a:latin typeface="Times New Roman" panose="02020603050405020304" pitchFamily="18" charset="0"/>
                <a:cs typeface="Times New Roman" panose="02020603050405020304" pitchFamily="18" charset="0"/>
              </a:rPr>
              <a:t>Those results kept me thinking on the room for improvement on predictions, then, instead of continue working with the original data, created a new one named: </a:t>
            </a:r>
            <a:r>
              <a:rPr lang="en-US" sz="1000" b="1" i="0">
                <a:effectLst/>
                <a:latin typeface="Times New Roman" panose="02020603050405020304" pitchFamily="18" charset="0"/>
                <a:cs typeface="Times New Roman" panose="02020603050405020304" pitchFamily="18" charset="0"/>
              </a:rPr>
              <a:t>'cleaned_healthcare_stroke_data.csv’. </a:t>
            </a:r>
            <a:r>
              <a:rPr lang="en-US" sz="1000">
                <a:latin typeface="Times New Roman" panose="02020603050405020304" pitchFamily="18" charset="0"/>
                <a:cs typeface="Times New Roman" panose="02020603050405020304" pitchFamily="18" charset="0"/>
              </a:rPr>
              <a:t>Which after removing </a:t>
            </a:r>
            <a:r>
              <a:rPr lang="en-US" sz="1000" b="1">
                <a:latin typeface="Times New Roman" panose="02020603050405020304" pitchFamily="18" charset="0"/>
                <a:cs typeface="Times New Roman" panose="02020603050405020304" pitchFamily="18" charset="0"/>
              </a:rPr>
              <a:t>ID’s</a:t>
            </a:r>
            <a:r>
              <a:rPr lang="en-US" sz="1000">
                <a:latin typeface="Times New Roman" panose="02020603050405020304" pitchFamily="18" charset="0"/>
                <a:cs typeface="Times New Roman" panose="02020603050405020304" pitchFamily="18" charset="0"/>
              </a:rPr>
              <a:t>, jumped into using a variety of models at once (7) to be exact, looking for better results. </a:t>
            </a:r>
            <a:r>
              <a:rPr lang="en-US" sz="1000" b="0" i="0">
                <a:solidFill>
                  <a:srgbClr val="0D0D0D"/>
                </a:solidFill>
                <a:effectLst/>
                <a:latin typeface="Times New Roman" panose="02020603050405020304" pitchFamily="18" charset="0"/>
                <a:cs typeface="Times New Roman" panose="02020603050405020304" pitchFamily="18" charset="0"/>
              </a:rPr>
              <a:t>The accuracy scores represent the proportion of correctly predicted instances out of the total instances in the dataset. High accuracy is generally desirable, but it's important to consider other metrics like precision, recall, and F1-score, especially in datasets with imbalanced classes like stroke prediction. Which kept me going and try Confusion Matrix in all of them; still the results on (TP) were too low still, and no recall values. Went back to the board and started working with polynomial features to create a new data frame, after preparing the data apply RFC, and numbers still not even as the obtained on SP6. So, jumped into enhancing feature engineering by creating interaction terms and polynomial features. Still nothing, then, the light came to me, and using: </a:t>
            </a:r>
            <a:r>
              <a:rPr lang="en-US" sz="1000" b="1">
                <a:latin typeface="Times New Roman" panose="02020603050405020304" pitchFamily="18" charset="0"/>
                <a:cs typeface="Times New Roman" panose="02020603050405020304" pitchFamily="18" charset="0"/>
              </a:rPr>
              <a:t>Pipeline, SMOTE, SelectFromModel,</a:t>
            </a:r>
            <a:r>
              <a:rPr lang="en-US" sz="1000" b="1">
                <a:effectLst/>
                <a:latin typeface="Times New Roman" panose="02020603050405020304" pitchFamily="18" charset="0"/>
                <a:cs typeface="Times New Roman" panose="02020603050405020304" pitchFamily="18" charset="0"/>
              </a:rPr>
              <a:t> GridSearchCV, StratifiedKFold, make_scorer, recall_score, </a:t>
            </a:r>
            <a:r>
              <a:rPr lang="en-US" sz="1000">
                <a:effectLst/>
                <a:latin typeface="Times New Roman" panose="02020603050405020304" pitchFamily="18" charset="0"/>
                <a:cs typeface="Times New Roman" panose="02020603050405020304" pitchFamily="18" charset="0"/>
              </a:rPr>
              <a:t>the recall </a:t>
            </a:r>
            <a:r>
              <a:rPr lang="en-US" sz="1000">
                <a:latin typeface="Times New Roman" panose="02020603050405020304" pitchFamily="18" charset="0"/>
                <a:cs typeface="Times New Roman" panose="02020603050405020304" pitchFamily="18" charset="0"/>
              </a:rPr>
              <a:t>s</a:t>
            </a:r>
            <a:r>
              <a:rPr lang="en-US" sz="1000">
                <a:effectLst/>
                <a:latin typeface="Times New Roman" panose="02020603050405020304" pitchFamily="18" charset="0"/>
                <a:cs typeface="Times New Roman" panose="02020603050405020304" pitchFamily="18" charset="0"/>
              </a:rPr>
              <a:t>core of 63.84% finally were obtained.</a:t>
            </a:r>
          </a:p>
          <a:p>
            <a:endParaRPr lang="en-US" sz="1000"/>
          </a:p>
          <a:p>
            <a:endParaRPr lang="en-US"/>
          </a:p>
          <a:p>
            <a:endParaRPr lang="en-US"/>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ea typeface="+mn-lt"/>
                <a:cs typeface="+mn-lt"/>
              </a:rPr>
              <a:t>STROKE PREDICTION MODELS</a:t>
            </a:r>
            <a:endParaRPr lang="es-MX">
              <a:ea typeface="+mn-lt"/>
              <a:cs typeface="+mn-lt"/>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a:p>
        </p:txBody>
      </p:sp>
    </p:spTree>
    <p:extLst>
      <p:ext uri="{BB962C8B-B14F-4D97-AF65-F5344CB8AC3E}">
        <p14:creationId xmlns:p14="http://schemas.microsoft.com/office/powerpoint/2010/main" val="1742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6ACD-0BA6-48BE-C8B8-3A2623799B79}"/>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Predictions/conclusions</a:t>
            </a:r>
          </a:p>
        </p:txBody>
      </p:sp>
      <p:sp>
        <p:nvSpPr>
          <p:cNvPr id="3" name="Text Placeholder 2">
            <a:extLst>
              <a:ext uri="{FF2B5EF4-FFF2-40B4-BE49-F238E27FC236}">
                <a16:creationId xmlns:a16="http://schemas.microsoft.com/office/drawing/2014/main" id="{5403DF6C-2132-4C54-7D24-16FCC3B0E8E6}"/>
              </a:ext>
            </a:extLst>
          </p:cNvPr>
          <p:cNvSpPr>
            <a:spLocks noGrp="1"/>
          </p:cNvSpPr>
          <p:nvPr>
            <p:ph type="body" idx="1"/>
          </p:nvPr>
        </p:nvSpPr>
        <p:spPr>
          <a:xfrm>
            <a:off x="1243104" y="1990398"/>
            <a:ext cx="2882475" cy="370488"/>
          </a:xfrm>
        </p:spPr>
        <p:txBody>
          <a:bodyPr/>
          <a:lstStyle/>
          <a:p>
            <a:r>
              <a:rPr lang="en-US">
                <a:latin typeface="Times New Roman" panose="02020603050405020304" pitchFamily="18" charset="0"/>
                <a:cs typeface="Times New Roman" panose="02020603050405020304" pitchFamily="18" charset="0"/>
              </a:rPr>
              <a:t>Stroke_Predictions_3</a:t>
            </a:r>
          </a:p>
        </p:txBody>
      </p:sp>
      <p:sp>
        <p:nvSpPr>
          <p:cNvPr id="4" name="Content Placeholder 3">
            <a:extLst>
              <a:ext uri="{FF2B5EF4-FFF2-40B4-BE49-F238E27FC236}">
                <a16:creationId xmlns:a16="http://schemas.microsoft.com/office/drawing/2014/main" id="{27FADA53-557A-A4F1-3E69-FA0892B26D1B}"/>
              </a:ext>
            </a:extLst>
          </p:cNvPr>
          <p:cNvSpPr>
            <a:spLocks noGrp="1"/>
          </p:cNvSpPr>
          <p:nvPr>
            <p:ph sz="half" idx="2"/>
          </p:nvPr>
        </p:nvSpPr>
        <p:spPr>
          <a:xfrm>
            <a:off x="1243104" y="2392417"/>
            <a:ext cx="2882475" cy="3440057"/>
          </a:xfrm>
        </p:spPr>
        <p:txBody>
          <a:bodyPr>
            <a:noAutofit/>
          </a:bodyPr>
          <a:lstStyle/>
          <a:p>
            <a:r>
              <a:rPr lang="en-US" sz="1000" b="1">
                <a:latin typeface="Times New Roman" panose="02020603050405020304" pitchFamily="18" charset="0"/>
                <a:cs typeface="Times New Roman" panose="02020603050405020304" pitchFamily="18" charset="0"/>
              </a:rPr>
              <a:t>This accounts for label imbalance. The weighted averages are higher (around 0.89-0.91) due to the high number of 'No Stroke' instances. Interpretation The high-performance metrics for the 'No Stroke' class and the zero metrics for the 'Stroke' class indicate that the model is biased towards predicting 'No Stroke’. Despite the dataset being balanced, the model struggles with predicting the minority class ('Stroke'). This could be due to several reasons, such as the model not being complex enough to capture the nuances of the minority class, or the features not being informative enough for distinguishing between the two classes. The imbalance in the performance metrics suggests the need for further model tuning, feature engineering, or even trying different algorithms that might be more sensitive to the minority class.</a:t>
            </a:r>
          </a:p>
        </p:txBody>
      </p:sp>
      <p:sp>
        <p:nvSpPr>
          <p:cNvPr id="5" name="Text Placeholder 4">
            <a:extLst>
              <a:ext uri="{FF2B5EF4-FFF2-40B4-BE49-F238E27FC236}">
                <a16:creationId xmlns:a16="http://schemas.microsoft.com/office/drawing/2014/main" id="{CFC92D3F-D28A-7A25-2B79-EC6DA5B715F7}"/>
              </a:ext>
            </a:extLst>
          </p:cNvPr>
          <p:cNvSpPr>
            <a:spLocks noGrp="1"/>
          </p:cNvSpPr>
          <p:nvPr>
            <p:ph type="body" sz="quarter" idx="3"/>
          </p:nvPr>
        </p:nvSpPr>
        <p:spPr>
          <a:xfrm>
            <a:off x="4647665" y="1990399"/>
            <a:ext cx="2896671" cy="370488"/>
          </a:xfrm>
        </p:spPr>
        <p:txBody>
          <a:bodyPr/>
          <a:lstStyle/>
          <a:p>
            <a:r>
              <a:rPr lang="en-US">
                <a:latin typeface="Times New Roman" panose="02020603050405020304" pitchFamily="18" charset="0"/>
                <a:cs typeface="Times New Roman" panose="02020603050405020304" pitchFamily="18" charset="0"/>
              </a:rPr>
              <a:t>Stroke_Predictions_6</a:t>
            </a:r>
          </a:p>
        </p:txBody>
      </p:sp>
      <p:sp>
        <p:nvSpPr>
          <p:cNvPr id="6" name="Content Placeholder 5">
            <a:extLst>
              <a:ext uri="{FF2B5EF4-FFF2-40B4-BE49-F238E27FC236}">
                <a16:creationId xmlns:a16="http://schemas.microsoft.com/office/drawing/2014/main" id="{3223A9D4-B55A-C573-F2AE-E5F3BF17544E}"/>
              </a:ext>
            </a:extLst>
          </p:cNvPr>
          <p:cNvSpPr>
            <a:spLocks noGrp="1"/>
          </p:cNvSpPr>
          <p:nvPr>
            <p:ph sz="quarter" idx="4"/>
          </p:nvPr>
        </p:nvSpPr>
        <p:spPr>
          <a:xfrm>
            <a:off x="4647665" y="2423948"/>
            <a:ext cx="2896671" cy="3408525"/>
          </a:xfrm>
        </p:spPr>
        <p:txBody>
          <a:bodyPr>
            <a:noAutofit/>
          </a:bodyPr>
          <a:lstStyle/>
          <a:p>
            <a:r>
              <a:rPr lang="en-US" sz="1050">
                <a:latin typeface="Times New Roman" panose="02020603050405020304" pitchFamily="18" charset="0"/>
                <a:cs typeface="Times New Roman" panose="02020603050405020304" pitchFamily="18" charset="0"/>
              </a:rPr>
              <a:t>The matrix is divided into four parts : True Negatives (TN): 1449 cases were correctly predicted as "No Stroke. "False Positives (FP): 8 cases were incorrectly predicted as "Stroke“ False Negatives (FN): 0 cases of "Stroke" were missed by the model. </a:t>
            </a:r>
            <a:r>
              <a:rPr lang="en-US" sz="1050" b="1">
                <a:latin typeface="Times New Roman" panose="02020603050405020304" pitchFamily="18" charset="0"/>
                <a:cs typeface="Times New Roman" panose="02020603050405020304" pitchFamily="18" charset="0"/>
              </a:rPr>
              <a:t>True Positives (TP): 1460 cases were correctly predicted as "Stroke</a:t>
            </a:r>
            <a:r>
              <a:rPr lang="en-US" sz="1050">
                <a:latin typeface="Times New Roman" panose="02020603050405020304" pitchFamily="18" charset="0"/>
                <a:cs typeface="Times New Roman" panose="02020603050405020304" pitchFamily="18" charset="0"/>
              </a:rPr>
              <a:t>“ This confusion matrix indicates a highly accurate model with a very high true positive rate and a low false positive rate. </a:t>
            </a:r>
          </a:p>
        </p:txBody>
      </p:sp>
      <p:sp>
        <p:nvSpPr>
          <p:cNvPr id="7" name="Text Placeholder 6">
            <a:extLst>
              <a:ext uri="{FF2B5EF4-FFF2-40B4-BE49-F238E27FC236}">
                <a16:creationId xmlns:a16="http://schemas.microsoft.com/office/drawing/2014/main" id="{32105EA4-081F-D93B-BC19-8AA4C26B7BA2}"/>
              </a:ext>
            </a:extLst>
          </p:cNvPr>
          <p:cNvSpPr>
            <a:spLocks noGrp="1"/>
          </p:cNvSpPr>
          <p:nvPr>
            <p:ph type="body" idx="13"/>
          </p:nvPr>
        </p:nvSpPr>
        <p:spPr>
          <a:xfrm>
            <a:off x="8066421" y="1990399"/>
            <a:ext cx="2882475" cy="370488"/>
          </a:xfrm>
        </p:spPr>
        <p:txBody>
          <a:bodyPr/>
          <a:lstStyle/>
          <a:p>
            <a:r>
              <a:rPr lang="en-US">
                <a:latin typeface="Times New Roman" panose="02020603050405020304" pitchFamily="18" charset="0"/>
                <a:cs typeface="Times New Roman" panose="02020603050405020304" pitchFamily="18" charset="0"/>
              </a:rPr>
              <a:t>Stroke_Predictions_7</a:t>
            </a:r>
          </a:p>
        </p:txBody>
      </p:sp>
      <p:sp>
        <p:nvSpPr>
          <p:cNvPr id="8" name="Content Placeholder 7">
            <a:extLst>
              <a:ext uri="{FF2B5EF4-FFF2-40B4-BE49-F238E27FC236}">
                <a16:creationId xmlns:a16="http://schemas.microsoft.com/office/drawing/2014/main" id="{D1110603-9A8C-CE69-278F-B6CBEAB73CF8}"/>
              </a:ext>
            </a:extLst>
          </p:cNvPr>
          <p:cNvSpPr>
            <a:spLocks noGrp="1"/>
          </p:cNvSpPr>
          <p:nvPr>
            <p:ph sz="half" idx="14"/>
          </p:nvPr>
        </p:nvSpPr>
        <p:spPr>
          <a:xfrm>
            <a:off x="8066421" y="2423948"/>
            <a:ext cx="2882475" cy="3645776"/>
          </a:xfrm>
        </p:spPr>
        <p:txBody>
          <a:bodyPr>
            <a:noAutofit/>
          </a:bodyPr>
          <a:lstStyle/>
          <a:p>
            <a:r>
              <a:rPr lang="en-US" sz="1000" b="1">
                <a:effectLst/>
                <a:latin typeface="Times New Roman" panose="02020603050405020304" pitchFamily="18" charset="0"/>
                <a:cs typeface="Times New Roman" panose="02020603050405020304" pitchFamily="18" charset="0"/>
              </a:rPr>
              <a:t>Best recall found: 0.6348484848484849:</a:t>
            </a:r>
          </a:p>
          <a:p>
            <a:r>
              <a:rPr lang="en-US" sz="1000" b="1">
                <a:effectLst/>
                <a:latin typeface="Times New Roman" panose="02020603050405020304" pitchFamily="18" charset="0"/>
                <a:cs typeface="Times New Roman" panose="02020603050405020304" pitchFamily="18" charset="0"/>
              </a:rPr>
              <a:t>The recall score is approximately 0.6348, which is a significant improvement from the previously reported score. This means the best model from this search correctly identifies about 63.48% of all actual positive cases.</a:t>
            </a:r>
          </a:p>
          <a:p>
            <a:r>
              <a:rPr lang="en-US" sz="1000" b="1">
                <a:effectLst/>
                <a:latin typeface="Times New Roman" panose="02020603050405020304" pitchFamily="18" charset="0"/>
                <a:cs typeface="Times New Roman" panose="02020603050405020304" pitchFamily="18" charset="0"/>
              </a:rPr>
              <a:t>A higher recall score is particularly important in medical contexts like stroke prediction because it means that the model is better at catching true stroke events, which is critical to avoid missing cases that require immediate medical attention.</a:t>
            </a:r>
          </a:p>
          <a:p>
            <a:r>
              <a:rPr lang="en-US" sz="1000" b="1">
                <a:effectLst/>
                <a:latin typeface="Times New Roman" panose="02020603050405020304" pitchFamily="18" charset="0"/>
                <a:cs typeface="Times New Roman" panose="02020603050405020304" pitchFamily="18" charset="0"/>
              </a:rPr>
              <a:t>The reported "best parameters" suggest a pipeline that effectively combines feature selection, SMOTE for oversampling, and a Random Forest classifier to achieve a recall score that is much more acceptable for predictive tasks where the cost of false negatives is high.</a:t>
            </a:r>
          </a:p>
          <a:p>
            <a:br>
              <a:rPr lang="en-US" sz="600" b="0">
                <a:effectLst/>
                <a:latin typeface="Times New Roman" panose="02020603050405020304" pitchFamily="18" charset="0"/>
                <a:cs typeface="Times New Roman" panose="02020603050405020304" pitchFamily="18" charset="0"/>
              </a:rPr>
            </a:br>
            <a:endParaRPr lang="en-US" sz="600" b="0">
              <a:effectLst/>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E0E3D028-68D4-501C-CD18-29EC37D62538}"/>
              </a:ext>
            </a:extLst>
          </p:cNvPr>
          <p:cNvSpPr>
            <a:spLocks noGrp="1"/>
          </p:cNvSpPr>
          <p:nvPr>
            <p:ph type="ftr" sz="quarter" idx="11"/>
          </p:nvPr>
        </p:nvSpPr>
        <p:spPr/>
        <p:txBody>
          <a:bodyPr/>
          <a:lstStyle/>
          <a:p>
            <a:r>
              <a:rPr lang="en-US"/>
              <a:t>STROKE PREDICTION MODELS</a:t>
            </a:r>
          </a:p>
        </p:txBody>
      </p:sp>
      <p:sp>
        <p:nvSpPr>
          <p:cNvPr id="10" name="Slide Number Placeholder 9">
            <a:extLst>
              <a:ext uri="{FF2B5EF4-FFF2-40B4-BE49-F238E27FC236}">
                <a16:creationId xmlns:a16="http://schemas.microsoft.com/office/drawing/2014/main" id="{5DAD3AB2-BBF9-D097-4E2E-31C634F35FCF}"/>
              </a:ext>
            </a:extLst>
          </p:cNvPr>
          <p:cNvSpPr>
            <a:spLocks noGrp="1"/>
          </p:cNvSpPr>
          <p:nvPr>
            <p:ph type="sldNum" sz="quarter" idx="12"/>
          </p:nvPr>
        </p:nvSpPr>
        <p:spPr/>
        <p:txBody>
          <a:bodyPr/>
          <a:lstStyle/>
          <a:p>
            <a:fld id="{A49DFD55-3C28-40EF-9E31-A92D2E4017FF}" type="slidenum">
              <a:rPr lang="en-US" smtClean="0"/>
              <a:pPr/>
              <a:t>18</a:t>
            </a:fld>
            <a:endParaRPr lang="en-US"/>
          </a:p>
        </p:txBody>
      </p:sp>
    </p:spTree>
    <p:extLst>
      <p:ext uri="{BB962C8B-B14F-4D97-AF65-F5344CB8AC3E}">
        <p14:creationId xmlns:p14="http://schemas.microsoft.com/office/powerpoint/2010/main" val="106972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CE65-A02B-4C16-1577-F0A9EBC3707C}"/>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Graphs used for visualizations</a:t>
            </a:r>
          </a:p>
        </p:txBody>
      </p:sp>
      <p:sp>
        <p:nvSpPr>
          <p:cNvPr id="3" name="Subtitle 2">
            <a:extLst>
              <a:ext uri="{FF2B5EF4-FFF2-40B4-BE49-F238E27FC236}">
                <a16:creationId xmlns:a16="http://schemas.microsoft.com/office/drawing/2014/main" id="{92971B57-7768-44B2-64E8-B63EE21EBD8D}"/>
              </a:ext>
            </a:extLst>
          </p:cNvPr>
          <p:cNvSpPr>
            <a:spLocks noGrp="1"/>
          </p:cNvSpPr>
          <p:nvPr>
            <p:ph type="subTitle" idx="1"/>
          </p:nvPr>
        </p:nvSpPr>
        <p:spPr>
          <a:xfrm>
            <a:off x="6416041" y="5466693"/>
            <a:ext cx="4941770" cy="792217"/>
          </a:xfrm>
        </p:spPr>
        <p:txBody>
          <a:bodyPr>
            <a:noAutofit/>
          </a:bodyPr>
          <a:lstStyle/>
          <a:p>
            <a:r>
              <a:rPr lang="en-US" sz="1000">
                <a:latin typeface="Times New Roman" panose="02020603050405020304" pitchFamily="18" charset="0"/>
                <a:cs typeface="Times New Roman" panose="02020603050405020304" pitchFamily="18" charset="0"/>
              </a:rPr>
              <a:t>Whole team visualizations </a:t>
            </a:r>
          </a:p>
          <a:p>
            <a:r>
              <a:rPr lang="en-US" sz="1000">
                <a:latin typeface="Times New Roman" panose="02020603050405020304" pitchFamily="18" charset="0"/>
                <a:cs typeface="Times New Roman" panose="02020603050405020304" pitchFamily="18" charset="0"/>
              </a:rPr>
              <a:t>“Legend:</a:t>
            </a:r>
          </a:p>
          <a:p>
            <a:r>
              <a:rPr lang="en-US" sz="1000">
                <a:latin typeface="Times New Roman" panose="02020603050405020304" pitchFamily="18" charset="0"/>
                <a:cs typeface="Times New Roman" panose="02020603050405020304" pitchFamily="18" charset="0"/>
              </a:rPr>
              <a:t> Slides 20 - 26  JCL</a:t>
            </a:r>
          </a:p>
          <a:p>
            <a:r>
              <a:rPr lang="en-US" sz="1000">
                <a:latin typeface="Times New Roman" panose="02020603050405020304" pitchFamily="18" charset="0"/>
                <a:cs typeface="Times New Roman" panose="02020603050405020304" pitchFamily="18" charset="0"/>
              </a:rPr>
              <a:t> Slides 28-30  GA</a:t>
            </a:r>
          </a:p>
          <a:p>
            <a:endParaRPr lang="en-US" sz="1000"/>
          </a:p>
        </p:txBody>
      </p:sp>
    </p:spTree>
    <p:extLst>
      <p:ext uri="{BB962C8B-B14F-4D97-AF65-F5344CB8AC3E}">
        <p14:creationId xmlns:p14="http://schemas.microsoft.com/office/powerpoint/2010/main" val="284468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72822"/>
            <a:ext cx="2895600" cy="1325563"/>
          </a:xfrm>
        </p:spPr>
        <p:txBody>
          <a:bodyPr/>
          <a:lstStyle/>
          <a:p>
            <a:r>
              <a:rPr lang="en-US">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078312" y="2727434"/>
            <a:ext cx="3183147" cy="3241570"/>
          </a:xfrm>
        </p:spPr>
        <p:txBody>
          <a:bodyPr vert="horz" lIns="91440" tIns="45720" rIns="91440" bIns="45720" rtlCol="0" anchor="t">
            <a:normAutofit/>
          </a:bodyPr>
          <a:lstStyle/>
          <a:p>
            <a:r>
              <a:rPr lang="en-US" sz="1800"/>
              <a:t>Introduction</a:t>
            </a:r>
          </a:p>
          <a:p>
            <a:r>
              <a:rPr lang="en-US" sz="1800"/>
              <a:t>Primary goal</a:t>
            </a:r>
          </a:p>
          <a:p>
            <a:r>
              <a:rPr lang="en-US" sz="1800"/>
              <a:t>The Data</a:t>
            </a:r>
          </a:p>
          <a:p>
            <a:r>
              <a:rPr lang="en-US" sz="1800"/>
              <a:t>Common Process</a:t>
            </a:r>
          </a:p>
          <a:p>
            <a:r>
              <a:rPr lang="en-US" sz="1800"/>
              <a:t>Individual Paths</a:t>
            </a:r>
          </a:p>
          <a:p>
            <a:r>
              <a:rPr lang="en-US" sz="180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ea typeface="+mn-lt"/>
                <a:cs typeface="+mn-lt"/>
              </a:rPr>
              <a:t>STROKE PREDICTION MODELS</a:t>
            </a:r>
            <a:endParaRPr lang="es-MX"/>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1872-F2EE-47B0-EE55-70488AB36DB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Stroke_Predictions_3</a:t>
            </a:r>
          </a:p>
        </p:txBody>
      </p:sp>
      <p:sp>
        <p:nvSpPr>
          <p:cNvPr id="3" name="Footer Placeholder 2">
            <a:extLst>
              <a:ext uri="{FF2B5EF4-FFF2-40B4-BE49-F238E27FC236}">
                <a16:creationId xmlns:a16="http://schemas.microsoft.com/office/drawing/2014/main" id="{36375FDA-7E22-269A-42FD-F0B4AC9ED1DD}"/>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B00C5A55-D3CD-E260-7993-15A4C837BB12}"/>
              </a:ext>
            </a:extLst>
          </p:cNvPr>
          <p:cNvSpPr>
            <a:spLocks noGrp="1"/>
          </p:cNvSpPr>
          <p:nvPr>
            <p:ph type="sldNum" sz="quarter" idx="12"/>
          </p:nvPr>
        </p:nvSpPr>
        <p:spPr/>
        <p:txBody>
          <a:bodyPr/>
          <a:lstStyle/>
          <a:p>
            <a:fld id="{A49DFD55-3C28-40EF-9E31-A92D2E4017FF}" type="slidenum">
              <a:rPr lang="en-US" smtClean="0"/>
              <a:pPr/>
              <a:t>20</a:t>
            </a:fld>
            <a:endParaRPr lang="en-US"/>
          </a:p>
        </p:txBody>
      </p:sp>
      <p:sp>
        <p:nvSpPr>
          <p:cNvPr id="5" name="Chart Placeholder 4">
            <a:extLst>
              <a:ext uri="{FF2B5EF4-FFF2-40B4-BE49-F238E27FC236}">
                <a16:creationId xmlns:a16="http://schemas.microsoft.com/office/drawing/2014/main" id="{ECFC4288-6044-E442-AA84-E1B5E6818AF0}"/>
              </a:ext>
            </a:extLst>
          </p:cNvPr>
          <p:cNvSpPr>
            <a:spLocks noGrp="1"/>
          </p:cNvSpPr>
          <p:nvPr>
            <p:ph type="chart" sz="quarter" idx="13"/>
          </p:nvPr>
        </p:nvSpPr>
        <p:spPr>
          <a:xfrm>
            <a:off x="933450" y="2143139"/>
            <a:ext cx="10515600" cy="4714861"/>
          </a:xfrm>
        </p:spPr>
        <p:txBody>
          <a:bodyPr>
            <a:normAutofit/>
          </a:bodyPr>
          <a:lstStyle/>
          <a:p>
            <a:pPr marL="0" indent="0">
              <a:buNone/>
            </a:pPr>
            <a:endParaRPr lang="en-US" sz="18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5F4ECA-B405-471B-2302-B255CB0814C5}"/>
              </a:ext>
            </a:extLst>
          </p:cNvPr>
          <p:cNvPicPr>
            <a:picLocks noChangeAspect="1"/>
          </p:cNvPicPr>
          <p:nvPr/>
        </p:nvPicPr>
        <p:blipFill>
          <a:blip r:embed="rId2"/>
          <a:stretch>
            <a:fillRect/>
          </a:stretch>
        </p:blipFill>
        <p:spPr>
          <a:xfrm>
            <a:off x="6038850" y="2873210"/>
            <a:ext cx="5219700" cy="3483140"/>
          </a:xfrm>
          <a:prstGeom prst="rect">
            <a:avLst/>
          </a:prstGeom>
        </p:spPr>
      </p:pic>
      <p:pic>
        <p:nvPicPr>
          <p:cNvPr id="9" name="Picture 8">
            <a:extLst>
              <a:ext uri="{FF2B5EF4-FFF2-40B4-BE49-F238E27FC236}">
                <a16:creationId xmlns:a16="http://schemas.microsoft.com/office/drawing/2014/main" id="{62DB7273-0E3B-9D5D-2C48-2B9769AA285A}"/>
              </a:ext>
            </a:extLst>
          </p:cNvPr>
          <p:cNvPicPr>
            <a:picLocks noChangeAspect="1"/>
          </p:cNvPicPr>
          <p:nvPr/>
        </p:nvPicPr>
        <p:blipFill>
          <a:blip r:embed="rId3"/>
          <a:stretch>
            <a:fillRect/>
          </a:stretch>
        </p:blipFill>
        <p:spPr>
          <a:xfrm>
            <a:off x="1018291" y="2209127"/>
            <a:ext cx="4735496" cy="2143358"/>
          </a:xfrm>
          <a:prstGeom prst="rect">
            <a:avLst/>
          </a:prstGeom>
        </p:spPr>
      </p:pic>
    </p:spTree>
    <p:extLst>
      <p:ext uri="{BB962C8B-B14F-4D97-AF65-F5344CB8AC3E}">
        <p14:creationId xmlns:p14="http://schemas.microsoft.com/office/powerpoint/2010/main" val="387344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315AE-9959-72C8-5DDF-9E512D73B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B5660-B47A-EA08-6BAE-0DC0353B95C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Interpreting data analysis &amp; graph on slide 20</a:t>
            </a:r>
          </a:p>
        </p:txBody>
      </p:sp>
      <p:sp>
        <p:nvSpPr>
          <p:cNvPr id="3" name="Footer Placeholder 2">
            <a:extLst>
              <a:ext uri="{FF2B5EF4-FFF2-40B4-BE49-F238E27FC236}">
                <a16:creationId xmlns:a16="http://schemas.microsoft.com/office/drawing/2014/main" id="{3C76F6B7-882A-CC9D-6653-B2CBD892B0B2}"/>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BF8D71AE-253B-890A-B4F4-0240CA740F4A}"/>
              </a:ext>
            </a:extLst>
          </p:cNvPr>
          <p:cNvSpPr>
            <a:spLocks noGrp="1"/>
          </p:cNvSpPr>
          <p:nvPr>
            <p:ph type="sldNum" sz="quarter" idx="12"/>
          </p:nvPr>
        </p:nvSpPr>
        <p:spPr/>
        <p:txBody>
          <a:bodyPr/>
          <a:lstStyle/>
          <a:p>
            <a:fld id="{A49DFD55-3C28-40EF-9E31-A92D2E4017FF}" type="slidenum">
              <a:rPr lang="en-US" smtClean="0"/>
              <a:pPr/>
              <a:t>21</a:t>
            </a:fld>
            <a:endParaRPr lang="en-US"/>
          </a:p>
        </p:txBody>
      </p:sp>
      <p:sp>
        <p:nvSpPr>
          <p:cNvPr id="5" name="Chart Placeholder 4">
            <a:extLst>
              <a:ext uri="{FF2B5EF4-FFF2-40B4-BE49-F238E27FC236}">
                <a16:creationId xmlns:a16="http://schemas.microsoft.com/office/drawing/2014/main" id="{D6936A49-71E6-0390-E0FE-5022A85B52F3}"/>
              </a:ext>
            </a:extLst>
          </p:cNvPr>
          <p:cNvSpPr>
            <a:spLocks noGrp="1"/>
          </p:cNvSpPr>
          <p:nvPr>
            <p:ph type="chart" sz="quarter" idx="13"/>
          </p:nvPr>
        </p:nvSpPr>
        <p:spPr>
          <a:xfrm>
            <a:off x="838200" y="2111607"/>
            <a:ext cx="10505017" cy="4296141"/>
          </a:xfrm>
        </p:spPr>
        <p:txBody>
          <a:bodyPr vert="horz" lIns="91440" tIns="45720" rIns="91440" bIns="45720" rtlCol="0">
            <a:noAutofit/>
          </a:bodyPr>
          <a:lstStyle/>
          <a:p>
            <a:r>
              <a:rPr lang="en-US" sz="1200">
                <a:latin typeface="Times New Roman"/>
                <a:cs typeface="Times New Roman"/>
              </a:rPr>
              <a:t>Data analysis Overall Accuracy (Accuracy: 0.9399) </a:t>
            </a:r>
            <a:endParaRPr lang="en-US" sz="1200">
              <a:latin typeface="Times New Roman" panose="02020603050405020304" pitchFamily="18" charset="0"/>
              <a:cs typeface="Times New Roman" panose="02020603050405020304" pitchFamily="18" charset="0"/>
            </a:endParaRPr>
          </a:p>
          <a:p>
            <a:r>
              <a:rPr lang="en-US" sz="1200">
                <a:latin typeface="Times New Roman"/>
                <a:cs typeface="Times New Roman"/>
              </a:rPr>
              <a:t>- This indicates that about 94% of your predictions were correct. Accuracy is a useful measure when the classes are balanced, but in the case of imbalanced classes (like in your dataset), it might not be the best indicator of performance. Classification Report The classification report provides a detailed analysis of the model's performance for each class:</a:t>
            </a:r>
          </a:p>
          <a:p>
            <a:r>
              <a:rPr lang="en-US" sz="1200">
                <a:latin typeface="Times New Roman"/>
                <a:cs typeface="Times New Roman"/>
              </a:rPr>
              <a:t>Class '0' (No Stroke)</a:t>
            </a:r>
          </a:p>
          <a:p>
            <a:r>
              <a:rPr lang="en-US" sz="1200">
                <a:latin typeface="Times New Roman"/>
                <a:cs typeface="Times New Roman"/>
              </a:rPr>
              <a:t>Precision: 0.94 - This means that 94% of the instances predicted as 'No Stroke' were actually 'No Stroke'. High precision relates to a low false positive rate. Recall: 1.00 - This indicates that the model correctly identified 100% of the 'No Stroke' cases. High recall relates to a low false negative rate.F1-Score: 0.97 - The F1-score is the harmonic mean of precision and recall. A score of 0.97 is quite high, indicating good performance for this class.</a:t>
            </a:r>
          </a:p>
          <a:p>
            <a:r>
              <a:rPr lang="en-US" sz="1200">
                <a:latin typeface="Times New Roman"/>
                <a:cs typeface="Times New Roman"/>
              </a:rPr>
              <a:t>Class '1' (Stroke)</a:t>
            </a:r>
          </a:p>
          <a:p>
            <a:r>
              <a:rPr lang="en-US" sz="1200">
                <a:latin typeface="Times New Roman"/>
                <a:cs typeface="Times New Roman"/>
              </a:rPr>
              <a:t>Precision: 0.00 - This suggests that none of the instances predicted as 'Stroke' were actually 'Stroke' (or there were no predictions made for this class).Recall: 0.00 - This means that the model failed to correctly identify any 'Stroke' cases.F1-Score: 0.00 - A low F1-score for this class indicates poor performance. Macro and Weighted Averages Macro Average: It calculates metrics for each label and finds their unweighted mean. This does not take label imbalance into account. The macro average precision, recall, and F1-score are all around 0.47-0.48, indicating poor overall performance across both classes. Weighted Average: It calculates metrics for each label, and finds their average, weighted by the number of true instances for each label. This accounts for label imbalance. The weighted averages are higher (around 0.89-0.91) due to the high number of 'No Stroke' instances. Interpretation The high-performance metrics for the 'No Stroke' class and the zero metrics for the 'Stroke' class indicate that the model is biased towards predicting 'No Stroke’. Despite the dataset being balanced, the model struggles with predicting the minority class ('Stroke'). This could be due to several reasons, such as the model not being complex enough to capture the nuances of the minority class, or the features not being informative enough for distinguishing between the two classes. The imbalance in the performance metrics suggests the need for further model tuning, feature engineering, or even trying different algorithms that might be more sensitive to the minority class.</a:t>
            </a:r>
          </a:p>
        </p:txBody>
      </p:sp>
    </p:spTree>
    <p:extLst>
      <p:ext uri="{BB962C8B-B14F-4D97-AF65-F5344CB8AC3E}">
        <p14:creationId xmlns:p14="http://schemas.microsoft.com/office/powerpoint/2010/main" val="383117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5EBB-275F-DA07-73C9-600C8D6D2C6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Stroke_Predictions_6</a:t>
            </a:r>
          </a:p>
        </p:txBody>
      </p:sp>
      <p:sp>
        <p:nvSpPr>
          <p:cNvPr id="3" name="Footer Placeholder 2">
            <a:extLst>
              <a:ext uri="{FF2B5EF4-FFF2-40B4-BE49-F238E27FC236}">
                <a16:creationId xmlns:a16="http://schemas.microsoft.com/office/drawing/2014/main" id="{74D72A62-B9E2-C919-8602-82753B35B7C1}"/>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F6D3E847-45D5-39F6-4328-1ABACC5526E8}"/>
              </a:ext>
            </a:extLst>
          </p:cNvPr>
          <p:cNvSpPr>
            <a:spLocks noGrp="1"/>
          </p:cNvSpPr>
          <p:nvPr>
            <p:ph type="sldNum" sz="quarter" idx="12"/>
          </p:nvPr>
        </p:nvSpPr>
        <p:spPr/>
        <p:txBody>
          <a:bodyPr/>
          <a:lstStyle/>
          <a:p>
            <a:fld id="{A49DFD55-3C28-40EF-9E31-A92D2E4017FF}" type="slidenum">
              <a:rPr lang="en-US" smtClean="0"/>
              <a:pPr/>
              <a:t>22</a:t>
            </a:fld>
            <a:endParaRPr lang="en-US"/>
          </a:p>
        </p:txBody>
      </p:sp>
      <p:sp>
        <p:nvSpPr>
          <p:cNvPr id="5" name="Chart Placeholder 4">
            <a:extLst>
              <a:ext uri="{FF2B5EF4-FFF2-40B4-BE49-F238E27FC236}">
                <a16:creationId xmlns:a16="http://schemas.microsoft.com/office/drawing/2014/main" id="{A9F97456-0FE2-AF33-69ED-8A9875ABEF20}"/>
              </a:ext>
            </a:extLst>
          </p:cNvPr>
          <p:cNvSpPr>
            <a:spLocks noGrp="1"/>
          </p:cNvSpPr>
          <p:nvPr>
            <p:ph type="chart" sz="quarter" idx="13"/>
          </p:nvPr>
        </p:nvSpPr>
        <p:spPr>
          <a:xfrm>
            <a:off x="838200" y="2095843"/>
            <a:ext cx="10515600" cy="3744912"/>
          </a:xfrm>
        </p:spPr>
        <p:txBody>
          <a:bodyPr/>
          <a:lstStyle/>
          <a:p>
            <a:pPr marL="0" indent="0">
              <a:buNone/>
            </a:pPr>
            <a:endParaRPr lang="en-US"/>
          </a:p>
        </p:txBody>
      </p:sp>
      <p:pic>
        <p:nvPicPr>
          <p:cNvPr id="7" name="Picture 6">
            <a:extLst>
              <a:ext uri="{FF2B5EF4-FFF2-40B4-BE49-F238E27FC236}">
                <a16:creationId xmlns:a16="http://schemas.microsoft.com/office/drawing/2014/main" id="{273EE5DF-5971-AA10-4FB9-7DA0636C3803}"/>
              </a:ext>
            </a:extLst>
          </p:cNvPr>
          <p:cNvPicPr>
            <a:picLocks noChangeAspect="1"/>
          </p:cNvPicPr>
          <p:nvPr/>
        </p:nvPicPr>
        <p:blipFill>
          <a:blip r:embed="rId2"/>
          <a:stretch>
            <a:fillRect/>
          </a:stretch>
        </p:blipFill>
        <p:spPr>
          <a:xfrm>
            <a:off x="838200" y="2142140"/>
            <a:ext cx="5105401" cy="2071194"/>
          </a:xfrm>
          <a:prstGeom prst="rect">
            <a:avLst/>
          </a:prstGeom>
        </p:spPr>
      </p:pic>
      <p:pic>
        <p:nvPicPr>
          <p:cNvPr id="9" name="Picture 8">
            <a:extLst>
              <a:ext uri="{FF2B5EF4-FFF2-40B4-BE49-F238E27FC236}">
                <a16:creationId xmlns:a16="http://schemas.microsoft.com/office/drawing/2014/main" id="{59E6A571-1B56-C762-77CE-478697A3991D}"/>
              </a:ext>
            </a:extLst>
          </p:cNvPr>
          <p:cNvPicPr>
            <a:picLocks noChangeAspect="1"/>
          </p:cNvPicPr>
          <p:nvPr/>
        </p:nvPicPr>
        <p:blipFill>
          <a:blip r:embed="rId3"/>
          <a:stretch>
            <a:fillRect/>
          </a:stretch>
        </p:blipFill>
        <p:spPr>
          <a:xfrm>
            <a:off x="6018486" y="2142141"/>
            <a:ext cx="5301155" cy="2071194"/>
          </a:xfrm>
          <a:prstGeom prst="rect">
            <a:avLst/>
          </a:prstGeom>
        </p:spPr>
      </p:pic>
      <p:pic>
        <p:nvPicPr>
          <p:cNvPr id="11" name="Picture 10">
            <a:extLst>
              <a:ext uri="{FF2B5EF4-FFF2-40B4-BE49-F238E27FC236}">
                <a16:creationId xmlns:a16="http://schemas.microsoft.com/office/drawing/2014/main" id="{074F3B72-0321-51F4-7DDB-D77F5922FA33}"/>
              </a:ext>
            </a:extLst>
          </p:cNvPr>
          <p:cNvPicPr>
            <a:picLocks noChangeAspect="1"/>
          </p:cNvPicPr>
          <p:nvPr/>
        </p:nvPicPr>
        <p:blipFill>
          <a:blip r:embed="rId4"/>
          <a:stretch>
            <a:fillRect/>
          </a:stretch>
        </p:blipFill>
        <p:spPr>
          <a:xfrm>
            <a:off x="3307802" y="4259631"/>
            <a:ext cx="5505450" cy="2192407"/>
          </a:xfrm>
          <a:prstGeom prst="rect">
            <a:avLst/>
          </a:prstGeom>
        </p:spPr>
      </p:pic>
    </p:spTree>
    <p:extLst>
      <p:ext uri="{BB962C8B-B14F-4D97-AF65-F5344CB8AC3E}">
        <p14:creationId xmlns:p14="http://schemas.microsoft.com/office/powerpoint/2010/main" val="98701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84EF7-FCEC-C935-BFB1-1C39AA1C9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E550A-B150-1660-6F4E-B0C81CE669D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Interpreting graphs on slides 22</a:t>
            </a:r>
          </a:p>
        </p:txBody>
      </p:sp>
      <p:sp>
        <p:nvSpPr>
          <p:cNvPr id="3" name="Footer Placeholder 2">
            <a:extLst>
              <a:ext uri="{FF2B5EF4-FFF2-40B4-BE49-F238E27FC236}">
                <a16:creationId xmlns:a16="http://schemas.microsoft.com/office/drawing/2014/main" id="{A742C054-A630-36F0-EC8E-5C4BD3270F3E}"/>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F217822D-668B-91CB-4988-A85CA0FFEBD0}"/>
              </a:ext>
            </a:extLst>
          </p:cNvPr>
          <p:cNvSpPr>
            <a:spLocks noGrp="1"/>
          </p:cNvSpPr>
          <p:nvPr>
            <p:ph type="sldNum" sz="quarter" idx="12"/>
          </p:nvPr>
        </p:nvSpPr>
        <p:spPr/>
        <p:txBody>
          <a:bodyPr/>
          <a:lstStyle/>
          <a:p>
            <a:fld id="{A49DFD55-3C28-40EF-9E31-A92D2E4017FF}" type="slidenum">
              <a:rPr lang="en-US" smtClean="0"/>
              <a:pPr/>
              <a:t>23</a:t>
            </a:fld>
            <a:endParaRPr lang="en-US"/>
          </a:p>
        </p:txBody>
      </p:sp>
      <p:sp>
        <p:nvSpPr>
          <p:cNvPr id="5" name="Chart Placeholder 4">
            <a:extLst>
              <a:ext uri="{FF2B5EF4-FFF2-40B4-BE49-F238E27FC236}">
                <a16:creationId xmlns:a16="http://schemas.microsoft.com/office/drawing/2014/main" id="{7F15AAC8-747A-3737-2103-0A2B95C687C8}"/>
              </a:ext>
            </a:extLst>
          </p:cNvPr>
          <p:cNvSpPr>
            <a:spLocks noGrp="1"/>
          </p:cNvSpPr>
          <p:nvPr>
            <p:ph type="chart" sz="quarter" idx="13"/>
          </p:nvPr>
        </p:nvSpPr>
        <p:spPr/>
        <p:txBody>
          <a:bodyPr>
            <a:normAutofit/>
          </a:bodyPr>
          <a:lstStyle/>
          <a:p>
            <a:r>
              <a:rPr lang="en-US" sz="1200" b="1">
                <a:latin typeface="Times New Roman" panose="02020603050405020304" pitchFamily="18" charset="0"/>
                <a:cs typeface="Times New Roman" panose="02020603050405020304" pitchFamily="18" charset="0"/>
              </a:rPr>
              <a:t>Bar Chart of Predictions: </a:t>
            </a:r>
            <a:r>
              <a:rPr lang="en-US" sz="1200">
                <a:latin typeface="Times New Roman" panose="02020603050405020304" pitchFamily="18" charset="0"/>
                <a:cs typeface="Times New Roman" panose="02020603050405020304" pitchFamily="18" charset="0"/>
              </a:rPr>
              <a:t>The bar chart compares the true values (actual outcomes) with the predicted values (model predictions) for a sample of cases. The bars show that for each given index (representing individual patients or samples), the model's predictions (orange bars) align with the actual values (blue bars). This suggests that the model is predicting with high accuracy. The perfect overlap between true and predicted values in this bar chart is unusual and may warrant further investigation to ensure the evaluation was done correctly and there is no data leakage or other issues. In summary, while these graphs suggest that the model performs exceptionally well, it is rare to see such perfect results in real-world data. Such results should be scrutinized for potential issues like data leakage, incorrect data labeling, overfitting, or an evaluation mistake. It is essential to validate the model on a completely separate test set that was not used in any way during the model training or selection process. If the results are genuinely this good after thorough validation, then the model is performing exceptionally well at predicting strokes.</a:t>
            </a:r>
            <a:endParaRPr lang="en-US" sz="1200" b="1">
              <a:latin typeface="Times New Roman" panose="02020603050405020304" pitchFamily="18" charset="0"/>
              <a:cs typeface="Times New Roman" panose="02020603050405020304" pitchFamily="18" charset="0"/>
            </a:endParaRPr>
          </a:p>
          <a:p>
            <a:r>
              <a:rPr lang="en-US" sz="1200" b="1">
                <a:latin typeface="Times New Roman" panose="02020603050405020304" pitchFamily="18" charset="0"/>
                <a:cs typeface="Times New Roman" panose="02020603050405020304" pitchFamily="18" charset="0"/>
              </a:rPr>
              <a:t>Confusion Matrix: </a:t>
            </a:r>
            <a:r>
              <a:rPr lang="en-US" sz="1200">
                <a:latin typeface="Times New Roman" panose="02020603050405020304" pitchFamily="18" charset="0"/>
                <a:cs typeface="Times New Roman" panose="02020603050405020304" pitchFamily="18" charset="0"/>
              </a:rPr>
              <a:t>This confusion matrix shows the number of correct and incorrect predictions made by the model. The matrix is divided into four parts: True Negatives (TN): 1449 cases were correctly predicted as "No Stroke.“ False Positives (FP): 8 cases were incorrectly predicted as "Stroke. "False Negatives (FN): 0 cases of "Stroke" were missed by the model. </a:t>
            </a:r>
            <a:r>
              <a:rPr lang="en-US" sz="1200" b="1">
                <a:latin typeface="Times New Roman" panose="02020603050405020304" pitchFamily="18" charset="0"/>
                <a:cs typeface="Times New Roman" panose="02020603050405020304" pitchFamily="18" charset="0"/>
              </a:rPr>
              <a:t>True Positives (TP): 1460 cases were correctly predicted as "Stroke</a:t>
            </a:r>
            <a:r>
              <a:rPr lang="en-US" sz="1200">
                <a:latin typeface="Times New Roman" panose="02020603050405020304" pitchFamily="18" charset="0"/>
                <a:cs typeface="Times New Roman" panose="02020603050405020304" pitchFamily="18" charset="0"/>
              </a:rPr>
              <a:t>. "This confusion matrix indicates a highly accurate model with a very high true positive rate and a low false positive rate. However, like the perfect AUC score, this could be indicative of overfitting or an error in the evaluation process.</a:t>
            </a:r>
          </a:p>
          <a:p>
            <a:r>
              <a:rPr lang="en-US" sz="1200" b="1">
                <a:latin typeface="Times New Roman" panose="02020603050405020304" pitchFamily="18" charset="0"/>
                <a:cs typeface="Times New Roman" panose="02020603050405020304" pitchFamily="18" charset="0"/>
              </a:rPr>
              <a:t>Receiver Operating Characteristic (ROC) Curve: </a:t>
            </a:r>
            <a:r>
              <a:rPr lang="en-US" sz="1200">
                <a:latin typeface="Times New Roman" panose="02020603050405020304" pitchFamily="18" charset="0"/>
                <a:cs typeface="Times New Roman" panose="02020603050405020304" pitchFamily="18" charset="0"/>
              </a:rPr>
              <a:t>This graph is a ROC curve, which plots the true positive rate (TPR) against the false positive rate (FPR) at various threshold settings. The Area Under the Curve (AUC) is a measure of how well the model is able to distinguish between classes. An AUC of 1.0 is perfect, meaning the model has a perfect measure of separability and made no mistakes. However, in real-world scenarios, a perfect AUC is highly unusual and might indicate an issue with the data or an overfitting model.</a:t>
            </a:r>
          </a:p>
          <a:p>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77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712E3-7D85-C493-70D7-EC3C81C83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4D4E2-C328-53FC-E8A2-F79F6E54C68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Stroke_predictions_7</a:t>
            </a:r>
          </a:p>
        </p:txBody>
      </p:sp>
      <p:sp>
        <p:nvSpPr>
          <p:cNvPr id="3" name="Footer Placeholder 2">
            <a:extLst>
              <a:ext uri="{FF2B5EF4-FFF2-40B4-BE49-F238E27FC236}">
                <a16:creationId xmlns:a16="http://schemas.microsoft.com/office/drawing/2014/main" id="{954D4D48-C389-9842-1E1B-484403E62A19}"/>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AFE68E63-E703-3A59-8C3A-D40F07168477}"/>
              </a:ext>
            </a:extLst>
          </p:cNvPr>
          <p:cNvSpPr>
            <a:spLocks noGrp="1"/>
          </p:cNvSpPr>
          <p:nvPr>
            <p:ph type="sldNum" sz="quarter" idx="12"/>
          </p:nvPr>
        </p:nvSpPr>
        <p:spPr/>
        <p:txBody>
          <a:bodyPr/>
          <a:lstStyle/>
          <a:p>
            <a:fld id="{A49DFD55-3C28-40EF-9E31-A92D2E4017FF}" type="slidenum">
              <a:rPr lang="en-US" smtClean="0"/>
              <a:pPr/>
              <a:t>24</a:t>
            </a:fld>
            <a:endParaRPr lang="en-US"/>
          </a:p>
        </p:txBody>
      </p:sp>
      <p:sp>
        <p:nvSpPr>
          <p:cNvPr id="5" name="Chart Placeholder 4">
            <a:extLst>
              <a:ext uri="{FF2B5EF4-FFF2-40B4-BE49-F238E27FC236}">
                <a16:creationId xmlns:a16="http://schemas.microsoft.com/office/drawing/2014/main" id="{35C61371-4715-163B-DFC7-7B8134DBF71E}"/>
              </a:ext>
            </a:extLst>
          </p:cNvPr>
          <p:cNvSpPr>
            <a:spLocks noGrp="1"/>
          </p:cNvSpPr>
          <p:nvPr>
            <p:ph type="chart" sz="quarter" idx="13"/>
          </p:nvPr>
        </p:nvSpPr>
        <p:spPr/>
        <p:txBody>
          <a:bodyPr>
            <a:normAutofit/>
          </a:bodyPr>
          <a:lstStyle/>
          <a:p>
            <a:pPr marL="0" indent="0">
              <a:buNone/>
            </a:pPr>
            <a:endParaRPr lang="en-US" sz="1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385157F-ADB2-9555-7191-42294216FACC}"/>
              </a:ext>
            </a:extLst>
          </p:cNvPr>
          <p:cNvPicPr>
            <a:picLocks noChangeAspect="1"/>
          </p:cNvPicPr>
          <p:nvPr/>
        </p:nvPicPr>
        <p:blipFill>
          <a:blip r:embed="rId2"/>
          <a:stretch>
            <a:fillRect/>
          </a:stretch>
        </p:blipFill>
        <p:spPr>
          <a:xfrm>
            <a:off x="767256" y="3468415"/>
            <a:ext cx="3812628" cy="2390864"/>
          </a:xfrm>
          <a:prstGeom prst="rect">
            <a:avLst/>
          </a:prstGeom>
        </p:spPr>
      </p:pic>
      <p:pic>
        <p:nvPicPr>
          <p:cNvPr id="9" name="Picture 8">
            <a:extLst>
              <a:ext uri="{FF2B5EF4-FFF2-40B4-BE49-F238E27FC236}">
                <a16:creationId xmlns:a16="http://schemas.microsoft.com/office/drawing/2014/main" id="{3314F8C3-A280-D12B-3B9A-0AB97C1D1068}"/>
              </a:ext>
            </a:extLst>
          </p:cNvPr>
          <p:cNvPicPr>
            <a:picLocks noChangeAspect="1"/>
          </p:cNvPicPr>
          <p:nvPr/>
        </p:nvPicPr>
        <p:blipFill>
          <a:blip r:embed="rId3"/>
          <a:stretch>
            <a:fillRect/>
          </a:stretch>
        </p:blipFill>
        <p:spPr>
          <a:xfrm>
            <a:off x="5770179" y="2113572"/>
            <a:ext cx="4964824" cy="1654387"/>
          </a:xfrm>
          <a:prstGeom prst="rect">
            <a:avLst/>
          </a:prstGeom>
        </p:spPr>
      </p:pic>
      <p:pic>
        <p:nvPicPr>
          <p:cNvPr id="11" name="Picture 10">
            <a:extLst>
              <a:ext uri="{FF2B5EF4-FFF2-40B4-BE49-F238E27FC236}">
                <a16:creationId xmlns:a16="http://schemas.microsoft.com/office/drawing/2014/main" id="{703E3119-02F3-62C6-0CFD-2D8681F9894B}"/>
              </a:ext>
            </a:extLst>
          </p:cNvPr>
          <p:cNvPicPr>
            <a:picLocks noChangeAspect="1"/>
          </p:cNvPicPr>
          <p:nvPr/>
        </p:nvPicPr>
        <p:blipFill>
          <a:blip r:embed="rId4"/>
          <a:stretch>
            <a:fillRect/>
          </a:stretch>
        </p:blipFill>
        <p:spPr>
          <a:xfrm>
            <a:off x="838200" y="2114367"/>
            <a:ext cx="3410426" cy="1314633"/>
          </a:xfrm>
          <a:prstGeom prst="rect">
            <a:avLst/>
          </a:prstGeom>
        </p:spPr>
      </p:pic>
      <p:sp>
        <p:nvSpPr>
          <p:cNvPr id="13" name="TextBox 12">
            <a:extLst>
              <a:ext uri="{FF2B5EF4-FFF2-40B4-BE49-F238E27FC236}">
                <a16:creationId xmlns:a16="http://schemas.microsoft.com/office/drawing/2014/main" id="{0429C68D-7A6C-8351-0005-FFCA734ACD60}"/>
              </a:ext>
            </a:extLst>
          </p:cNvPr>
          <p:cNvSpPr txBox="1"/>
          <p:nvPr/>
        </p:nvSpPr>
        <p:spPr>
          <a:xfrm>
            <a:off x="5130527" y="3807646"/>
            <a:ext cx="5693650" cy="2062103"/>
          </a:xfrm>
          <a:prstGeom prst="rect">
            <a:avLst/>
          </a:prstGeom>
          <a:noFill/>
        </p:spPr>
        <p:txBody>
          <a:bodyPr wrap="square">
            <a:spAutoFit/>
          </a:bodyPr>
          <a:lstStyle/>
          <a:p>
            <a:r>
              <a:rPr lang="en-US" sz="1600">
                <a:latin typeface="Times New Roman" panose="02020603050405020304" pitchFamily="18" charset="0"/>
                <a:cs typeface="Times New Roman" panose="02020603050405020304" pitchFamily="18" charset="0"/>
              </a:rPr>
              <a:t>Fitting 3 folds for each of 648 candidates, totaling 1944 fits:</a:t>
            </a:r>
          </a:p>
          <a:p>
            <a:r>
              <a:rPr lang="en-US" sz="1600">
                <a:latin typeface="Times New Roman" panose="02020603050405020304" pitchFamily="18" charset="0"/>
                <a:cs typeface="Times New Roman" panose="02020603050405020304" pitchFamily="18" charset="0"/>
              </a:rPr>
              <a:t>Best parameters found: {'classification__max_depth': 10, '</a:t>
            </a:r>
            <a:r>
              <a:rPr lang="en-US" sz="1600" err="1">
                <a:latin typeface="Times New Roman" panose="02020603050405020304" pitchFamily="18" charset="0"/>
                <a:cs typeface="Times New Roman" panose="02020603050405020304" pitchFamily="18" charset="0"/>
              </a:rPr>
              <a:t>classification__min_samples_leaf</a:t>
            </a:r>
            <a:r>
              <a:rPr lang="en-US" sz="1600">
                <a:latin typeface="Times New Roman" panose="02020603050405020304" pitchFamily="18" charset="0"/>
                <a:cs typeface="Times New Roman" panose="02020603050405020304" pitchFamily="18" charset="0"/>
              </a:rPr>
              <a:t>': 4, 'classification__min_samples_split': 10, '</a:t>
            </a:r>
            <a:r>
              <a:rPr lang="en-US" sz="1600" err="1">
                <a:latin typeface="Times New Roman" panose="02020603050405020304" pitchFamily="18" charset="0"/>
                <a:cs typeface="Times New Roman" panose="02020603050405020304" pitchFamily="18" charset="0"/>
              </a:rPr>
              <a:t>classification__n_estimators</a:t>
            </a:r>
            <a:r>
              <a:rPr lang="en-US" sz="1600">
                <a:latin typeface="Times New Roman" panose="02020603050405020304" pitchFamily="18" charset="0"/>
                <a:cs typeface="Times New Roman" panose="02020603050405020304" pitchFamily="18" charset="0"/>
              </a:rPr>
              <a:t>': 200, 'feature_selection__estimator__n_estimators': 50, 'feature_selection__threshold': 'mean', '</a:t>
            </a:r>
            <a:r>
              <a:rPr lang="en-US" sz="1600" err="1">
                <a:latin typeface="Times New Roman" panose="02020603050405020304" pitchFamily="18" charset="0"/>
                <a:cs typeface="Times New Roman" panose="02020603050405020304" pitchFamily="18" charset="0"/>
              </a:rPr>
              <a:t>smote__k_neighbors</a:t>
            </a:r>
            <a:r>
              <a:rPr lang="en-US" sz="1600">
                <a:latin typeface="Times New Roman" panose="02020603050405020304" pitchFamily="18" charset="0"/>
                <a:cs typeface="Times New Roman" panose="02020603050405020304" pitchFamily="18" charset="0"/>
              </a:rPr>
              <a:t>': 5}</a:t>
            </a:r>
          </a:p>
          <a:p>
            <a:r>
              <a:rPr lang="en-US" sz="1600" b="1">
                <a:latin typeface="Times New Roman" panose="02020603050405020304" pitchFamily="18" charset="0"/>
                <a:cs typeface="Times New Roman" panose="02020603050405020304" pitchFamily="18" charset="0"/>
              </a:rPr>
              <a:t>Best recall found: 0.6348484848484849</a:t>
            </a:r>
          </a:p>
        </p:txBody>
      </p:sp>
    </p:spTree>
    <p:extLst>
      <p:ext uri="{BB962C8B-B14F-4D97-AF65-F5344CB8AC3E}">
        <p14:creationId xmlns:p14="http://schemas.microsoft.com/office/powerpoint/2010/main" val="317997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CA84D-B56E-3419-CEDB-E35537036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11689-FF9D-447D-E498-D96E52A7494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Interpreting Data &amp; graphs on slides 24</a:t>
            </a:r>
          </a:p>
        </p:txBody>
      </p:sp>
      <p:sp>
        <p:nvSpPr>
          <p:cNvPr id="3" name="Footer Placeholder 2">
            <a:extLst>
              <a:ext uri="{FF2B5EF4-FFF2-40B4-BE49-F238E27FC236}">
                <a16:creationId xmlns:a16="http://schemas.microsoft.com/office/drawing/2014/main" id="{9B097550-085A-E9EB-7BB1-0B24D6B9F2C9}"/>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58FA1CCA-73D8-AB97-ABC5-35B6D8A7B6AD}"/>
              </a:ext>
            </a:extLst>
          </p:cNvPr>
          <p:cNvSpPr>
            <a:spLocks noGrp="1"/>
          </p:cNvSpPr>
          <p:nvPr>
            <p:ph type="sldNum" sz="quarter" idx="12"/>
          </p:nvPr>
        </p:nvSpPr>
        <p:spPr/>
        <p:txBody>
          <a:bodyPr/>
          <a:lstStyle/>
          <a:p>
            <a:fld id="{A49DFD55-3C28-40EF-9E31-A92D2E4017FF}" type="slidenum">
              <a:rPr lang="en-US" smtClean="0"/>
              <a:pPr/>
              <a:t>25</a:t>
            </a:fld>
            <a:endParaRPr lang="en-US"/>
          </a:p>
        </p:txBody>
      </p:sp>
      <p:sp>
        <p:nvSpPr>
          <p:cNvPr id="5" name="Chart Placeholder 4">
            <a:extLst>
              <a:ext uri="{FF2B5EF4-FFF2-40B4-BE49-F238E27FC236}">
                <a16:creationId xmlns:a16="http://schemas.microsoft.com/office/drawing/2014/main" id="{96F71B26-45FF-8E7F-82D1-DAB5B789963A}"/>
              </a:ext>
            </a:extLst>
          </p:cNvPr>
          <p:cNvSpPr>
            <a:spLocks noGrp="1"/>
          </p:cNvSpPr>
          <p:nvPr>
            <p:ph type="chart" sz="quarter" idx="13"/>
          </p:nvPr>
        </p:nvSpPr>
        <p:spPr>
          <a:xfrm>
            <a:off x="838200" y="2111608"/>
            <a:ext cx="10515600" cy="4210364"/>
          </a:xfrm>
        </p:spPr>
        <p:txBody>
          <a:bodyPr>
            <a:normAutofit fontScale="25000" lnSpcReduction="20000"/>
          </a:bodyPr>
          <a:lstStyle/>
          <a:p>
            <a:r>
              <a:rPr lang="en-US" sz="5600">
                <a:latin typeface="Times New Roman" panose="02020603050405020304" pitchFamily="18" charset="0"/>
                <a:cs typeface="Times New Roman" panose="02020603050405020304" pitchFamily="18" charset="0"/>
              </a:rPr>
              <a:t>Precision: Models like Logistic Regression and Support Vector Machine have higher precision, indicating fewer false positives. However, their recall is lower, meaning they miss more actual stroke cases.</a:t>
            </a:r>
          </a:p>
          <a:p>
            <a:r>
              <a:rPr lang="en-US" sz="5600">
                <a:latin typeface="Times New Roman" panose="02020603050405020304" pitchFamily="18" charset="0"/>
                <a:cs typeface="Times New Roman" panose="02020603050405020304" pitchFamily="18" charset="0"/>
              </a:rPr>
              <a:t>Recall (Sensitivity): The recall scores are generally lower across models, suggesting that identifying actual stroke cases is challenging. Models like Random Forest, XGBoost, and Decision Tree have particularly low recall, meaning they missed a significant number of true stroke cases.</a:t>
            </a:r>
          </a:p>
          <a:p>
            <a:r>
              <a:rPr lang="en-US" sz="5600">
                <a:latin typeface="Times New Roman" panose="02020603050405020304" pitchFamily="18" charset="0"/>
                <a:cs typeface="Times New Roman" panose="02020603050405020304" pitchFamily="18" charset="0"/>
              </a:rPr>
              <a:t>Accuracy: While some models show high accuracy, this metric can be misleading in the context of imbalanced datasets. It's crucial to consider precision and recall, especially in medical diagnostics where missing true positives can be critical.</a:t>
            </a:r>
          </a:p>
          <a:p>
            <a:r>
              <a:rPr lang="en-US" sz="5600">
                <a:latin typeface="Times New Roman" panose="02020603050405020304" pitchFamily="18" charset="0"/>
                <a:cs typeface="Times New Roman" panose="02020603050405020304" pitchFamily="18" charset="0"/>
              </a:rPr>
              <a:t>From this analysis, it's evident that while some models perform well in certain aspects (like precision or accuracy), they might not perform as well in others (like recall). This scenario suggests that there's room for improvement, possibly through feature engineering like creating interactions between columns or further tuning the model parameters.</a:t>
            </a:r>
          </a:p>
          <a:p>
            <a:pPr marL="0" indent="0">
              <a:buNone/>
            </a:pPr>
            <a:endParaRPr lang="en-US" sz="5600">
              <a:latin typeface="Times New Roman" panose="02020603050405020304" pitchFamily="18" charset="0"/>
              <a:cs typeface="Times New Roman" panose="02020603050405020304" pitchFamily="18" charset="0"/>
            </a:endParaRPr>
          </a:p>
          <a:p>
            <a:r>
              <a:rPr lang="en-US" sz="5600">
                <a:latin typeface="Times New Roman" panose="02020603050405020304" pitchFamily="18" charset="0"/>
                <a:cs typeface="Times New Roman" panose="02020603050405020304" pitchFamily="18" charset="0"/>
              </a:rPr>
              <a:t>If you decide to explore feature These metrics provide a more nuanced view of the model performance than accuracy alone, particularly in datasets where classes are imbalanced. The model seems to be conservative in predicting strokes, indicated by the low number of TP and high number of FN, which is critical in medical diagnosis as it's often more important to minimize FN (to catch as many true stroke cases as possible).</a:t>
            </a:r>
          </a:p>
          <a:p>
            <a:pPr marL="0" indent="0">
              <a:buNone/>
            </a:pPr>
            <a:endParaRPr lang="en-US" sz="5600">
              <a:latin typeface="Times New Roman" panose="02020603050405020304" pitchFamily="18" charset="0"/>
              <a:cs typeface="Times New Roman" panose="02020603050405020304" pitchFamily="18" charset="0"/>
            </a:endParaRPr>
          </a:p>
          <a:p>
            <a:r>
              <a:rPr lang="en-US" sz="5600" b="0">
                <a:effectLst/>
                <a:latin typeface="Times New Roman" panose="02020603050405020304" pitchFamily="18" charset="0"/>
                <a:cs typeface="Times New Roman" panose="02020603050405020304" pitchFamily="18" charset="0"/>
              </a:rPr>
              <a:t>These metrics provide a more nuanced view of the model performance than accuracy alone, particularly in datasets where classes are imbalanced. The model seems to be conservative in predicting strokes, indicated by the low number of TP and high number of FN, which is critical in medical diagnosis as it's often more important to minimize FN (to catch as many true stroke cases as possible).</a:t>
            </a:r>
            <a:br>
              <a:rPr lang="en-US" sz="5600" b="0">
                <a:effectLst/>
                <a:latin typeface="Times New Roman" panose="02020603050405020304" pitchFamily="18" charset="0"/>
                <a:cs typeface="Times New Roman" panose="02020603050405020304" pitchFamily="18" charset="0"/>
              </a:rPr>
            </a:br>
            <a:r>
              <a:rPr lang="en-US" sz="5600" b="0">
                <a:effectLst/>
                <a:latin typeface="Times New Roman" panose="02020603050405020304" pitchFamily="18" charset="0"/>
                <a:cs typeface="Times New Roman" panose="02020603050405020304" pitchFamily="18" charset="0"/>
              </a:rPr>
              <a:t>Given the low TP and high FN, the model is not performing well in terms of identifying actual stroke cases, which may require adjustments in the model, thresholding, or further feature engineering.</a:t>
            </a:r>
          </a:p>
          <a:p>
            <a:pPr marL="0" indent="0">
              <a:buNone/>
            </a:pPr>
            <a:endParaRPr lang="en-US" sz="4400" b="0">
              <a:effectLst/>
              <a:latin typeface="Times New Roman" panose="02020603050405020304" pitchFamily="18" charset="0"/>
              <a:cs typeface="Times New Roman" panose="02020603050405020304" pitchFamily="18" charset="0"/>
            </a:endParaRPr>
          </a:p>
          <a:p>
            <a:br>
              <a:rPr lang="en-US" sz="2400" b="0">
                <a:solidFill>
                  <a:srgbClr val="CCCCCC"/>
                </a:solidFill>
                <a:effectLst/>
                <a:latin typeface="Consolas" panose="020B0609020204030204" pitchFamily="49" charset="0"/>
              </a:rPr>
            </a:br>
            <a:endParaRPr lang="en-US" sz="2400" b="0">
              <a:solidFill>
                <a:srgbClr val="CCCCCC"/>
              </a:solidFill>
              <a:effectLst/>
              <a:latin typeface="Consolas" panose="020B0609020204030204" pitchFamily="49" charset="0"/>
            </a:endParaRPr>
          </a:p>
          <a:p>
            <a:endParaRPr lang="en-US" sz="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32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E6E67-C8AC-2D7C-C16D-5BF36ADC9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D3BA0-322B-2FF7-474B-EC7A118DCCE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Interpreting Data &amp; graphs on slides 24</a:t>
            </a:r>
          </a:p>
        </p:txBody>
      </p:sp>
      <p:sp>
        <p:nvSpPr>
          <p:cNvPr id="3" name="Footer Placeholder 2">
            <a:extLst>
              <a:ext uri="{FF2B5EF4-FFF2-40B4-BE49-F238E27FC236}">
                <a16:creationId xmlns:a16="http://schemas.microsoft.com/office/drawing/2014/main" id="{DBCC7E41-9CCE-EA27-3B09-DC5E7B8666EF}"/>
              </a:ext>
            </a:extLst>
          </p:cNvPr>
          <p:cNvSpPr>
            <a:spLocks noGrp="1"/>
          </p:cNvSpPr>
          <p:nvPr>
            <p:ph type="ftr" sz="quarter" idx="11"/>
          </p:nvPr>
        </p:nvSpPr>
        <p:spPr/>
        <p:txBody>
          <a:bodyPr/>
          <a:lstStyle/>
          <a:p>
            <a:r>
              <a:rPr lang="en-US"/>
              <a:t>STROKE PREDICTION MODELS</a:t>
            </a:r>
          </a:p>
        </p:txBody>
      </p:sp>
      <p:sp>
        <p:nvSpPr>
          <p:cNvPr id="4" name="Slide Number Placeholder 3">
            <a:extLst>
              <a:ext uri="{FF2B5EF4-FFF2-40B4-BE49-F238E27FC236}">
                <a16:creationId xmlns:a16="http://schemas.microsoft.com/office/drawing/2014/main" id="{A949741E-F538-7996-EFA4-E2B79D9E16A1}"/>
              </a:ext>
            </a:extLst>
          </p:cNvPr>
          <p:cNvSpPr>
            <a:spLocks noGrp="1"/>
          </p:cNvSpPr>
          <p:nvPr>
            <p:ph type="sldNum" sz="quarter" idx="12"/>
          </p:nvPr>
        </p:nvSpPr>
        <p:spPr/>
        <p:txBody>
          <a:bodyPr/>
          <a:lstStyle/>
          <a:p>
            <a:fld id="{A49DFD55-3C28-40EF-9E31-A92D2E4017FF}" type="slidenum">
              <a:rPr lang="en-US" smtClean="0"/>
              <a:pPr/>
              <a:t>26</a:t>
            </a:fld>
            <a:endParaRPr lang="en-US"/>
          </a:p>
        </p:txBody>
      </p:sp>
      <p:sp>
        <p:nvSpPr>
          <p:cNvPr id="5" name="Chart Placeholder 4">
            <a:extLst>
              <a:ext uri="{FF2B5EF4-FFF2-40B4-BE49-F238E27FC236}">
                <a16:creationId xmlns:a16="http://schemas.microsoft.com/office/drawing/2014/main" id="{E31CBC9F-D67F-D475-6643-FD090B266799}"/>
              </a:ext>
            </a:extLst>
          </p:cNvPr>
          <p:cNvSpPr>
            <a:spLocks noGrp="1"/>
          </p:cNvSpPr>
          <p:nvPr>
            <p:ph type="chart" sz="quarter" idx="13"/>
          </p:nvPr>
        </p:nvSpPr>
        <p:spPr>
          <a:xfrm>
            <a:off x="838200" y="2111608"/>
            <a:ext cx="10515600" cy="4210364"/>
          </a:xfrm>
        </p:spPr>
        <p:txBody>
          <a:bodyPr>
            <a:normAutofit fontScale="25000" lnSpcReduction="20000"/>
          </a:bodyPr>
          <a:lstStyle/>
          <a:p>
            <a:r>
              <a:rPr lang="en-US" sz="4000" b="0">
                <a:effectLst/>
                <a:latin typeface="Times New Roman" panose="02020603050405020304" pitchFamily="18" charset="0"/>
                <a:cs typeface="Times New Roman" panose="02020603050405020304" pitchFamily="18" charset="0"/>
              </a:rPr>
              <a:t>Fitting 3 folds for each of 648 candidates, totaling 1944 fits:</a:t>
            </a:r>
          </a:p>
          <a:p>
            <a:br>
              <a:rPr lang="en-US" sz="4000" b="0">
                <a:effectLst/>
                <a:latin typeface="Times New Roman" panose="02020603050405020304" pitchFamily="18" charset="0"/>
                <a:cs typeface="Times New Roman" panose="02020603050405020304" pitchFamily="18" charset="0"/>
              </a:rPr>
            </a:br>
            <a:r>
              <a:rPr lang="en-US" sz="4000" b="0">
                <a:effectLst/>
                <a:latin typeface="Times New Roman" panose="02020603050405020304" pitchFamily="18" charset="0"/>
                <a:cs typeface="Times New Roman" panose="02020603050405020304" pitchFamily="18" charset="0"/>
              </a:rPr>
              <a:t>The grid search tested 648 different combinations of hyperparameters across the pipeline components.</a:t>
            </a:r>
          </a:p>
          <a:p>
            <a:r>
              <a:rPr lang="en-US" sz="4000" b="0">
                <a:effectLst/>
                <a:latin typeface="Times New Roman" panose="02020603050405020304" pitchFamily="18" charset="0"/>
                <a:cs typeface="Times New Roman" panose="02020603050405020304" pitchFamily="18" charset="0"/>
              </a:rPr>
              <a:t>With 3-fold cross-validation, the total number of model fittings is 1944 (648 parameter combinations multiplied by 3 folds).</a:t>
            </a:r>
          </a:p>
          <a:p>
            <a:r>
              <a:rPr lang="en-US" sz="4000" b="0">
                <a:effectLst/>
                <a:latin typeface="Times New Roman" panose="02020603050405020304" pitchFamily="18" charset="0"/>
                <a:cs typeface="Times New Roman" panose="02020603050405020304" pitchFamily="18" charset="0"/>
              </a:rPr>
              <a:t>Best parameters found:</a:t>
            </a:r>
          </a:p>
          <a:p>
            <a:br>
              <a:rPr lang="en-US" sz="4000" b="0">
                <a:effectLst/>
                <a:latin typeface="Times New Roman" panose="02020603050405020304" pitchFamily="18" charset="0"/>
                <a:cs typeface="Times New Roman" panose="02020603050405020304" pitchFamily="18" charset="0"/>
              </a:rPr>
            </a:br>
            <a:r>
              <a:rPr lang="en-US" sz="4000" b="0">
                <a:effectLst/>
                <a:latin typeface="Times New Roman" panose="02020603050405020304" pitchFamily="18" charset="0"/>
                <a:cs typeface="Times New Roman" panose="02020603050405020304" pitchFamily="18" charset="0"/>
              </a:rPr>
              <a:t>classification__max_depth: The maximum depth of the trees in the classification model is set to 10. This controls how deep the tree can grow and can help prevent overfitting.</a:t>
            </a:r>
          </a:p>
          <a:p>
            <a:r>
              <a:rPr lang="en-US" sz="4000" b="0" err="1">
                <a:effectLst/>
                <a:latin typeface="Times New Roman" panose="02020603050405020304" pitchFamily="18" charset="0"/>
                <a:cs typeface="Times New Roman" panose="02020603050405020304" pitchFamily="18" charset="0"/>
              </a:rPr>
              <a:t>classification__min_samples_leaf</a:t>
            </a:r>
            <a:r>
              <a:rPr lang="en-US" sz="4000" b="0">
                <a:effectLst/>
                <a:latin typeface="Times New Roman" panose="02020603050405020304" pitchFamily="18" charset="0"/>
                <a:cs typeface="Times New Roman" panose="02020603050405020304" pitchFamily="18" charset="0"/>
              </a:rPr>
              <a:t>: The minimum number of samples required to be at a leaf node is 4, which helps to smooth the model and again prevent overfitting.</a:t>
            </a:r>
          </a:p>
          <a:p>
            <a:r>
              <a:rPr lang="en-US" sz="4000" b="0">
                <a:effectLst/>
                <a:latin typeface="Times New Roman" panose="02020603050405020304" pitchFamily="18" charset="0"/>
                <a:cs typeface="Times New Roman" panose="02020603050405020304" pitchFamily="18" charset="0"/>
              </a:rPr>
              <a:t>classification__min_samples_split: The minimum number of samples required to split a node is 10, providing a balance between the depth of the tree and generalization.</a:t>
            </a:r>
          </a:p>
          <a:p>
            <a:r>
              <a:rPr lang="en-US" sz="4000" b="0" err="1">
                <a:effectLst/>
                <a:latin typeface="Times New Roman" panose="02020603050405020304" pitchFamily="18" charset="0"/>
                <a:cs typeface="Times New Roman" panose="02020603050405020304" pitchFamily="18" charset="0"/>
              </a:rPr>
              <a:t>classification__n_estimators</a:t>
            </a:r>
            <a:r>
              <a:rPr lang="en-US" sz="4000" b="0">
                <a:effectLst/>
                <a:latin typeface="Times New Roman" panose="02020603050405020304" pitchFamily="18" charset="0"/>
                <a:cs typeface="Times New Roman" panose="02020603050405020304" pitchFamily="18" charset="0"/>
              </a:rPr>
              <a:t>: The number of trees in the forest is 200, which is the size of the ensemble of decision trees.</a:t>
            </a:r>
          </a:p>
          <a:p>
            <a:r>
              <a:rPr lang="en-US" sz="4000" b="0">
                <a:effectLst/>
                <a:latin typeface="Times New Roman" panose="02020603050405020304" pitchFamily="18" charset="0"/>
                <a:cs typeface="Times New Roman" panose="02020603050405020304" pitchFamily="18" charset="0"/>
              </a:rPr>
              <a:t>feature_selection__estimator__n_estimators: For the feature selection part, an estimator (likely another Random Forest) with 50 trees is used to assess feature importance.</a:t>
            </a:r>
          </a:p>
          <a:p>
            <a:r>
              <a:rPr lang="en-US" sz="4000" b="0">
                <a:effectLst/>
                <a:latin typeface="Times New Roman" panose="02020603050405020304" pitchFamily="18" charset="0"/>
                <a:cs typeface="Times New Roman" panose="02020603050405020304" pitchFamily="18" charset="0"/>
              </a:rPr>
              <a:t>feature_selection__threshold: The threshold for feature selection is set to 'mean', which likely means that features must have an importance measure greater than the mean of all feature importances to be selected.</a:t>
            </a:r>
          </a:p>
          <a:p>
            <a:r>
              <a:rPr lang="en-US" sz="4000" b="0" err="1">
                <a:effectLst/>
                <a:latin typeface="Times New Roman" panose="02020603050405020304" pitchFamily="18" charset="0"/>
                <a:cs typeface="Times New Roman" panose="02020603050405020304" pitchFamily="18" charset="0"/>
              </a:rPr>
              <a:t>smote__k_neighbors</a:t>
            </a:r>
            <a:r>
              <a:rPr lang="en-US" sz="4000" b="0">
                <a:effectLst/>
                <a:latin typeface="Times New Roman" panose="02020603050405020304" pitchFamily="18" charset="0"/>
                <a:cs typeface="Times New Roman" panose="02020603050405020304" pitchFamily="18" charset="0"/>
              </a:rPr>
              <a:t>: The number of nearest neighbors used in SMOTE for oversampling is 5. This determines how synthetic samples are created for the minority class.</a:t>
            </a:r>
          </a:p>
          <a:p>
            <a:r>
              <a:rPr lang="en-US" sz="4000" b="0">
                <a:effectLst/>
                <a:latin typeface="Times New Roman" panose="02020603050405020304" pitchFamily="18" charset="0"/>
                <a:cs typeface="Times New Roman" panose="02020603050405020304" pitchFamily="18" charset="0"/>
              </a:rPr>
              <a:t>Best recall found: 0.6348484848484849:</a:t>
            </a:r>
          </a:p>
          <a:p>
            <a:br>
              <a:rPr lang="en-US" sz="4000" b="0">
                <a:effectLst/>
                <a:latin typeface="Times New Roman" panose="02020603050405020304" pitchFamily="18" charset="0"/>
                <a:cs typeface="Times New Roman" panose="02020603050405020304" pitchFamily="18" charset="0"/>
              </a:rPr>
            </a:br>
            <a:r>
              <a:rPr lang="en-US" sz="4000" b="0">
                <a:effectLst/>
                <a:latin typeface="Times New Roman" panose="02020603050405020304" pitchFamily="18" charset="0"/>
                <a:cs typeface="Times New Roman" panose="02020603050405020304" pitchFamily="18" charset="0"/>
              </a:rPr>
              <a:t>The recall score is approximately 0.6348, which is a significant improvement from the previously reported score. This means the best model from this search correctly identifies about 63.48% of all actual positive cases.</a:t>
            </a:r>
          </a:p>
          <a:p>
            <a:r>
              <a:rPr lang="en-US" sz="4000" b="0">
                <a:effectLst/>
                <a:latin typeface="Times New Roman" panose="02020603050405020304" pitchFamily="18" charset="0"/>
                <a:cs typeface="Times New Roman" panose="02020603050405020304" pitchFamily="18" charset="0"/>
              </a:rPr>
              <a:t>A higher recall score is particularly important in medical contexts like stroke prediction because it means that the model is better at catching true stroke events, which is critical to avoid missing cases that require immediate medical attention.</a:t>
            </a:r>
          </a:p>
          <a:p>
            <a:r>
              <a:rPr lang="en-US" sz="4000" b="0">
                <a:effectLst/>
                <a:latin typeface="Times New Roman" panose="02020603050405020304" pitchFamily="18" charset="0"/>
                <a:cs typeface="Times New Roman" panose="02020603050405020304" pitchFamily="18" charset="0"/>
              </a:rPr>
              <a:t>The reported "best parameters" suggest a pipeline that effectively combines feature selection, SMOTE for oversampling, and a Random Forest classifier to achieve a recall score that is much more acceptable for predictive tasks where the cost of false negatives is high.</a:t>
            </a:r>
          </a:p>
          <a:p>
            <a:pPr marL="0" indent="0">
              <a:buNone/>
            </a:pPr>
            <a:endParaRPr lang="en-US" sz="4400" b="0">
              <a:effectLst/>
              <a:latin typeface="Times New Roman" panose="02020603050405020304" pitchFamily="18" charset="0"/>
              <a:cs typeface="Times New Roman" panose="02020603050405020304" pitchFamily="18" charset="0"/>
            </a:endParaRPr>
          </a:p>
          <a:p>
            <a:br>
              <a:rPr lang="en-US" sz="2400" b="0">
                <a:solidFill>
                  <a:srgbClr val="CCCCCC"/>
                </a:solidFill>
                <a:effectLst/>
                <a:latin typeface="Consolas" panose="020B0609020204030204" pitchFamily="49" charset="0"/>
              </a:rPr>
            </a:br>
            <a:endParaRPr lang="en-US" sz="2400" b="0">
              <a:solidFill>
                <a:srgbClr val="CCCCCC"/>
              </a:solidFill>
              <a:effectLst/>
              <a:latin typeface="Consolas" panose="020B0609020204030204" pitchFamily="49" charset="0"/>
            </a:endParaRPr>
          </a:p>
          <a:p>
            <a:endParaRPr lang="en-US" sz="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442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a:p>
        </p:txBody>
      </p:sp>
      <p:sp>
        <p:nvSpPr>
          <p:cNvPr id="23" name="TextBox 22">
            <a:extLst>
              <a:ext uri="{FF2B5EF4-FFF2-40B4-BE49-F238E27FC236}">
                <a16:creationId xmlns:a16="http://schemas.microsoft.com/office/drawing/2014/main" id="{2A37205F-F0D8-9CF8-C66A-32A28C83516F}"/>
              </a:ext>
            </a:extLst>
          </p:cNvPr>
          <p:cNvSpPr txBox="1"/>
          <p:nvPr/>
        </p:nvSpPr>
        <p:spPr>
          <a:xfrm>
            <a:off x="3860800" y="487680"/>
            <a:ext cx="4287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panose="02020603050405020304" pitchFamily="18" charset="0"/>
                <a:cs typeface="Times New Roman" panose="02020603050405020304" pitchFamily="18" charset="0"/>
              </a:rPr>
              <a:t>Load and exploring the Data</a:t>
            </a:r>
            <a:r>
              <a:rPr lang="en-US">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3C13B114-6279-7C70-C848-8F70BE0072FF}"/>
              </a:ext>
            </a:extLst>
          </p:cNvPr>
          <p:cNvSpPr txBox="1"/>
          <p:nvPr/>
        </p:nvSpPr>
        <p:spPr>
          <a:xfrm>
            <a:off x="1361440" y="1554480"/>
            <a:ext cx="93878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We loaded the data set which contains some basic information about stroke in patient and our program, we then print some basic information about the data set this helps us understand the structure and contents of our data sets. We then clean the data set which helped us understand the basics.  The basics of what I got was that the older you get the more likely of a stroke, but I wanted to go deeper.</a:t>
            </a:r>
          </a:p>
        </p:txBody>
      </p:sp>
      <p:pic>
        <p:nvPicPr>
          <p:cNvPr id="3" name="Picture 2" descr="A graph of stroke occurrence&#10;&#10;Description automatically generated">
            <a:extLst>
              <a:ext uri="{FF2B5EF4-FFF2-40B4-BE49-F238E27FC236}">
                <a16:creationId xmlns:a16="http://schemas.microsoft.com/office/drawing/2014/main" id="{6E7EB030-CE5A-73B6-2998-7E368612D000}"/>
              </a:ext>
            </a:extLst>
          </p:cNvPr>
          <p:cNvPicPr>
            <a:picLocks noChangeAspect="1"/>
          </p:cNvPicPr>
          <p:nvPr/>
        </p:nvPicPr>
        <p:blipFill>
          <a:blip r:embed="rId2"/>
          <a:stretch>
            <a:fillRect/>
          </a:stretch>
        </p:blipFill>
        <p:spPr>
          <a:xfrm>
            <a:off x="5853112" y="3026728"/>
            <a:ext cx="4864735" cy="3598545"/>
          </a:xfrm>
          <a:prstGeom prst="rect">
            <a:avLst/>
          </a:prstGeom>
        </p:spPr>
      </p:pic>
      <p:sp>
        <p:nvSpPr>
          <p:cNvPr id="4" name="Footer Placeholder 3">
            <a:extLst>
              <a:ext uri="{FF2B5EF4-FFF2-40B4-BE49-F238E27FC236}">
                <a16:creationId xmlns:a16="http://schemas.microsoft.com/office/drawing/2014/main" id="{27D0AEA2-EE68-4F5E-F61A-B7CB7603E668}"/>
              </a:ext>
            </a:extLst>
          </p:cNvPr>
          <p:cNvSpPr>
            <a:spLocks noGrp="1"/>
          </p:cNvSpPr>
          <p:nvPr>
            <p:ph type="ftr" sz="quarter" idx="11"/>
          </p:nvPr>
        </p:nvSpPr>
        <p:spPr/>
        <p:txBody>
          <a:bodyPr/>
          <a:lstStyle/>
          <a:p>
            <a:r>
              <a:rPr lang="en-US"/>
              <a:t>STROKE PREDICTION MODELS</a:t>
            </a:r>
          </a:p>
        </p:txBody>
      </p:sp>
      <p:pic>
        <p:nvPicPr>
          <p:cNvPr id="6" name="Picture 5" descr="A computer screen shot of text&#10;&#10;Description automatically generated">
            <a:extLst>
              <a:ext uri="{FF2B5EF4-FFF2-40B4-BE49-F238E27FC236}">
                <a16:creationId xmlns:a16="http://schemas.microsoft.com/office/drawing/2014/main" id="{5A6B4F14-241B-B97A-9125-8CE2B8F5D90C}"/>
              </a:ext>
            </a:extLst>
          </p:cNvPr>
          <p:cNvPicPr>
            <a:picLocks noChangeAspect="1"/>
          </p:cNvPicPr>
          <p:nvPr/>
        </p:nvPicPr>
        <p:blipFill>
          <a:blip r:embed="rId3"/>
          <a:stretch>
            <a:fillRect/>
          </a:stretch>
        </p:blipFill>
        <p:spPr>
          <a:xfrm>
            <a:off x="78105" y="3181668"/>
            <a:ext cx="5817870" cy="3095625"/>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B4D498DB-7275-AAF6-9267-8D163ABF1A29}"/>
              </a:ext>
            </a:extLst>
          </p:cNvPr>
          <p:cNvSpPr>
            <a:spLocks noGrp="1"/>
          </p:cNvSpPr>
          <p:nvPr>
            <p:ph type="sldNum" sz="quarter" idx="12"/>
          </p:nvPr>
        </p:nvSpPr>
        <p:spPr/>
        <p:txBody>
          <a:bodyPr/>
          <a:lstStyle/>
          <a:p>
            <a:fld id="{A49DFD55-3C28-40EF-9E31-A92D2E4017FF}" type="slidenum">
              <a:rPr lang="en-US" smtClean="0"/>
              <a:pPr/>
              <a:t>28</a:t>
            </a:fld>
            <a:endParaRPr lang="en-US"/>
          </a:p>
        </p:txBody>
      </p:sp>
      <p:sp>
        <p:nvSpPr>
          <p:cNvPr id="17" name="TextBox 16">
            <a:extLst>
              <a:ext uri="{FF2B5EF4-FFF2-40B4-BE49-F238E27FC236}">
                <a16:creationId xmlns:a16="http://schemas.microsoft.com/office/drawing/2014/main" id="{BD86F1E7-7EED-CBA8-6013-F847DC3C9423}"/>
              </a:ext>
            </a:extLst>
          </p:cNvPr>
          <p:cNvSpPr txBox="1"/>
          <p:nvPr/>
        </p:nvSpPr>
        <p:spPr>
          <a:xfrm>
            <a:off x="1838960" y="579120"/>
            <a:ext cx="88188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D0D0D"/>
                </a:solidFill>
                <a:latin typeface="Times New Roman" panose="02020603050405020304" pitchFamily="18" charset="0"/>
                <a:cs typeface="Times New Roman" panose="02020603050405020304" pitchFamily="18" charset="0"/>
              </a:rPr>
              <a:t>We split our data set into two parts one part for training our machine learning model and the other part for testing its performance. This allows us to understand and evaluate on unseen data. People who smoke and/or are married are more likely to have a stroke even more than people who are simply obese.</a:t>
            </a:r>
            <a:endParaRPr lang="en-US">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5C8F989F-B456-F4AD-8847-910F7FCB9203}"/>
              </a:ext>
            </a:extLst>
          </p:cNvPr>
          <p:cNvPicPr>
            <a:picLocks noChangeAspect="1"/>
          </p:cNvPicPr>
          <p:nvPr/>
        </p:nvPicPr>
        <p:blipFill>
          <a:blip r:embed="rId2"/>
          <a:stretch>
            <a:fillRect/>
          </a:stretch>
        </p:blipFill>
        <p:spPr>
          <a:xfrm>
            <a:off x="2890135" y="1778846"/>
            <a:ext cx="6411729" cy="4616028"/>
          </a:xfrm>
          <a:prstGeom prst="rect">
            <a:avLst/>
          </a:prstGeom>
        </p:spPr>
      </p:pic>
      <p:sp>
        <p:nvSpPr>
          <p:cNvPr id="19" name="Footer Placeholder 18">
            <a:extLst>
              <a:ext uri="{FF2B5EF4-FFF2-40B4-BE49-F238E27FC236}">
                <a16:creationId xmlns:a16="http://schemas.microsoft.com/office/drawing/2014/main" id="{07234EED-6428-07DF-B306-F389982D3D05}"/>
              </a:ext>
            </a:extLst>
          </p:cNvPr>
          <p:cNvSpPr>
            <a:spLocks noGrp="1"/>
          </p:cNvSpPr>
          <p:nvPr>
            <p:ph type="ftr" sz="quarter" idx="11"/>
          </p:nvPr>
        </p:nvSpPr>
        <p:spPr/>
        <p:txBody>
          <a:bodyPr/>
          <a:lstStyle/>
          <a:p>
            <a:r>
              <a:rPr lang="en-US"/>
              <a:t>STROKE PREDICTION MODELS</a:t>
            </a:r>
          </a:p>
        </p:txBody>
      </p:sp>
    </p:spTree>
    <p:extLst>
      <p:ext uri="{BB962C8B-B14F-4D97-AF65-F5344CB8AC3E}">
        <p14:creationId xmlns:p14="http://schemas.microsoft.com/office/powerpoint/2010/main" val="1923699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BDE04D61-2343-6EE3-9F03-C2CAAA40A234}"/>
              </a:ext>
            </a:extLst>
          </p:cNvPr>
          <p:cNvSpPr>
            <a:spLocks noGrp="1"/>
          </p:cNvSpPr>
          <p:nvPr>
            <p:ph type="sldNum" sz="quarter" idx="12"/>
          </p:nvPr>
        </p:nvSpPr>
        <p:spPr/>
        <p:txBody>
          <a:bodyPr/>
          <a:lstStyle/>
          <a:p>
            <a:fld id="{A49DFD55-3C28-40EF-9E31-A92D2E4017FF}" type="slidenum">
              <a:rPr lang="en-US" smtClean="0"/>
              <a:pPr/>
              <a:t>29</a:t>
            </a:fld>
            <a:endParaRPr lang="en-US"/>
          </a:p>
        </p:txBody>
      </p:sp>
      <p:sp>
        <p:nvSpPr>
          <p:cNvPr id="17" name="TextBox 16">
            <a:extLst>
              <a:ext uri="{FF2B5EF4-FFF2-40B4-BE49-F238E27FC236}">
                <a16:creationId xmlns:a16="http://schemas.microsoft.com/office/drawing/2014/main" id="{CDC3335E-FFC8-C613-4C7C-9F4454A85564}"/>
              </a:ext>
            </a:extLst>
          </p:cNvPr>
          <p:cNvSpPr txBox="1"/>
          <p:nvPr/>
        </p:nvSpPr>
        <p:spPr>
          <a:xfrm>
            <a:off x="2255520" y="264160"/>
            <a:ext cx="7426960"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Based on these observations people who are smokers, obese and/or older are more likely to have a stroke according to the data set and this data set is not 100 percent as individual factors may vary based off life choices. With all this was an accuracy of 95 percent based off the data set provided. </a:t>
            </a:r>
            <a:r>
              <a:rPr lang="en-US" sz="1000">
                <a:latin typeface="Consolas"/>
                <a:cs typeface="Times New Roman"/>
              </a:rPr>
              <a:t>Model Accuracy: 0.9470468431771895
</a:t>
            </a:r>
            <a:br>
              <a:rPr lang="en-US" sz="1000">
                <a:latin typeface="Consolas"/>
                <a:cs typeface="Times New Roman" panose="02020603050405020304" pitchFamily="18" charset="0"/>
              </a:rPr>
            </a:br>
            <a:endParaRPr lang="en-US" sz="1000">
              <a:latin typeface="Consolas"/>
              <a:cs typeface="Times New Roman" panose="02020603050405020304" pitchFamily="18" charset="0"/>
            </a:endParaRPr>
          </a:p>
        </p:txBody>
      </p:sp>
      <p:pic>
        <p:nvPicPr>
          <p:cNvPr id="18" name="Picture 17" descr="A graph of a person with histograms&#10;&#10;Description automatically generated">
            <a:extLst>
              <a:ext uri="{FF2B5EF4-FFF2-40B4-BE49-F238E27FC236}">
                <a16:creationId xmlns:a16="http://schemas.microsoft.com/office/drawing/2014/main" id="{D4E0CD0E-2520-9C2B-0273-5740494002E0}"/>
              </a:ext>
            </a:extLst>
          </p:cNvPr>
          <p:cNvPicPr>
            <a:picLocks noChangeAspect="1"/>
          </p:cNvPicPr>
          <p:nvPr/>
        </p:nvPicPr>
        <p:blipFill>
          <a:blip r:embed="rId2"/>
          <a:stretch>
            <a:fillRect/>
          </a:stretch>
        </p:blipFill>
        <p:spPr>
          <a:xfrm>
            <a:off x="5143500" y="1764348"/>
            <a:ext cx="6832600" cy="4599305"/>
          </a:xfrm>
          <a:prstGeom prst="rect">
            <a:avLst/>
          </a:prstGeom>
        </p:spPr>
      </p:pic>
      <p:sp>
        <p:nvSpPr>
          <p:cNvPr id="19" name="Footer Placeholder 18">
            <a:extLst>
              <a:ext uri="{FF2B5EF4-FFF2-40B4-BE49-F238E27FC236}">
                <a16:creationId xmlns:a16="http://schemas.microsoft.com/office/drawing/2014/main" id="{3315FC04-DB47-D663-A6C7-AFA2101D329E}"/>
              </a:ext>
            </a:extLst>
          </p:cNvPr>
          <p:cNvSpPr>
            <a:spLocks noGrp="1"/>
          </p:cNvSpPr>
          <p:nvPr>
            <p:ph type="ftr" sz="quarter" idx="11"/>
          </p:nvPr>
        </p:nvSpPr>
        <p:spPr/>
        <p:txBody>
          <a:bodyPr/>
          <a:lstStyle/>
          <a:p>
            <a:r>
              <a:rPr lang="en-US"/>
              <a:t>STROKE PREDICTION MODELS</a:t>
            </a:r>
          </a:p>
        </p:txBody>
      </p:sp>
      <p:pic>
        <p:nvPicPr>
          <p:cNvPr id="2" name="Picture 1" descr="A screenshot of a computer screen&#10;&#10;Description automatically generated">
            <a:extLst>
              <a:ext uri="{FF2B5EF4-FFF2-40B4-BE49-F238E27FC236}">
                <a16:creationId xmlns:a16="http://schemas.microsoft.com/office/drawing/2014/main" id="{535D0369-5B9A-B17C-9C92-B8D3BD8AD39A}"/>
              </a:ext>
            </a:extLst>
          </p:cNvPr>
          <p:cNvPicPr>
            <a:picLocks noChangeAspect="1"/>
          </p:cNvPicPr>
          <p:nvPr/>
        </p:nvPicPr>
        <p:blipFill>
          <a:blip r:embed="rId3"/>
          <a:stretch>
            <a:fillRect/>
          </a:stretch>
        </p:blipFill>
        <p:spPr>
          <a:xfrm>
            <a:off x="31115" y="2692718"/>
            <a:ext cx="5109210" cy="1838325"/>
          </a:xfrm>
          <a:prstGeom prst="rect">
            <a:avLst/>
          </a:prstGeom>
        </p:spPr>
      </p:pic>
    </p:spTree>
    <p:extLst>
      <p:ext uri="{BB962C8B-B14F-4D97-AF65-F5344CB8AC3E}">
        <p14:creationId xmlns:p14="http://schemas.microsoft.com/office/powerpoint/2010/main" val="237324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179E-0457-AD32-2215-045DBFF2E8F1}"/>
              </a:ext>
            </a:extLst>
          </p:cNvPr>
          <p:cNvSpPr>
            <a:spLocks noGrp="1"/>
          </p:cNvSpPr>
          <p:nvPr>
            <p:ph type="title"/>
          </p:nvPr>
        </p:nvSpPr>
        <p:spPr>
          <a:xfrm>
            <a:off x="1362075" y="1529255"/>
            <a:ext cx="5111750" cy="1347296"/>
          </a:xfrm>
        </p:spPr>
        <p:txBody>
          <a:bodyPr>
            <a:normAutofit/>
          </a:bodyPr>
          <a:lstStyle/>
          <a:p>
            <a:pPr algn="ctr"/>
            <a:br>
              <a:rPr lang="en-US" sz="2800" b="1" i="0">
                <a:solidFill>
                  <a:srgbClr val="1D1C1D"/>
                </a:solidFill>
                <a:effectLst/>
                <a:latin typeface="Slack-Lato"/>
              </a:rPr>
            </a:br>
            <a:endParaRPr lang="en-US"/>
          </a:p>
        </p:txBody>
      </p:sp>
      <p:sp>
        <p:nvSpPr>
          <p:cNvPr id="3" name="Text Placeholder 2">
            <a:extLst>
              <a:ext uri="{FF2B5EF4-FFF2-40B4-BE49-F238E27FC236}">
                <a16:creationId xmlns:a16="http://schemas.microsoft.com/office/drawing/2014/main" id="{39049325-D653-874D-D128-E4CB29840465}"/>
              </a:ext>
            </a:extLst>
          </p:cNvPr>
          <p:cNvSpPr>
            <a:spLocks noGrp="1"/>
          </p:cNvSpPr>
          <p:nvPr>
            <p:ph type="body" idx="1"/>
          </p:nvPr>
        </p:nvSpPr>
        <p:spPr/>
        <p:txBody>
          <a:bodyPr/>
          <a:lstStyle/>
          <a:p>
            <a:r>
              <a:rPr lang="en-US" sz="1400" b="0" i="0">
                <a:solidFill>
                  <a:srgbClr val="1D1C1D"/>
                </a:solidFill>
                <a:effectLst/>
                <a:latin typeface="Slack-Lato"/>
              </a:rPr>
              <a:t>Health Data Analytics Institute</a:t>
            </a:r>
          </a:p>
          <a:p>
            <a:endParaRPr lang="en-US">
              <a:solidFill>
                <a:srgbClr val="1D1C1D"/>
              </a:solidFill>
              <a:latin typeface="Slack-Lato"/>
            </a:endParaRPr>
          </a:p>
          <a:p>
            <a:r>
              <a:rPr lang="en-US" sz="1400" b="0" i="0">
                <a:solidFill>
                  <a:srgbClr val="1D1C1D"/>
                </a:solidFill>
                <a:effectLst/>
                <a:latin typeface="Slack-Lato"/>
              </a:rPr>
              <a:t>Chief Medical Officer</a:t>
            </a:r>
            <a:endParaRPr lang="en-US"/>
          </a:p>
        </p:txBody>
      </p:sp>
      <p:sp>
        <p:nvSpPr>
          <p:cNvPr id="4" name="Footer Placeholder 3">
            <a:extLst>
              <a:ext uri="{FF2B5EF4-FFF2-40B4-BE49-F238E27FC236}">
                <a16:creationId xmlns:a16="http://schemas.microsoft.com/office/drawing/2014/main" id="{1EFBF70F-76DC-5FBA-9E7A-F4E2925BCDAE}"/>
              </a:ext>
            </a:extLst>
          </p:cNvPr>
          <p:cNvSpPr>
            <a:spLocks noGrp="1"/>
          </p:cNvSpPr>
          <p:nvPr>
            <p:ph type="ftr" sz="quarter" idx="11"/>
          </p:nvPr>
        </p:nvSpPr>
        <p:spPr/>
        <p:txBody>
          <a:bodyPr/>
          <a:lstStyle/>
          <a:p>
            <a:r>
              <a:rPr lang="en-US"/>
              <a:t>STROKE PREDICTION MODELS</a:t>
            </a:r>
          </a:p>
        </p:txBody>
      </p:sp>
      <p:sp>
        <p:nvSpPr>
          <p:cNvPr id="5" name="Slide Number Placeholder 4">
            <a:extLst>
              <a:ext uri="{FF2B5EF4-FFF2-40B4-BE49-F238E27FC236}">
                <a16:creationId xmlns:a16="http://schemas.microsoft.com/office/drawing/2014/main" id="{A13EB9F7-4AA4-3BF0-D3DE-D47BBC0945D5}"/>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2431969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r>
              <a:rPr lang="en-US">
                <a:latin typeface="Times New Roman" panose="02020603050405020304" pitchFamily="18" charset="0"/>
                <a:cs typeface="Times New Roman" panose="02020603050405020304" pitchFamily="18" charset="0"/>
              </a:rPr>
              <a:t>Anderson, Gabriel</a:t>
            </a:r>
          </a:p>
          <a:p>
            <a:r>
              <a:rPr lang="en-US">
                <a:latin typeface="Times New Roman" panose="02020603050405020304" pitchFamily="18" charset="0"/>
                <a:cs typeface="Times New Roman" panose="02020603050405020304" pitchFamily="18" charset="0"/>
              </a:rPr>
              <a:t>Lavieri, Juan Carlos</a:t>
            </a:r>
          </a:p>
          <a:p>
            <a:r>
              <a:rPr lang="en-US">
                <a:latin typeface="Times New Roman"/>
                <a:cs typeface="Times New Roman"/>
              </a:rPr>
              <a:t>Lerma, Fidel</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ea typeface="+mn-lt"/>
                <a:cs typeface="+mn-lt"/>
              </a:rPr>
              <a:t>STROKE PREDICTION MODELS</a:t>
            </a:r>
            <a:endParaRPr lang="es-MX">
              <a:ea typeface="+mn-lt"/>
              <a:cs typeface="+mn-lt"/>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30</a:t>
            </a:fld>
            <a:endParaRPr lang="en-US"/>
          </a:p>
        </p:txBody>
      </p:sp>
    </p:spTree>
    <p:extLst>
      <p:ext uri="{BB962C8B-B14F-4D97-AF65-F5344CB8AC3E}">
        <p14:creationId xmlns:p14="http://schemas.microsoft.com/office/powerpoint/2010/main" val="1969787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74EB-600A-3BDF-0869-3ECB9E30155C}"/>
              </a:ext>
            </a:extLst>
          </p:cNvPr>
          <p:cNvSpPr>
            <a:spLocks noGrp="1"/>
          </p:cNvSpPr>
          <p:nvPr>
            <p:ph type="ctrTitle"/>
          </p:nvPr>
        </p:nvSpPr>
        <p:spPr/>
        <p:txBody>
          <a:bodyPr/>
          <a:lstStyle/>
          <a:p>
            <a:pPr algn="ctr"/>
            <a:r>
              <a:rPr lang="en-US"/>
              <a:t>Questions?</a:t>
            </a:r>
          </a:p>
        </p:txBody>
      </p:sp>
      <p:sp>
        <p:nvSpPr>
          <p:cNvPr id="3" name="Subtitle 2">
            <a:extLst>
              <a:ext uri="{FF2B5EF4-FFF2-40B4-BE49-F238E27FC236}">
                <a16:creationId xmlns:a16="http://schemas.microsoft.com/office/drawing/2014/main" id="{0F16A2BC-0C6C-2443-F297-91F593687E8D}"/>
              </a:ext>
            </a:extLst>
          </p:cNvPr>
          <p:cNvSpPr>
            <a:spLocks noGrp="1"/>
          </p:cNvSpPr>
          <p:nvPr>
            <p:ph type="subTitle" idx="1"/>
          </p:nvPr>
        </p:nvSpPr>
        <p:spPr/>
        <p:txBody>
          <a:bodyPr/>
          <a:lstStyle/>
          <a:p>
            <a:pPr algn="ctr"/>
            <a:r>
              <a:rPr lang="en-US"/>
              <a:t>We hope you enjoy our presentation, as much as we did while preparing it.</a:t>
            </a:r>
          </a:p>
        </p:txBody>
      </p:sp>
      <p:sp>
        <p:nvSpPr>
          <p:cNvPr id="4" name="Footer Placeholder 3">
            <a:extLst>
              <a:ext uri="{FF2B5EF4-FFF2-40B4-BE49-F238E27FC236}">
                <a16:creationId xmlns:a16="http://schemas.microsoft.com/office/drawing/2014/main" id="{C39820BA-0307-4C0B-84F0-A35116D267AD}"/>
              </a:ext>
            </a:extLst>
          </p:cNvPr>
          <p:cNvSpPr>
            <a:spLocks noGrp="1"/>
          </p:cNvSpPr>
          <p:nvPr>
            <p:ph type="ftr" sz="quarter" idx="11"/>
          </p:nvPr>
        </p:nvSpPr>
        <p:spPr/>
        <p:txBody>
          <a:bodyPr/>
          <a:lstStyle/>
          <a:p>
            <a:r>
              <a:rPr lang="en-US"/>
              <a:t>STROKE PREDICTION MODELS</a:t>
            </a:r>
          </a:p>
        </p:txBody>
      </p:sp>
      <p:sp>
        <p:nvSpPr>
          <p:cNvPr id="5" name="Slide Number Placeholder 4">
            <a:extLst>
              <a:ext uri="{FF2B5EF4-FFF2-40B4-BE49-F238E27FC236}">
                <a16:creationId xmlns:a16="http://schemas.microsoft.com/office/drawing/2014/main" id="{3E70C123-B829-6754-0084-CFFF159C8E57}"/>
              </a:ext>
            </a:extLst>
          </p:cNvPr>
          <p:cNvSpPr>
            <a:spLocks noGrp="1"/>
          </p:cNvSpPr>
          <p:nvPr>
            <p:ph type="sldNum" sz="quarter" idx="12"/>
          </p:nvPr>
        </p:nvSpPr>
        <p:spPr/>
        <p:txBody>
          <a:bodyPr/>
          <a:lstStyle/>
          <a:p>
            <a:fld id="{A49DFD55-3C28-40EF-9E31-A92D2E4017FF}" type="slidenum">
              <a:rPr lang="en-US" smtClean="0"/>
              <a:pPr/>
              <a:t>31</a:t>
            </a:fld>
            <a:endParaRPr lang="en-US"/>
          </a:p>
        </p:txBody>
      </p:sp>
    </p:spTree>
    <p:extLst>
      <p:ext uri="{BB962C8B-B14F-4D97-AF65-F5344CB8AC3E}">
        <p14:creationId xmlns:p14="http://schemas.microsoft.com/office/powerpoint/2010/main" val="219757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A3AF-B0EA-6161-7F41-B99819176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8C387-4AF5-7112-1A75-46F34A12D063}"/>
              </a:ext>
            </a:extLst>
          </p:cNvPr>
          <p:cNvSpPr>
            <a:spLocks noGrp="1"/>
          </p:cNvSpPr>
          <p:nvPr>
            <p:ph type="title"/>
          </p:nvPr>
        </p:nvSpPr>
        <p:spPr>
          <a:xfrm>
            <a:off x="1362075" y="880884"/>
            <a:ext cx="5111750" cy="1204912"/>
          </a:xfrm>
        </p:spPr>
        <p:txBody>
          <a:bodyPr/>
          <a:lstStyle/>
          <a:p>
            <a:r>
              <a:rPr lang="en-US">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6F2046C9-10E2-33ED-E4F4-363266113F2E}"/>
              </a:ext>
            </a:extLst>
          </p:cNvPr>
          <p:cNvSpPr>
            <a:spLocks noGrp="1"/>
          </p:cNvSpPr>
          <p:nvPr>
            <p:ph type="body" idx="1"/>
          </p:nvPr>
        </p:nvSpPr>
        <p:spPr>
          <a:xfrm>
            <a:off x="1362075" y="2697492"/>
            <a:ext cx="5111750" cy="3006454"/>
          </a:xfrm>
        </p:spPr>
        <p:txBody>
          <a:bodyPr vert="horz" lIns="91440" tIns="45720" rIns="91440" bIns="45720" rtlCol="0" anchor="t">
            <a:noAutofit/>
          </a:bodyPr>
          <a:lstStyle/>
          <a:p>
            <a:r>
              <a:rPr lang="en-US" sz="1800" b="0" i="0">
                <a:solidFill>
                  <a:srgbClr val="3C4043"/>
                </a:solidFill>
                <a:effectLst/>
                <a:latin typeface="Times New Roman" panose="02020603050405020304" pitchFamily="18" charset="0"/>
                <a:cs typeface="Times New Roman" panose="02020603050405020304" pitchFamily="18" charset="0"/>
              </a:rPr>
              <a:t>According to the World Health Organization (WHO) stroke is the 2nd leading cause of death globally, responsible for approximately 11% of total deaths.</a:t>
            </a:r>
            <a:endParaRPr lang="en-US" sz="1800">
              <a:solidFill>
                <a:srgbClr val="000000"/>
              </a:solidFill>
              <a:latin typeface="Times New Roman" panose="02020603050405020304" pitchFamily="18" charset="0"/>
              <a:cs typeface="Times New Roman" panose="02020603050405020304" pitchFamily="18" charset="0"/>
            </a:endParaRPr>
          </a:p>
          <a:p>
            <a:br>
              <a:rPr lang="en-US" sz="1800">
                <a:latin typeface="Times New Roman" panose="02020603050405020304" pitchFamily="18" charset="0"/>
                <a:cs typeface="Times New Roman" panose="02020603050405020304" pitchFamily="18" charset="0"/>
              </a:rPr>
            </a:br>
            <a:r>
              <a:rPr lang="en-US" sz="1800" b="0" i="0">
                <a:solidFill>
                  <a:srgbClr val="3C4043"/>
                </a:solidFill>
                <a:effectLst/>
                <a:latin typeface="Times New Roman" panose="02020603050405020304" pitchFamily="18" charset="0"/>
                <a:cs typeface="Times New Roman" panose="02020603050405020304" pitchFamily="18" charset="0"/>
              </a:rPr>
              <a:t>This dataset is used to predict whether a patient is likely to get stroke based on the input parameters like gender, age, various diseases, and smoking status. Each row in the data provides relevant information about the patient.</a:t>
            </a:r>
            <a:endParaRPr lang="en-US" sz="180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4D9C427-C886-FA9B-1CE1-8F56DDCA28D8}"/>
              </a:ext>
            </a:extLst>
          </p:cNvPr>
          <p:cNvSpPr>
            <a:spLocks noGrp="1"/>
          </p:cNvSpPr>
          <p:nvPr>
            <p:ph type="ftr" sz="quarter" idx="11"/>
          </p:nvPr>
        </p:nvSpPr>
        <p:spPr>
          <a:xfrm>
            <a:off x="2463800" y="6356350"/>
            <a:ext cx="3479800" cy="365125"/>
          </a:xfrm>
        </p:spPr>
        <p:txBody>
          <a:bodyPr/>
          <a:lstStyle/>
          <a:p>
            <a:r>
              <a:rPr lang="en-US"/>
              <a:t>STROKE PREDICTION MODELS</a:t>
            </a:r>
          </a:p>
        </p:txBody>
      </p:sp>
      <p:sp>
        <p:nvSpPr>
          <p:cNvPr id="6" name="Slide Number Placeholder 5">
            <a:extLst>
              <a:ext uri="{FF2B5EF4-FFF2-40B4-BE49-F238E27FC236}">
                <a16:creationId xmlns:a16="http://schemas.microsoft.com/office/drawing/2014/main" id="{C9BC92B4-88A6-527E-30E1-189FDF9A05D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196154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464160" y="539969"/>
            <a:ext cx="4179570" cy="575441"/>
          </a:xfrm>
        </p:spPr>
        <p:txBody>
          <a:bodyPr/>
          <a:lstStyle/>
          <a:p>
            <a:r>
              <a:rPr lang="en-US">
                <a:latin typeface="Times New Roman" panose="02020603050405020304" pitchFamily="18" charset="0"/>
                <a:cs typeface="Times New Roman" panose="02020603050405020304" pitchFamily="18" charset="0"/>
              </a:rPr>
              <a:t>PRIMARY GOAL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887260" y="1564728"/>
            <a:ext cx="5099719" cy="4568058"/>
          </a:xfrm>
        </p:spPr>
        <p:txBody>
          <a:bodyPr vert="horz" lIns="91440" tIns="45720" rIns="91440" bIns="45720" rtlCol="0" anchor="t">
            <a:noAutofit/>
          </a:bodyPr>
          <a:lstStyle/>
          <a:p>
            <a:r>
              <a:rPr lang="en-US">
                <a:latin typeface="Times New Roman"/>
                <a:cs typeface="Times New Roman"/>
              </a:rPr>
              <a:t>To predict as accurate as possible the risk of stroke occurrence in patients based on their health history. Using ML with the use of models (algorithm), to better identify each case, based on the data set downloaded from Kaggle, allegedly obtain from the WHO (World Health Organization).</a:t>
            </a:r>
          </a:p>
          <a:p>
            <a:r>
              <a:rPr lang="en-US">
                <a:latin typeface="Times New Roman" panose="02020603050405020304" pitchFamily="18" charset="0"/>
                <a:cs typeface="Times New Roman" panose="02020603050405020304" pitchFamily="18" charset="0"/>
              </a:rPr>
              <a:t>To contribute &amp; help medical professionals to prevent cases of “Stroke”, while finding the parameters used for study in their own patients.</a:t>
            </a:r>
          </a:p>
          <a:p>
            <a:r>
              <a:rPr lang="en-US" b="0" i="0">
                <a:solidFill>
                  <a:srgbClr val="FFFFFF"/>
                </a:solidFill>
                <a:effectLst/>
                <a:latin typeface="Times New Roman" panose="02020603050405020304" pitchFamily="18" charset="0"/>
                <a:cs typeface="Times New Roman" panose="02020603050405020304" pitchFamily="18" charset="0"/>
              </a:rPr>
              <a:t>The primary aim of our presentation is to encourage the adoption of our Stroke Prediction model within the institute’s health data analysis framework. Currently, the institute relies on traditional statistical methods for predicting stroke risks, which, while effective, do not fully leverage the predictive power of advanced machine learning techniques. By integrating our model, the institute can significantly improve the accuracy and speed of stroke risk prediction. This enhancement will enable more timely and personalized medical interventions, potentially saving lives and reducing long-term healthcare costs.</a:t>
            </a:r>
            <a:endParaRPr lang="en-US">
              <a:solidFill>
                <a:srgbClr val="FFFFFF"/>
              </a:solidFill>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sz="3200" b="1">
                <a:latin typeface="Times New Roman" panose="02020603050405020304" pitchFamily="18" charset="0"/>
                <a:cs typeface="Times New Roman" panose="02020603050405020304" pitchFamily="18" charset="0"/>
              </a:rPr>
              <a:t>The data </a:t>
            </a:r>
            <a:br>
              <a:rPr lang="en-US" sz="3200" b="1">
                <a:latin typeface="Times New Roman" panose="02020603050405020304" pitchFamily="18" charset="0"/>
                <a:cs typeface="Times New Roman" panose="02020603050405020304" pitchFamily="18" charset="0"/>
              </a:rPr>
            </a:br>
            <a:r>
              <a:rPr lang="en-US" sz="2000">
                <a:solidFill>
                  <a:srgbClr val="CE9178"/>
                </a:solidFill>
                <a:latin typeface="Times New Roman" panose="02020603050405020304" pitchFamily="18" charset="0"/>
                <a:cs typeface="Times New Roman" panose="02020603050405020304" pitchFamily="18" charset="0"/>
              </a:rPr>
              <a:t>source: </a:t>
            </a:r>
            <a:r>
              <a:rPr lang="en-US" sz="2000" b="0">
                <a:solidFill>
                  <a:srgbClr val="CE9178"/>
                </a:solidFill>
                <a:effectLst/>
                <a:latin typeface="Times New Roman" panose="02020603050405020304" pitchFamily="18" charset="0"/>
                <a:cs typeface="Times New Roman" panose="02020603050405020304" pitchFamily="18" charset="0"/>
              </a:rPr>
              <a:t>healthcare-dataset-stroke-data.csv</a:t>
            </a:r>
            <a:r>
              <a:rPr lang="en-US" sz="2000">
                <a:solidFill>
                  <a:srgbClr val="CE9178"/>
                </a:solidFill>
                <a:latin typeface="Times New Roman" panose="02020603050405020304" pitchFamily="18" charset="0"/>
                <a:cs typeface="Times New Roman" panose="02020603050405020304" pitchFamily="18" charset="0"/>
              </a:rPr>
              <a:t> (5110 records)</a:t>
            </a:r>
            <a:endParaRPr lang="en-US" sz="200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038999233"/>
              </p:ext>
            </p:extLst>
          </p:nvPr>
        </p:nvGraphicFramePr>
        <p:xfrm>
          <a:off x="646981" y="2113471"/>
          <a:ext cx="10453066" cy="3679735"/>
        </p:xfrm>
        <a:graphic>
          <a:graphicData uri="http://schemas.openxmlformats.org/drawingml/2006/table">
            <a:tbl>
              <a:tblPr firstRow="1" bandRow="1">
                <a:tableStyleId>{7E9639D4-E3E2-4D34-9284-5A2195B3D0D7}</a:tableStyleId>
              </a:tblPr>
              <a:tblGrid>
                <a:gridCol w="712304">
                  <a:extLst>
                    <a:ext uri="{9D8B030D-6E8A-4147-A177-3AD203B41FA5}">
                      <a16:colId xmlns:a16="http://schemas.microsoft.com/office/drawing/2014/main" val="3261104555"/>
                    </a:ext>
                  </a:extLst>
                </a:gridCol>
                <a:gridCol w="861390">
                  <a:extLst>
                    <a:ext uri="{9D8B030D-6E8A-4147-A177-3AD203B41FA5}">
                      <a16:colId xmlns:a16="http://schemas.microsoft.com/office/drawing/2014/main" val="2547279344"/>
                    </a:ext>
                  </a:extLst>
                </a:gridCol>
                <a:gridCol w="530086">
                  <a:extLst>
                    <a:ext uri="{9D8B030D-6E8A-4147-A177-3AD203B41FA5}">
                      <a16:colId xmlns:a16="http://schemas.microsoft.com/office/drawing/2014/main" val="2366228292"/>
                    </a:ext>
                  </a:extLst>
                </a:gridCol>
                <a:gridCol w="1043607">
                  <a:extLst>
                    <a:ext uri="{9D8B030D-6E8A-4147-A177-3AD203B41FA5}">
                      <a16:colId xmlns:a16="http://schemas.microsoft.com/office/drawing/2014/main" val="934788178"/>
                    </a:ext>
                  </a:extLst>
                </a:gridCol>
                <a:gridCol w="868129">
                  <a:extLst>
                    <a:ext uri="{9D8B030D-6E8A-4147-A177-3AD203B41FA5}">
                      <a16:colId xmlns:a16="http://schemas.microsoft.com/office/drawing/2014/main" val="1313728128"/>
                    </a:ext>
                  </a:extLst>
                </a:gridCol>
                <a:gridCol w="936056">
                  <a:extLst>
                    <a:ext uri="{9D8B030D-6E8A-4147-A177-3AD203B41FA5}">
                      <a16:colId xmlns:a16="http://schemas.microsoft.com/office/drawing/2014/main" val="2757028844"/>
                    </a:ext>
                  </a:extLst>
                </a:gridCol>
                <a:gridCol w="993913">
                  <a:extLst>
                    <a:ext uri="{9D8B030D-6E8A-4147-A177-3AD203B41FA5}">
                      <a16:colId xmlns:a16="http://schemas.microsoft.com/office/drawing/2014/main" val="4252085836"/>
                    </a:ext>
                  </a:extLst>
                </a:gridCol>
                <a:gridCol w="1076739">
                  <a:extLst>
                    <a:ext uri="{9D8B030D-6E8A-4147-A177-3AD203B41FA5}">
                      <a16:colId xmlns:a16="http://schemas.microsoft.com/office/drawing/2014/main" val="940804692"/>
                    </a:ext>
                  </a:extLst>
                </a:gridCol>
                <a:gridCol w="905879">
                  <a:extLst>
                    <a:ext uri="{9D8B030D-6E8A-4147-A177-3AD203B41FA5}">
                      <a16:colId xmlns:a16="http://schemas.microsoft.com/office/drawing/2014/main" val="2417783129"/>
                    </a:ext>
                  </a:extLst>
                </a:gridCol>
                <a:gridCol w="587932">
                  <a:extLst>
                    <a:ext uri="{9D8B030D-6E8A-4147-A177-3AD203B41FA5}">
                      <a16:colId xmlns:a16="http://schemas.microsoft.com/office/drawing/2014/main" val="1970344589"/>
                    </a:ext>
                  </a:extLst>
                </a:gridCol>
                <a:gridCol w="1065469">
                  <a:extLst>
                    <a:ext uri="{9D8B030D-6E8A-4147-A177-3AD203B41FA5}">
                      <a16:colId xmlns:a16="http://schemas.microsoft.com/office/drawing/2014/main" val="1631421013"/>
                    </a:ext>
                  </a:extLst>
                </a:gridCol>
                <a:gridCol w="871562">
                  <a:extLst>
                    <a:ext uri="{9D8B030D-6E8A-4147-A177-3AD203B41FA5}">
                      <a16:colId xmlns:a16="http://schemas.microsoft.com/office/drawing/2014/main" val="2596635212"/>
                    </a:ext>
                  </a:extLst>
                </a:gridCol>
              </a:tblGrid>
              <a:tr h="714194">
                <a:tc>
                  <a:txBody>
                    <a:bodyPr/>
                    <a:lstStyle/>
                    <a:p>
                      <a:pPr algn="ctr" rtl="0" fontAlgn="auto"/>
                      <a:r>
                        <a:rPr lang="en-US" sz="1600" b="0" i="0">
                          <a:solidFill>
                            <a:srgbClr val="FFFFFF"/>
                          </a:solidFill>
                          <a:effectLst/>
                          <a:latin typeface="Times New Roman" panose="02020603050405020304" pitchFamily="18" charset="0"/>
                          <a:cs typeface="Times New Roman" panose="02020603050405020304" pitchFamily="18" charset="0"/>
                        </a:rPr>
                        <a:t>​id</a:t>
                      </a:r>
                    </a:p>
                  </a:txBody>
                  <a:tcPr anchor="ctr"/>
                </a:tc>
                <a:tc>
                  <a:txBody>
                    <a:bodyPr/>
                    <a:lstStyle/>
                    <a:p>
                      <a:pPr lvl="0" algn="ctr">
                        <a:buNone/>
                      </a:pPr>
                      <a:r>
                        <a:rPr lang="en-US" sz="1600" b="0" i="0">
                          <a:solidFill>
                            <a:schemeClr val="accent1"/>
                          </a:solidFill>
                          <a:effectLst/>
                          <a:latin typeface="Times New Roman" panose="02020603050405020304" pitchFamily="18" charset="0"/>
                          <a:cs typeface="Times New Roman" panose="02020603050405020304" pitchFamily="18" charset="0"/>
                        </a:rPr>
                        <a:t>gender</a:t>
                      </a:r>
                      <a:endParaRPr lang="es-MX" b="0">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600" b="0" i="0">
                          <a:solidFill>
                            <a:schemeClr val="accent1"/>
                          </a:solidFill>
                          <a:effectLst/>
                          <a:latin typeface="Times New Roman" panose="02020603050405020304" pitchFamily="18" charset="0"/>
                          <a:cs typeface="Times New Roman" panose="02020603050405020304" pitchFamily="18" charset="0"/>
                        </a:rPr>
                        <a:t>age</a:t>
                      </a:r>
                      <a:endParaRPr lang="es-MX" b="0">
                        <a:latin typeface="Times New Roman" panose="02020603050405020304" pitchFamily="18" charset="0"/>
                        <a:cs typeface="Times New Roman" panose="02020603050405020304" pitchFamily="18" charset="0"/>
                      </a:endParaRPr>
                    </a:p>
                  </a:txBody>
                  <a:tcPr anchor="ctr"/>
                </a:tc>
                <a:tc>
                  <a:txBody>
                    <a:bodyPr/>
                    <a:lstStyle/>
                    <a:p>
                      <a:pPr algn="ctr" rtl="0" fontAlgn="base"/>
                      <a:r>
                        <a:rPr lang="en-US" sz="1600" b="0" i="0">
                          <a:solidFill>
                            <a:srgbClr val="FFFFFF"/>
                          </a:solidFill>
                          <a:effectLst/>
                          <a:latin typeface="Times New Roman" panose="02020603050405020304" pitchFamily="18" charset="0"/>
                          <a:cs typeface="Times New Roman" panose="02020603050405020304" pitchFamily="18" charset="0"/>
                        </a:rPr>
                        <a:t>Hyper-tension</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heart disease</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ever married</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Work type</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Residence type</a:t>
                      </a:r>
                    </a:p>
                  </a:txBody>
                  <a:tcPr anchor="ctr"/>
                </a:tc>
                <a:tc>
                  <a:txBody>
                    <a:bodyPr/>
                    <a:lstStyle/>
                    <a:p>
                      <a:pPr lvl="0" algn="ctr">
                        <a:buNone/>
                      </a:pPr>
                      <a:r>
                        <a:rPr lang="en-US" sz="1600" b="0" i="0" u="none" strike="noStrike" noProof="0">
                          <a:solidFill>
                            <a:schemeClr val="accent1"/>
                          </a:solidFill>
                          <a:effectLst/>
                          <a:latin typeface="Times New Roman" panose="02020603050405020304" pitchFamily="18" charset="0"/>
                          <a:cs typeface="Times New Roman" panose="02020603050405020304" pitchFamily="18" charset="0"/>
                        </a:rPr>
                        <a:t>Average Glucose level</a:t>
                      </a:r>
                      <a:endParaRPr lang="es-MX" b="0">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Bmi</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Smoking status</a:t>
                      </a:r>
                    </a:p>
                  </a:txBody>
                  <a:tcPr anchor="ctr"/>
                </a:tc>
                <a:tc>
                  <a:txBody>
                    <a:bodyPr/>
                    <a:lstStyle/>
                    <a:p>
                      <a:pPr lvl="0" algn="ctr">
                        <a:buNone/>
                      </a:pPr>
                      <a:r>
                        <a:rPr lang="en-US" sz="1600" b="0" i="0" kern="1200">
                          <a:solidFill>
                            <a:schemeClr val="accent1"/>
                          </a:solidFill>
                          <a:effectLst/>
                          <a:latin typeface="Times New Roman" panose="02020603050405020304" pitchFamily="18" charset="0"/>
                          <a:ea typeface="+mn-ea"/>
                          <a:cs typeface="Times New Roman" panose="02020603050405020304" pitchFamily="18" charset="0"/>
                        </a:rPr>
                        <a:t>Stroke</a:t>
                      </a:r>
                      <a:endParaRPr lang="es-MX"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41328149"/>
                  </a:ext>
                </a:extLst>
              </a:tr>
              <a:tr h="714194">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9046</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Male</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67</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a:t>
                      </a:r>
                    </a:p>
                  </a:txBody>
                  <a:tcPr anchor="ctr">
                    <a:lnR w="12700" cap="flat" cmpd="sng" algn="ctr">
                      <a:noFill/>
                      <a:prstDash val="solid"/>
                      <a:round/>
                      <a:headEnd type="none" w="med" len="med"/>
                      <a:tailEnd type="none" w="med" len="med"/>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Yes</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Private</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Urban</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228.69</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36.6</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Formerly smoked</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51676</a:t>
                      </a:r>
                    </a:p>
                    <a:p>
                      <a:pPr lvl="0" algn="ctr">
                        <a:buNone/>
                      </a:pPr>
                      <a:endParaRPr lang="en-US" sz="1400" b="0" i="0">
                        <a:solidFill>
                          <a:srgbClr val="333F5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Female</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61</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a:t>
                      </a: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Yes</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lnSpc>
                          <a:spcPct val="100000"/>
                        </a:lnSpc>
                        <a:spcBef>
                          <a:spcPts val="0"/>
                        </a:spcBef>
                        <a:spcAft>
                          <a:spcPts val="0"/>
                        </a:spcAft>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Self-Employed</a:t>
                      </a:r>
                      <a:endParaRPr lang="en-US">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Rural</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202.21</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NaN</a:t>
                      </a:r>
                      <a:endParaRPr lang="en-US" sz="1400" b="0" i="0" err="1">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Never smoked</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31112</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Male</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80</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a:t>
                      </a: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Yes</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Private</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Rural</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105.92</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32.5</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Never smoked</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3">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60182</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Female</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49</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a:t>
                      </a: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Yes</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Private</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Urban</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171.23</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34.4</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smokes</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a:t>
                      </a:r>
                    </a:p>
                  </a:txBody>
                  <a:tcPr anchor="ctr">
                    <a:lnR w="0">
                      <a:noFill/>
                    </a:lnR>
                  </a:tcPr>
                </a:tc>
                <a:extLst>
                  <a:ext uri="{0D108BD9-81ED-4DB2-BD59-A6C34878D82A}">
                    <a16:rowId xmlns:a16="http://schemas.microsoft.com/office/drawing/2014/main" val="3972665432"/>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STROKE PREDICTION MODELS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sz="3200" b="1">
                <a:latin typeface="Times New Roman" panose="02020603050405020304" pitchFamily="18" charset="0"/>
                <a:cs typeface="Times New Roman" panose="02020603050405020304" pitchFamily="18" charset="0"/>
              </a:rPr>
              <a:t>“features” of the data</a:t>
            </a:r>
            <a:br>
              <a:rPr lang="en-US" sz="3200" b="1">
                <a:latin typeface="Times New Roman" panose="02020603050405020304" pitchFamily="18" charset="0"/>
                <a:cs typeface="Times New Roman" panose="02020603050405020304" pitchFamily="18" charset="0"/>
              </a:rPr>
            </a:br>
            <a:r>
              <a:rPr lang="en-US" sz="2000">
                <a:solidFill>
                  <a:srgbClr val="CE9178"/>
                </a:solidFill>
                <a:latin typeface="Times New Roman" panose="02020603050405020304" pitchFamily="18" charset="0"/>
                <a:cs typeface="Times New Roman" panose="02020603050405020304" pitchFamily="18" charset="0"/>
              </a:rPr>
              <a:t>Different VALUES / value ranges</a:t>
            </a:r>
            <a:br>
              <a:rPr lang="en-US" sz="2000">
                <a:solidFill>
                  <a:srgbClr val="CE9178"/>
                </a:solidFill>
                <a:latin typeface="Consolas"/>
              </a:rPr>
            </a:br>
            <a:endParaRPr lang="en-US">
              <a:solidFill>
                <a:srgbClr val="CE9178"/>
              </a:solidFill>
              <a:latin typeface="Consolas"/>
            </a:endParaRP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991047575"/>
              </p:ext>
            </p:extLst>
          </p:nvPr>
        </p:nvGraphicFramePr>
        <p:xfrm>
          <a:off x="646981" y="2113471"/>
          <a:ext cx="10453065" cy="3731714"/>
        </p:xfrm>
        <a:graphic>
          <a:graphicData uri="http://schemas.openxmlformats.org/drawingml/2006/table">
            <a:tbl>
              <a:tblPr firstRow="1" bandRow="1">
                <a:tableStyleId>{7E9639D4-E3E2-4D34-9284-5A2195B3D0D7}</a:tableStyleId>
              </a:tblPr>
              <a:tblGrid>
                <a:gridCol w="712304">
                  <a:extLst>
                    <a:ext uri="{9D8B030D-6E8A-4147-A177-3AD203B41FA5}">
                      <a16:colId xmlns:a16="http://schemas.microsoft.com/office/drawing/2014/main" val="3261104555"/>
                    </a:ext>
                  </a:extLst>
                </a:gridCol>
                <a:gridCol w="861390">
                  <a:extLst>
                    <a:ext uri="{9D8B030D-6E8A-4147-A177-3AD203B41FA5}">
                      <a16:colId xmlns:a16="http://schemas.microsoft.com/office/drawing/2014/main" val="2547279344"/>
                    </a:ext>
                  </a:extLst>
                </a:gridCol>
                <a:gridCol w="592666">
                  <a:extLst>
                    <a:ext uri="{9D8B030D-6E8A-4147-A177-3AD203B41FA5}">
                      <a16:colId xmlns:a16="http://schemas.microsoft.com/office/drawing/2014/main" val="2366228292"/>
                    </a:ext>
                  </a:extLst>
                </a:gridCol>
                <a:gridCol w="981026">
                  <a:extLst>
                    <a:ext uri="{9D8B030D-6E8A-4147-A177-3AD203B41FA5}">
                      <a16:colId xmlns:a16="http://schemas.microsoft.com/office/drawing/2014/main" val="934788178"/>
                    </a:ext>
                  </a:extLst>
                </a:gridCol>
                <a:gridCol w="868129">
                  <a:extLst>
                    <a:ext uri="{9D8B030D-6E8A-4147-A177-3AD203B41FA5}">
                      <a16:colId xmlns:a16="http://schemas.microsoft.com/office/drawing/2014/main" val="1313728128"/>
                    </a:ext>
                  </a:extLst>
                </a:gridCol>
                <a:gridCol w="936056">
                  <a:extLst>
                    <a:ext uri="{9D8B030D-6E8A-4147-A177-3AD203B41FA5}">
                      <a16:colId xmlns:a16="http://schemas.microsoft.com/office/drawing/2014/main" val="2757028844"/>
                    </a:ext>
                  </a:extLst>
                </a:gridCol>
                <a:gridCol w="993913">
                  <a:extLst>
                    <a:ext uri="{9D8B030D-6E8A-4147-A177-3AD203B41FA5}">
                      <a16:colId xmlns:a16="http://schemas.microsoft.com/office/drawing/2014/main" val="4252085836"/>
                    </a:ext>
                  </a:extLst>
                </a:gridCol>
                <a:gridCol w="1076739">
                  <a:extLst>
                    <a:ext uri="{9D8B030D-6E8A-4147-A177-3AD203B41FA5}">
                      <a16:colId xmlns:a16="http://schemas.microsoft.com/office/drawing/2014/main" val="940804692"/>
                    </a:ext>
                  </a:extLst>
                </a:gridCol>
                <a:gridCol w="905879">
                  <a:extLst>
                    <a:ext uri="{9D8B030D-6E8A-4147-A177-3AD203B41FA5}">
                      <a16:colId xmlns:a16="http://schemas.microsoft.com/office/drawing/2014/main" val="2417783129"/>
                    </a:ext>
                  </a:extLst>
                </a:gridCol>
                <a:gridCol w="587932">
                  <a:extLst>
                    <a:ext uri="{9D8B030D-6E8A-4147-A177-3AD203B41FA5}">
                      <a16:colId xmlns:a16="http://schemas.microsoft.com/office/drawing/2014/main" val="1970344589"/>
                    </a:ext>
                  </a:extLst>
                </a:gridCol>
                <a:gridCol w="1065469">
                  <a:extLst>
                    <a:ext uri="{9D8B030D-6E8A-4147-A177-3AD203B41FA5}">
                      <a16:colId xmlns:a16="http://schemas.microsoft.com/office/drawing/2014/main" val="1631421013"/>
                    </a:ext>
                  </a:extLst>
                </a:gridCol>
                <a:gridCol w="871562">
                  <a:extLst>
                    <a:ext uri="{9D8B030D-6E8A-4147-A177-3AD203B41FA5}">
                      <a16:colId xmlns:a16="http://schemas.microsoft.com/office/drawing/2014/main" val="2596635212"/>
                    </a:ext>
                  </a:extLst>
                </a:gridCol>
              </a:tblGrid>
              <a:tr h="714194">
                <a:tc>
                  <a:txBody>
                    <a:bodyPr/>
                    <a:lstStyle/>
                    <a:p>
                      <a:pPr algn="ctr" rtl="0" fontAlgn="auto"/>
                      <a:r>
                        <a:rPr lang="en-US" sz="1600" b="0" i="0">
                          <a:solidFill>
                            <a:srgbClr val="FFFFFF"/>
                          </a:solidFill>
                          <a:effectLst/>
                          <a:latin typeface="Times New Roman" panose="02020603050405020304" pitchFamily="18" charset="0"/>
                          <a:cs typeface="Times New Roman" panose="02020603050405020304" pitchFamily="18" charset="0"/>
                        </a:rPr>
                        <a:t>​id</a:t>
                      </a:r>
                    </a:p>
                  </a:txBody>
                  <a:tcPr anchor="ctr"/>
                </a:tc>
                <a:tc>
                  <a:txBody>
                    <a:bodyPr/>
                    <a:lstStyle/>
                    <a:p>
                      <a:pPr lvl="0" algn="ctr">
                        <a:buNone/>
                      </a:pPr>
                      <a:r>
                        <a:rPr lang="en-US" sz="1600" b="0" i="0">
                          <a:solidFill>
                            <a:schemeClr val="accent1"/>
                          </a:solidFill>
                          <a:effectLst/>
                          <a:latin typeface="Times New Roman" panose="02020603050405020304" pitchFamily="18" charset="0"/>
                          <a:cs typeface="Times New Roman" panose="02020603050405020304" pitchFamily="18" charset="0"/>
                        </a:rPr>
                        <a:t>gender</a:t>
                      </a:r>
                      <a:endParaRPr lang="es-MX" b="0">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600" b="0" i="0">
                          <a:solidFill>
                            <a:schemeClr val="accent1"/>
                          </a:solidFill>
                          <a:effectLst/>
                          <a:latin typeface="Times New Roman" panose="02020603050405020304" pitchFamily="18" charset="0"/>
                          <a:cs typeface="Times New Roman" panose="02020603050405020304" pitchFamily="18" charset="0"/>
                        </a:rPr>
                        <a:t>Age</a:t>
                      </a:r>
                      <a:endParaRPr lang="es-MX" b="0">
                        <a:latin typeface="Times New Roman" panose="02020603050405020304" pitchFamily="18" charset="0"/>
                        <a:cs typeface="Times New Roman" panose="02020603050405020304" pitchFamily="18" charset="0"/>
                      </a:endParaRPr>
                    </a:p>
                    <a:p>
                      <a:pPr lvl="0" algn="ctr">
                        <a:buNone/>
                      </a:pPr>
                      <a:r>
                        <a:rPr lang="en-US" sz="1600" b="0" i="0">
                          <a:solidFill>
                            <a:schemeClr val="accent1"/>
                          </a:solidFill>
                          <a:effectLst/>
                          <a:latin typeface="Times New Roman" panose="02020603050405020304" pitchFamily="18" charset="0"/>
                          <a:cs typeface="Times New Roman" panose="02020603050405020304" pitchFamily="18" charset="0"/>
                        </a:rPr>
                        <a:t>(yrs)</a:t>
                      </a:r>
                    </a:p>
                  </a:txBody>
                  <a:tcPr anchor="ctr"/>
                </a:tc>
                <a:tc>
                  <a:txBody>
                    <a:bodyPr/>
                    <a:lstStyle/>
                    <a:p>
                      <a:pPr algn="ctr" rtl="0" fontAlgn="base"/>
                      <a:r>
                        <a:rPr lang="en-US" sz="1600" b="0" i="0">
                          <a:solidFill>
                            <a:srgbClr val="FFFFFF"/>
                          </a:solidFill>
                          <a:effectLst/>
                          <a:latin typeface="Times New Roman" panose="02020603050405020304" pitchFamily="18" charset="0"/>
                          <a:cs typeface="Times New Roman" panose="02020603050405020304" pitchFamily="18" charset="0"/>
                        </a:rPr>
                        <a:t>Hyper-tension</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heart disease</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ever married</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Work type</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Residence type</a:t>
                      </a:r>
                    </a:p>
                  </a:txBody>
                  <a:tcPr anchor="ctr"/>
                </a:tc>
                <a:tc>
                  <a:txBody>
                    <a:bodyPr/>
                    <a:lstStyle/>
                    <a:p>
                      <a:pPr lvl="0" algn="ctr">
                        <a:buNone/>
                      </a:pPr>
                      <a:r>
                        <a:rPr lang="en-US" sz="1600" b="0" i="0" u="none" strike="noStrike" noProof="0">
                          <a:solidFill>
                            <a:schemeClr val="accent1"/>
                          </a:solidFill>
                          <a:effectLst/>
                          <a:latin typeface="Times New Roman" panose="02020603050405020304" pitchFamily="18" charset="0"/>
                          <a:cs typeface="Times New Roman" panose="02020603050405020304" pitchFamily="18" charset="0"/>
                        </a:rPr>
                        <a:t>Average Glucose level</a:t>
                      </a:r>
                      <a:endParaRPr lang="es-MX" b="0">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bmi</a:t>
                      </a:r>
                    </a:p>
                  </a:txBody>
                  <a:tcPr anchor="ctr"/>
                </a:tc>
                <a:tc>
                  <a:txBody>
                    <a:bodyPr/>
                    <a:lstStyle/>
                    <a:p>
                      <a:pPr lvl="0" algn="ctr">
                        <a:buNone/>
                      </a:pPr>
                      <a:r>
                        <a:rPr lang="en-US" sz="1600" b="0" i="0">
                          <a:solidFill>
                            <a:srgbClr val="FFFFFF"/>
                          </a:solidFill>
                          <a:effectLst/>
                          <a:latin typeface="Times New Roman" panose="02020603050405020304" pitchFamily="18" charset="0"/>
                          <a:cs typeface="Times New Roman" panose="02020603050405020304" pitchFamily="18" charset="0"/>
                        </a:rPr>
                        <a:t>Smoking status</a:t>
                      </a:r>
                    </a:p>
                  </a:txBody>
                  <a:tcPr anchor="ctr"/>
                </a:tc>
                <a:tc>
                  <a:txBody>
                    <a:bodyPr/>
                    <a:lstStyle/>
                    <a:p>
                      <a:pPr lvl="0" algn="ctr">
                        <a:buNone/>
                      </a:pPr>
                      <a:r>
                        <a:rPr lang="en-US" sz="1600" b="0" i="0" kern="1200">
                          <a:solidFill>
                            <a:schemeClr val="accent1"/>
                          </a:solidFill>
                          <a:effectLst/>
                          <a:latin typeface="Times New Roman" panose="02020603050405020304" pitchFamily="18" charset="0"/>
                          <a:ea typeface="+mn-ea"/>
                          <a:cs typeface="Times New Roman" panose="02020603050405020304" pitchFamily="18" charset="0"/>
                        </a:rPr>
                        <a:t>Stroke</a:t>
                      </a:r>
                      <a:endParaRPr lang="es-MX"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41328149"/>
                  </a:ext>
                </a:extLst>
              </a:tr>
              <a:tr h="714194">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Not used</a:t>
                      </a:r>
                    </a:p>
                  </a:txBody>
                  <a:tcPr anchor="ctr">
                    <a:solidFill>
                      <a:schemeClr val="bg2"/>
                    </a:solidFill>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Male</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0.08</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 (no)</a:t>
                      </a:r>
                    </a:p>
                  </a:txBody>
                  <a:tcPr anchor="ctr">
                    <a:lnR w="12700" cap="flat" cmpd="sng" algn="ctr">
                      <a:noFill/>
                      <a:prstDash val="solid"/>
                      <a:round/>
                      <a:headEnd type="none" w="med" len="med"/>
                      <a:tailEnd type="none" w="med" len="med"/>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 (no)</a:t>
                      </a:r>
                      <a:endParaRPr lang="es-MX">
                        <a:latin typeface="Times New Roman" panose="02020603050405020304" pitchFamily="18" charset="0"/>
                        <a:cs typeface="Times New Roman" panose="02020603050405020304" pitchFamily="18" charset="0"/>
                      </a:endParaRPr>
                    </a:p>
                  </a:txBody>
                  <a:tcPr anchor="ctr">
                    <a:lnL>
                      <a:noFill/>
                    </a:lnL>
                    <a:lnR w="12700" cap="flat" cmpd="sng" algn="ctr">
                      <a:noFill/>
                      <a:prstDash val="solid"/>
                      <a:round/>
                      <a:headEnd type="none" w="med" len="med"/>
                      <a:tailEnd type="none" w="med" len="med"/>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Yes</a:t>
                      </a:r>
                      <a:endParaRPr lang="es-MX">
                        <a:latin typeface="Times New Roman" panose="02020603050405020304" pitchFamily="18" charset="0"/>
                        <a:cs typeface="Times New Roman" panose="02020603050405020304" pitchFamily="18" charset="0"/>
                      </a:endParaRP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Children, </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Urban</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55.12</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NaN,</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never </a:t>
                      </a:r>
                      <a:endParaRPr lang="es-MX">
                        <a:latin typeface="Times New Roman" panose="02020603050405020304" pitchFamily="18" charset="0"/>
                        <a:cs typeface="Times New Roman" panose="02020603050405020304" pitchFamily="18" charset="0"/>
                      </a:endParaRPr>
                    </a:p>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Smoked</a:t>
                      </a:r>
                    </a:p>
                  </a:txBody>
                  <a:tcPr anchor="ctr">
                    <a:lnL w="0">
                      <a:noFill/>
                    </a:lnL>
                    <a:lnR w="0">
                      <a:noFill/>
                    </a:lnR>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0 (no)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as part</a:t>
                      </a:r>
                    </a:p>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of</a:t>
                      </a:r>
                    </a:p>
                  </a:txBody>
                  <a:tcPr anchor="ctr">
                    <a:solidFill>
                      <a:schemeClr val="bg2"/>
                    </a:solidFill>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Female</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to</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 (yes)</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 (yes)</a:t>
                      </a: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No</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Never </a:t>
                      </a:r>
                      <a:endParaRPr lang="es-MX" sz="1400" b="0" i="0" u="none" strike="noStrike" noProof="0">
                        <a:solidFill>
                          <a:srgbClr val="000000"/>
                        </a:solidFill>
                        <a:effectLst/>
                        <a:latin typeface="Times New Roman" panose="02020603050405020304" pitchFamily="18" charset="0"/>
                        <a:cs typeface="Times New Roman" panose="02020603050405020304" pitchFamily="18" charset="0"/>
                      </a:endParaRPr>
                    </a:p>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worked,</a:t>
                      </a:r>
                      <a:endParaRPr lang="es-MX" sz="1400" b="0" i="0" u="none" strike="noStrike" noProof="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US" sz="1400" b="0" i="0" u="none" strike="noStrike" noProof="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Rural</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to</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10.3</a:t>
                      </a:r>
                      <a:endParaRPr lang="en-US" sz="1400" b="0" i="0" err="1">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 unknown</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1 (yes)</a:t>
                      </a:r>
                      <a:endParaRPr lang="es-MX">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lvl="0" algn="ctr">
                        <a:buNone/>
                      </a:pPr>
                      <a:r>
                        <a:rPr lang="en-US" sz="1400" b="0" i="0">
                          <a:solidFill>
                            <a:srgbClr val="333F50"/>
                          </a:solidFill>
                          <a:effectLst/>
                          <a:latin typeface="Times New Roman" panose="02020603050405020304" pitchFamily="18" charset="0"/>
                          <a:cs typeface="Times New Roman" panose="02020603050405020304" pitchFamily="18" charset="0"/>
                        </a:rPr>
                        <a:t>The model</a:t>
                      </a:r>
                    </a:p>
                  </a:txBody>
                  <a:tcPr anchor="ctr">
                    <a:solidFill>
                      <a:schemeClr val="bg2"/>
                    </a:solidFill>
                  </a:tcP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Other</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82</a:t>
                      </a: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u="none" strike="noStrike" noProof="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lnSpc>
                          <a:spcPct val="100000"/>
                        </a:lnSpc>
                        <a:spcBef>
                          <a:spcPts val="0"/>
                        </a:spcBef>
                        <a:spcAft>
                          <a:spcPts val="0"/>
                        </a:spcAft>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Self-Employed,</a:t>
                      </a:r>
                    </a:p>
                    <a:p>
                      <a:pPr lvl="0" algn="ctr">
                        <a:buNone/>
                      </a:pPr>
                      <a:endParaRPr lang="en-US" sz="1400" b="0" i="0" u="none" strike="noStrike" noProof="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271.74</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to</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Formerly </a:t>
                      </a:r>
                      <a:endParaRPr lang="es-MX">
                        <a:latin typeface="Times New Roman" panose="02020603050405020304" pitchFamily="18" charset="0"/>
                        <a:cs typeface="Times New Roman" panose="02020603050405020304" pitchFamily="18" charset="0"/>
                      </a:endParaRPr>
                    </a:p>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smoked</a:t>
                      </a:r>
                      <a:endParaRPr lang="en-US">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3">
                <a:tc>
                  <a:txBody>
                    <a:bodyPr/>
                    <a:lstStyle/>
                    <a:p>
                      <a:pPr lvl="0" algn="ctr">
                        <a:buNone/>
                      </a:pPr>
                      <a:endParaRPr lang="en-US" sz="1400" b="0" i="0">
                        <a:solidFill>
                          <a:srgbClr val="333F50"/>
                        </a:solidFill>
                        <a:effectLst/>
                        <a:highlight>
                          <a:srgbClr val="C0C0C0"/>
                        </a:highlight>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u="none" strike="noStrike" noProof="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lnSpc>
                          <a:spcPct val="100000"/>
                        </a:lnSpc>
                        <a:spcBef>
                          <a:spcPts val="0"/>
                        </a:spcBef>
                        <a:spcAft>
                          <a:spcPts val="0"/>
                        </a:spcAft>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Govt_job,</a:t>
                      </a:r>
                    </a:p>
                    <a:p>
                      <a:pPr lvl="0" algn="ctr">
                        <a:buNone/>
                      </a:pPr>
                      <a:endParaRPr lang="en-US" sz="1400" b="0" i="0" u="none" strike="noStrike" noProof="0">
                        <a:solidFill>
                          <a:srgbClr val="000000"/>
                        </a:solidFill>
                        <a:effectLst/>
                        <a:latin typeface="Times New Roman" panose="02020603050405020304" pitchFamily="18" charset="0"/>
                        <a:cs typeface="Times New Roman" panose="02020603050405020304" pitchFamily="18" charset="0"/>
                      </a:endParaRPr>
                    </a:p>
                    <a:p>
                      <a:pPr lvl="0" algn="ctr">
                        <a:buNone/>
                      </a:pPr>
                      <a:r>
                        <a:rPr lang="en-US" sz="1400" b="0" i="0" u="none" strike="noStrike" noProof="0">
                          <a:solidFill>
                            <a:srgbClr val="000000"/>
                          </a:solidFill>
                          <a:effectLst/>
                          <a:latin typeface="Times New Roman" panose="02020603050405020304" pitchFamily="18" charset="0"/>
                          <a:cs typeface="Times New Roman" panose="02020603050405020304" pitchFamily="18" charset="0"/>
                        </a:rPr>
                        <a:t>Private</a:t>
                      </a:r>
                      <a:endParaRPr lang="es-MX">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97.6</a:t>
                      </a:r>
                    </a:p>
                  </a:txBody>
                  <a:tcPr anchor="ctr"/>
                </a:tc>
                <a:tc>
                  <a:txBody>
                    <a:bodyPr/>
                    <a:lstStyle/>
                    <a:p>
                      <a:pPr lvl="0" algn="ctr">
                        <a:buNone/>
                      </a:pPr>
                      <a:r>
                        <a:rPr lang="en-US" sz="1400" b="0" i="0">
                          <a:solidFill>
                            <a:srgbClr val="000000"/>
                          </a:solidFill>
                          <a:effectLst/>
                          <a:latin typeface="Times New Roman" panose="02020603050405020304" pitchFamily="18" charset="0"/>
                          <a:cs typeface="Times New Roman" panose="02020603050405020304" pitchFamily="18" charset="0"/>
                        </a:rPr>
                        <a:t>smokes</a:t>
                      </a:r>
                    </a:p>
                  </a:txBody>
                  <a:tcPr anchor="ctr"/>
                </a:tc>
                <a:tc>
                  <a:txBody>
                    <a:bodyPr/>
                    <a:lstStyle/>
                    <a:p>
                      <a:pPr lvl="0" algn="ctr">
                        <a:buNone/>
                      </a:pPr>
                      <a:endParaRPr lang="en-US" sz="1400" b="0" i="0">
                        <a:solidFill>
                          <a:srgbClr val="000000"/>
                        </a:solidFill>
                        <a:effectLst/>
                        <a:latin typeface="Times New Roman" panose="02020603050405020304" pitchFamily="18" charset="0"/>
                        <a:cs typeface="Times New Roman" panose="02020603050405020304" pitchFamily="18" charset="0"/>
                      </a:endParaRPr>
                    </a:p>
                  </a:txBody>
                  <a:tcPr anchor="ctr">
                    <a:lnR w="0">
                      <a:noFill/>
                    </a:lnR>
                  </a:tcPr>
                </a:tc>
                <a:extLst>
                  <a:ext uri="{0D108BD9-81ED-4DB2-BD59-A6C34878D82A}">
                    <a16:rowId xmlns:a16="http://schemas.microsoft.com/office/drawing/2014/main" val="3972665432"/>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STROKE PREDICTION MODELS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82990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491611" y="2436064"/>
            <a:ext cx="6696075" cy="1909763"/>
          </a:xfrm>
        </p:spPr>
        <p:txBody>
          <a:bodyPr/>
          <a:lstStyle/>
          <a:p>
            <a:r>
              <a:rPr lang="en-US">
                <a:latin typeface="Times New Roman" panose="02020603050405020304" pitchFamily="18" charset="0"/>
                <a:ea typeface="+mj-lt"/>
                <a:cs typeface="Times New Roman" panose="02020603050405020304" pitchFamily="18" charset="0"/>
              </a:rPr>
              <a:t>an ounce of prevention is worth a pound of cure</a:t>
            </a:r>
            <a:r>
              <a:rPr lang="en-US">
                <a:latin typeface="Times New Roman" panose="02020603050405020304" pitchFamily="18" charset="0"/>
                <a:cs typeface="Times New Roman" panose="02020603050405020304" pitchFamily="18" charset="0"/>
              </a:rPr>
              <a:t>.​</a:t>
            </a:r>
            <a:endParaRPr lang="es-MX">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pPr marL="285750" indent="-285750">
              <a:buFont typeface="Calibri" panose="020B0604020202020204" pitchFamily="34" charset="0"/>
              <a:buChar char="-"/>
            </a:pPr>
            <a:r>
              <a:rPr lang="en-US">
                <a:latin typeface="Times New Roman" panose="02020603050405020304" pitchFamily="18" charset="0"/>
                <a:cs typeface="Times New Roman" panose="02020603050405020304" pitchFamily="18" charset="0"/>
              </a:rPr>
              <a:t>Benjamin Franklin</a:t>
            </a:r>
            <a:endParaRPr lang="es-MX">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STROKE PREDICTION MODELS</a:t>
            </a:r>
            <a:endParaRPr lang="es-MX"/>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782068"/>
            <a:ext cx="10515600" cy="1325563"/>
          </a:xfrm>
        </p:spPr>
        <p:txBody>
          <a:bodyPr/>
          <a:lstStyle/>
          <a:p>
            <a:r>
              <a:rPr lang="en-US">
                <a:latin typeface="Times New Roman" panose="02020603050405020304" pitchFamily="18" charset="0"/>
                <a:cs typeface="Times New Roman" panose="02020603050405020304" pitchFamily="18" charset="0"/>
              </a:rPr>
              <a:t>prediction models &amp; project </a:t>
            </a:r>
            <a:r>
              <a:rPr lang="en-US">
                <a:latin typeface="Times New Roman" panose="02020603050405020304" pitchFamily="18" charset="0"/>
                <a:ea typeface="+mj-lt"/>
                <a:cs typeface="Times New Roman" panose="02020603050405020304" pitchFamily="18" charset="0"/>
              </a:rPr>
              <a:t>PLAN </a:t>
            </a:r>
            <a:endParaRPr lang="es-MX">
              <a:latin typeface="Times New Roman" panose="02020603050405020304" pitchFamily="18" charset="0"/>
              <a:ea typeface="+mj-lt"/>
              <a:cs typeface="Times New Roman" panose="02020603050405020304" pitchFamily="18" charset="0"/>
            </a:endParaRP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76899870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STROKE PREDICTION MODELS</a:t>
            </a:r>
            <a:endParaRPr lang="en-US">
              <a:solidFill>
                <a:srgbClr val="000000"/>
              </a:solidFill>
              <a:ea typeface="+mn-lt"/>
              <a:cs typeface="+mn-lt"/>
            </a:endParaRP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{DC736AA1-9DAC-4A38-9011-14F4272ED875}tf67328976_win32</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Project 2  ai bootcamp SMU STROKE PREDICTION</vt:lpstr>
      <vt:lpstr>AGENDA</vt:lpstr>
      <vt:lpstr> </vt:lpstr>
      <vt:lpstr>INTRODUCTION</vt:lpstr>
      <vt:lpstr>PRIMARY GOAL</vt:lpstr>
      <vt:lpstr>The data  source: healthcare-dataset-stroke-data.csv (5110 records)</vt:lpstr>
      <vt:lpstr>“features” of the data Different VALUES / value ranges </vt:lpstr>
      <vt:lpstr>an ounce of prevention is worth a pound of cure.​</vt:lpstr>
      <vt:lpstr>prediction models &amp; project PLAN </vt:lpstr>
      <vt:lpstr>Machine Learning model's score</vt:lpstr>
      <vt:lpstr>Model metrics summary</vt:lpstr>
      <vt:lpstr>The first model</vt:lpstr>
      <vt:lpstr>observations</vt:lpstr>
      <vt:lpstr>FIRST MODEL REASONING</vt:lpstr>
      <vt:lpstr>First model findings (F1-Scores)</vt:lpstr>
      <vt:lpstr>HOW DID WE GET FROM 0 TO 63.84%</vt:lpstr>
      <vt:lpstr>SUMMARY</vt:lpstr>
      <vt:lpstr>Predictions/conclusions</vt:lpstr>
      <vt:lpstr>Graphs used for visualizations</vt:lpstr>
      <vt:lpstr>Stroke_Predictions_3</vt:lpstr>
      <vt:lpstr>Interpreting data analysis &amp; graph on slide 20</vt:lpstr>
      <vt:lpstr>Stroke_Predictions_6</vt:lpstr>
      <vt:lpstr>Interpreting graphs on slides 22</vt:lpstr>
      <vt:lpstr>Stroke_predictions_7</vt:lpstr>
      <vt:lpstr>Interpreting Data &amp; graphs on slides 24</vt:lpstr>
      <vt:lpstr>Interpreting Data &amp; graphs on slides 24</vt:lpstr>
      <vt:lpstr>PowerPoint Presentation</vt:lpstr>
      <vt:lpstr>PowerPoint Presentation</vt:lpstr>
      <vt:lpstr>PowerPoint Presentation</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ai bootcamp</dc:title>
  <dc:creator>Juan Lavieri</dc:creator>
  <cp:revision>1</cp:revision>
  <dcterms:created xsi:type="dcterms:W3CDTF">2024-02-29T03:40:53Z</dcterms:created>
  <dcterms:modified xsi:type="dcterms:W3CDTF">2024-03-03T03:19:03Z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