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23"/>
    <p:restoredTop sz="93706"/>
  </p:normalViewPr>
  <p:slideViewPr>
    <p:cSldViewPr snapToGrid="0" snapToObjects="1">
      <p:cViewPr varScale="1">
        <p:scale>
          <a:sx n="115" d="100"/>
          <a:sy n="115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2A6D-7EB8-7248-ABBF-AD26F2E8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7B085-C02B-9E4D-9B8A-A7DFF6FF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4887A-C419-E847-8E45-7996957C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3F4A8-53C9-D346-AA50-1C74F64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17D52-6033-434D-869B-C66C676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3DAEC-7043-D244-B726-747DCDE7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1421A6-285E-F84C-A571-52F85AA5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4EE2E-69CE-1449-B38E-E18D36EB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9404B-5E38-AA46-8B9A-157E0031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D9880-7EB3-1A49-9979-F2F02B0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94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968785-955F-1E45-A100-445BE9FB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049D66-E9E2-7147-97A6-51C26376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8A305-9E74-DD4B-BA94-6B858291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FFCC3-BFC3-354F-A624-B1E471EC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A77BC-EEF9-3741-B60C-84E1642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69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2D9BA-4580-8A48-8330-2A456D94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B5A4E-6C42-3445-AD00-1DD4885D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41CAC-A292-BD40-8E57-F527B31B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D6956-EDA6-3E41-AC63-EBCC420E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8446B-78FF-7546-8D12-6A8D5C14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66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15B5-9814-9947-93FD-FD9AFF35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15654-207E-0E40-B1E7-5E7FA1DA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B117B-373B-DB48-9B86-B68834D6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39FBB-6F76-9948-82D5-270F3B3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5D638-CFB9-704D-B4D1-7BC9F40F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5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C8689-29F9-EB4B-A7AB-8507A5FF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89FA8-420E-304D-BBA9-31977A38D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F683FD-7054-A145-9DB2-1F17E52A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C267E6-DC43-4B4C-9F78-5AE65DDB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23D31-A1B7-F742-9BAA-F9B6C0C7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077E2-295A-1F46-BB5F-16F3A4A6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80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FF73F-48BF-DC40-A5CF-CE94B3FD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3405D-0AF2-7F42-A9D3-2F4D57F8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98274-A70B-7A4B-93EA-56E8D88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E2D86B-7B1C-6D4B-900E-BAE47B28F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060471-EB45-CE4F-A55F-60A6B3540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64A311-A9ED-ED45-B481-D61481EC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B57AA6-C97B-8E4F-9733-E0CF83E1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809ABC-7C82-D74B-837F-12F0C84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7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FD39-CC6A-2748-A022-82CF6107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A47F0E-CDD5-444F-819F-F45293AB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A70FB1-ACB9-4F4C-9F8D-FB08A07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D5B50A-174D-864F-9383-F7E2146A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7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A97EC9-D976-1A43-921B-DFC16FB6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4C9F33-D98C-B74E-8B3C-CAF720F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50A7BC-D1AC-5B4D-8288-FDC264CA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2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5A06-E04F-4F47-BA05-DC41B13A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D1BFB-CF4E-404E-824C-FC6AA708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63E275-88A8-A646-B119-06EAC1CC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2A01AA-F734-804E-81C2-5A4CABD1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3DFB1-7BB4-2C40-8155-0610AA0E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56D95C-6E94-BF4F-9460-2E14E562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2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8EEEB-C71C-D346-B841-0505FEE1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A5B2A6-80F1-A943-A674-13E7E681A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6799CD-D562-8045-A307-C1C7CA6F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339A8B-2877-D541-A466-E2605237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1806C-69FD-4446-9C1A-5DA1BCB3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680CF-D846-094D-A3D1-C6E2F94F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9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6FF8E2-9E63-4348-89A9-33826539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FE39-DBD0-B541-8248-D0C83749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95FAB-82DA-8D41-93E6-DF3607CFB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48A0-5B3A-EC46-8441-F66A25FEEF67}" type="datetimeFigureOut">
              <a:rPr lang="es-MX" smtClean="0"/>
              <a:t>23/05/19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EA573-24B3-A144-B1B2-E5A8337C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FAF62-2182-9D4B-B6EC-AC45360E6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7014-567B-9249-A534-2F2ED82AA9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1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29F3-CF16-044F-AA78-E45F70CE5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Modelos log lineales en polls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6989E-932C-4C4C-AA8C-EE93ACC08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Antonio Manguart Páez</a:t>
            </a:r>
          </a:p>
        </p:txBody>
      </p:sp>
    </p:spTree>
    <p:extLst>
      <p:ext uri="{BB962C8B-B14F-4D97-AF65-F5344CB8AC3E}">
        <p14:creationId xmlns:p14="http://schemas.microsoft.com/office/powerpoint/2010/main" val="12187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4F3757-D52E-8F45-A777-DE2E3563E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17" y="0"/>
            <a:ext cx="11480566" cy="6858001"/>
          </a:xfrm>
        </p:spPr>
      </p:pic>
    </p:spTree>
    <p:extLst>
      <p:ext uri="{BB962C8B-B14F-4D97-AF65-F5344CB8AC3E}">
        <p14:creationId xmlns:p14="http://schemas.microsoft.com/office/powerpoint/2010/main" val="192798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F809D-F89C-3C49-92AF-AF6B8BE6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992313"/>
            <a:ext cx="10515600" cy="2317750"/>
          </a:xfrm>
        </p:spPr>
        <p:txBody>
          <a:bodyPr>
            <a:normAutofit/>
          </a:bodyPr>
          <a:lstStyle/>
          <a:p>
            <a:r>
              <a:rPr lang="es-MX" sz="3600" dirty="0"/>
              <a:t>             formula 		                     logPostProb</a:t>
            </a:r>
          </a:p>
          <a:p>
            <a:r>
              <a:rPr lang="es-MX" sz="3600" dirty="0"/>
              <a:t>1          [partido,tile_days][state]       686295.0</a:t>
            </a:r>
          </a:p>
          <a:p>
            <a:r>
              <a:rPr lang="es-MX" sz="3600" dirty="0"/>
              <a:t>2          [partido][tile_days][state]     686272.8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81ACD68-00CC-3347-964B-018E0DB6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00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>
                <a:solidFill>
                  <a:srgbClr val="FF0000"/>
                </a:solidFill>
              </a:rPr>
              <a:t>Días, estado y partido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9BE6BE-B058-7247-9C8D-2CDC2C34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4310063"/>
            <a:ext cx="11252199" cy="13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7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CDE4D-CDCA-C04C-B031-B3BE19EA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686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sz="3600" dirty="0"/>
          </a:p>
          <a:p>
            <a:pPr algn="ctr">
              <a:buFontTx/>
              <a:buChar char="-"/>
            </a:pPr>
            <a:r>
              <a:rPr lang="es-MX" sz="3600" dirty="0"/>
              <a:t>formula = freq ~ partido + state + tile_days </a:t>
            </a:r>
          </a:p>
          <a:p>
            <a:pPr marL="0" indent="0" algn="ctr">
              <a:buNone/>
            </a:pPr>
            <a:r>
              <a:rPr lang="es-MX" sz="3600" dirty="0"/>
              <a:t>[1] 7202.08</a:t>
            </a:r>
          </a:p>
          <a:p>
            <a:pPr marL="0" indent="0" algn="ctr">
              <a:buNone/>
            </a:pPr>
            <a:r>
              <a:rPr lang="es-MX" sz="3600" dirty="0"/>
              <a:t> </a:t>
            </a:r>
          </a:p>
          <a:p>
            <a:pPr marL="0" indent="0" algn="ctr">
              <a:buNone/>
            </a:pPr>
            <a:r>
              <a:rPr lang="es-MX" sz="3600" dirty="0"/>
              <a:t>freq ~ partido + state + year_id + partido*year_id)</a:t>
            </a:r>
          </a:p>
          <a:p>
            <a:pPr marL="0" indent="0" algn="ctr">
              <a:buNone/>
            </a:pPr>
            <a:r>
              <a:rPr lang="es-MX" sz="3600" dirty="0"/>
              <a:t>[1] 6537.015</a:t>
            </a:r>
          </a:p>
          <a:p>
            <a:pPr marL="0" indent="0" algn="ctr">
              <a:buNone/>
            </a:pPr>
            <a:endParaRPr lang="es-MX" sz="3600" dirty="0"/>
          </a:p>
          <a:p>
            <a:pPr marL="0" indent="0" algn="ctr">
              <a:buNone/>
            </a:pPr>
            <a:r>
              <a:rPr lang="es-MX" sz="3600" dirty="0"/>
              <a:t>freq ~ partido + state + year_id + partido*year_id + partido*state</a:t>
            </a:r>
          </a:p>
          <a:p>
            <a:pPr marL="0" indent="0" algn="ctr">
              <a:buNone/>
            </a:pPr>
            <a:r>
              <a:rPr lang="es-MX" sz="3600" dirty="0"/>
              <a:t>[1] 4069.136</a:t>
            </a:r>
          </a:p>
        </p:txBody>
      </p:sp>
    </p:spTree>
    <p:extLst>
      <p:ext uri="{BB962C8B-B14F-4D97-AF65-F5344CB8AC3E}">
        <p14:creationId xmlns:p14="http://schemas.microsoft.com/office/powerpoint/2010/main" val="5106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09E5D-C82C-A549-81D4-591D0FF2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7063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(state,pollster_grp,tile_days,year_id)(state,partido) 609996.1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(state,pollster_grp,tile_days,year_id)(partido) 609469.4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(state,pollster_grp,tile_days,year_id)(state,tile_days,partido) 609309.8</a:t>
            </a:r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6051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C3DF-A462-5749-AAA9-C4B5A46F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94FBD-3930-9A46-8E68-24B2F6E9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Tenemos 2 secciones, estado, encuesta, días y año … por otro lado estado y partido</a:t>
            </a:r>
          </a:p>
          <a:p>
            <a:endParaRPr lang="es-MX" dirty="0"/>
          </a:p>
          <a:p>
            <a:r>
              <a:rPr lang="es-MX" dirty="0"/>
              <a:t>Parece ser que estas dos secciones son independientes dado el a ̃no, es decir en distintos años hubo comportamientos distintos que no tienen que ver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419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6D69D3-4D96-3D41-940F-270E95B6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225" y="606425"/>
            <a:ext cx="10519115" cy="1608138"/>
          </a:xfr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28A74A-6AF6-0146-A337-BD5EC54F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76" y="2652712"/>
            <a:ext cx="10245048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209292-F708-F246-B2FE-0F79170BE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490" y="750093"/>
            <a:ext cx="10945600" cy="5136357"/>
          </a:xfrm>
        </p:spPr>
      </p:pic>
    </p:spTree>
    <p:extLst>
      <p:ext uri="{BB962C8B-B14F-4D97-AF65-F5344CB8AC3E}">
        <p14:creationId xmlns:p14="http://schemas.microsoft.com/office/powerpoint/2010/main" val="29367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9C0148-EAA5-6049-80C9-0728D31DD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12" y="1100137"/>
            <a:ext cx="11697788" cy="3906044"/>
          </a:xfrm>
        </p:spPr>
      </p:pic>
    </p:spTree>
    <p:extLst>
      <p:ext uri="{BB962C8B-B14F-4D97-AF65-F5344CB8AC3E}">
        <p14:creationId xmlns:p14="http://schemas.microsoft.com/office/powerpoint/2010/main" val="18211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E573EC-ACF2-B14F-B91A-4E9402BFC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543" y="1157287"/>
            <a:ext cx="9022844" cy="3753644"/>
          </a:xfrm>
        </p:spPr>
      </p:pic>
    </p:spTree>
    <p:extLst>
      <p:ext uri="{BB962C8B-B14F-4D97-AF65-F5344CB8AC3E}">
        <p14:creationId xmlns:p14="http://schemas.microsoft.com/office/powerpoint/2010/main" val="241662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358742-8839-8F47-93F6-38EC3269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8" y="123112"/>
            <a:ext cx="6886575" cy="67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FBCACF-974D-6B43-ADE5-8EA16A738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20" y="154608"/>
            <a:ext cx="7254240" cy="6518303"/>
          </a:xfrm>
        </p:spPr>
      </p:pic>
    </p:spTree>
    <p:extLst>
      <p:ext uri="{BB962C8B-B14F-4D97-AF65-F5344CB8AC3E}">
        <p14:creationId xmlns:p14="http://schemas.microsoft.com/office/powerpoint/2010/main" val="395569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E01A78-9FCC-9644-897C-F2398804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15" y="436396"/>
            <a:ext cx="11425969" cy="6421604"/>
          </a:xfrm>
        </p:spPr>
      </p:pic>
    </p:spTree>
    <p:extLst>
      <p:ext uri="{BB962C8B-B14F-4D97-AF65-F5344CB8AC3E}">
        <p14:creationId xmlns:p14="http://schemas.microsoft.com/office/powerpoint/2010/main" val="306897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9ED0DC-179B-B843-8847-4D10F0B4C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276512"/>
            <a:ext cx="9587127" cy="6304975"/>
          </a:xfrm>
        </p:spPr>
      </p:pic>
    </p:spTree>
    <p:extLst>
      <p:ext uri="{BB962C8B-B14F-4D97-AF65-F5344CB8AC3E}">
        <p14:creationId xmlns:p14="http://schemas.microsoft.com/office/powerpoint/2010/main" val="166858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181</Words>
  <Application>Microsoft Macintosh PowerPoint</Application>
  <PresentationFormat>Panorámica</PresentationFormat>
  <Paragraphs>24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Modelos log lineales en polls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Días, estado y partido </vt:lpstr>
      <vt:lpstr>Presentación de PowerPoint</vt:lpstr>
      <vt:lpstr>Presentación de PowerPoint</vt:lpstr>
      <vt:lpstr>Interpretación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log lineales en polls</dc:title>
  <dc:creator>Microsoft Office User</dc:creator>
  <cp:lastModifiedBy>Microsoft Office User</cp:lastModifiedBy>
  <cp:revision>8</cp:revision>
  <dcterms:created xsi:type="dcterms:W3CDTF">2019-05-23T15:34:53Z</dcterms:created>
  <dcterms:modified xsi:type="dcterms:W3CDTF">2019-05-23T21:37:04Z</dcterms:modified>
</cp:coreProperties>
</file>