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9" r:id="rId3"/>
    <p:sldId id="260" r:id="rId4"/>
    <p:sldId id="261" r:id="rId5"/>
    <p:sldId id="268" r:id="rId6"/>
    <p:sldId id="270" r:id="rId7"/>
    <p:sldId id="271" r:id="rId8"/>
    <p:sldId id="269" r:id="rId9"/>
    <p:sldId id="265" r:id="rId10"/>
    <p:sldId id="264" r:id="rId11"/>
    <p:sldId id="272" r:id="rId12"/>
    <p:sldId id="273" r:id="rId13"/>
    <p:sldId id="274" r:id="rId14"/>
    <p:sldId id="275" r:id="rId15"/>
    <p:sldId id="276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-for-windows/git/releases/download/v2.5.1.windows.1/Git-2.5.1-64-bit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you push your changes, </a:t>
            </a:r>
            <a:r>
              <a:rPr lang="en-US" dirty="0" err="1" smtClean="0"/>
              <a:t>Git</a:t>
            </a:r>
            <a:r>
              <a:rPr lang="en-US" dirty="0" smtClean="0"/>
              <a:t> merges your new additions with the repository, overwriting the old code with the new.</a:t>
            </a:r>
          </a:p>
          <a:p>
            <a:r>
              <a:rPr lang="en-US" dirty="0"/>
              <a:t> </a:t>
            </a:r>
            <a:r>
              <a:rPr lang="en-US" dirty="0" smtClean="0"/>
              <a:t>When more than one person has altered the same piece of code and push their respective work. </a:t>
            </a:r>
            <a:r>
              <a:rPr lang="en-US" dirty="0" err="1" smtClean="0"/>
              <a:t>Git</a:t>
            </a:r>
            <a:r>
              <a:rPr lang="en-US" dirty="0" smtClean="0"/>
              <a:t> won’t know which one to use, causing a merge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7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branch in </a:t>
            </a:r>
            <a:r>
              <a:rPr lang="en-US" dirty="0" err="1"/>
              <a:t>Git</a:t>
            </a:r>
            <a:r>
              <a:rPr lang="en-US" dirty="0"/>
              <a:t> is simply a lightweight movable pointer to one of </a:t>
            </a:r>
            <a:r>
              <a:rPr lang="en-US" dirty="0" smtClean="0"/>
              <a:t>a commit. </a:t>
            </a:r>
            <a:r>
              <a:rPr lang="en-US" dirty="0"/>
              <a:t>The default branch name in </a:t>
            </a:r>
            <a:r>
              <a:rPr lang="en-US" dirty="0" err="1"/>
              <a:t>Git</a:t>
            </a:r>
            <a:r>
              <a:rPr lang="en-US" dirty="0"/>
              <a:t> is master. As you start making commits, you’re given a master branch that points to the last commit you made. Every time you commit, it moves forward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66458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Branching means you diverge from the main line of development and continue to do work without messing with that main line.</a:t>
            </a:r>
            <a:endParaRPr lang="en-US" dirty="0" smtClean="0"/>
          </a:p>
          <a:p>
            <a:r>
              <a:rPr lang="en-US" dirty="0" smtClean="0"/>
              <a:t> A </a:t>
            </a:r>
            <a:r>
              <a:rPr lang="en-US" dirty="0"/>
              <a:t>branch in </a:t>
            </a:r>
            <a:r>
              <a:rPr lang="en-US" dirty="0" err="1"/>
              <a:t>Git</a:t>
            </a:r>
            <a:r>
              <a:rPr lang="en-US" dirty="0"/>
              <a:t> is simply a </a:t>
            </a:r>
            <a:r>
              <a:rPr lang="en-US" dirty="0" smtClean="0"/>
              <a:t>pointer </a:t>
            </a:r>
            <a:r>
              <a:rPr lang="en-US" dirty="0"/>
              <a:t>to </a:t>
            </a:r>
            <a:r>
              <a:rPr lang="en-US" dirty="0" smtClean="0"/>
              <a:t>a commit. </a:t>
            </a:r>
            <a:r>
              <a:rPr lang="en-US" dirty="0"/>
              <a:t>The default branch name in </a:t>
            </a:r>
            <a:r>
              <a:rPr lang="en-US" dirty="0" err="1"/>
              <a:t>Git</a:t>
            </a:r>
            <a:r>
              <a:rPr lang="en-US" dirty="0"/>
              <a:t> is master. As you start making commits, you’re given a master branch that points to the last commit you made. Every time you commit, it moves forward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47039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Running the command: </a:t>
            </a:r>
            <a:r>
              <a:rPr lang="en-US" dirty="0" err="1" smtClean="0"/>
              <a:t>git</a:t>
            </a:r>
            <a:r>
              <a:rPr lang="en-US" dirty="0" smtClean="0"/>
              <a:t> branch [name] will create a new pointer of the name specified.</a:t>
            </a:r>
          </a:p>
          <a:p>
            <a:r>
              <a:rPr lang="en-US" dirty="0"/>
              <a:t> </a:t>
            </a:r>
            <a:r>
              <a:rPr lang="en-US" dirty="0" smtClean="0"/>
              <a:t>This will also change the HEAD (a pointer to let </a:t>
            </a:r>
            <a:r>
              <a:rPr lang="en-US" dirty="0" err="1" smtClean="0"/>
              <a:t>Git</a:t>
            </a:r>
            <a:r>
              <a:rPr lang="en-US" dirty="0" smtClean="0"/>
              <a:t> know which branch you are on). Any commits made to this branch are entirely separate from the other one/s.</a:t>
            </a:r>
          </a:p>
        </p:txBody>
      </p:sp>
    </p:spTree>
    <p:extLst>
      <p:ext uri="{BB962C8B-B14F-4D97-AF65-F5344CB8AC3E}">
        <p14:creationId xmlns:p14="http://schemas.microsoft.com/office/powerpoint/2010/main" val="123106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–b [branch name] – create a branch</a:t>
            </a:r>
          </a:p>
          <a:p>
            <a:r>
              <a:rPr lang="en-US" dirty="0" smtClean="0"/>
              <a:t> origin [branch name] – use this during pushing and pulling to specify which branch you are referring to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branch –d [branch name] – delete a branch</a:t>
            </a:r>
          </a:p>
          <a:p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merge [branch 1]/[branch 2] – merge two </a:t>
            </a:r>
            <a:r>
              <a:rPr lang="en-US" smtClean="0"/>
              <a:t>branches together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431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Reversing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you want to revert your local workspace to the last commit (if something has gone wrong for example)  you can do so with these commands: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clean –</a:t>
            </a:r>
            <a:r>
              <a:rPr lang="en-US" dirty="0" err="1" smtClean="0"/>
              <a:t>df</a:t>
            </a:r>
            <a:r>
              <a:rPr lang="en-US" dirty="0" smtClean="0"/>
              <a:t> (Removes all </a:t>
            </a:r>
            <a:r>
              <a:rPr lang="en-US" dirty="0" err="1" smtClean="0"/>
              <a:t>unstaged</a:t>
            </a:r>
            <a:r>
              <a:rPr lang="en-US" dirty="0" smtClean="0"/>
              <a:t> files)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checkout -- . (Clears all </a:t>
            </a:r>
            <a:r>
              <a:rPr lang="en-US" dirty="0" err="1" smtClean="0"/>
              <a:t>unstaged</a:t>
            </a:r>
            <a:r>
              <a:rPr lang="en-US" dirty="0" smtClean="0"/>
              <a:t>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9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Write useful commit messages</a:t>
            </a:r>
          </a:p>
          <a:p>
            <a:r>
              <a:rPr lang="en-US" dirty="0"/>
              <a:t> </a:t>
            </a:r>
            <a:r>
              <a:rPr lang="en-US" dirty="0" smtClean="0"/>
              <a:t>Always pull before you push – it won’t let you anyway</a:t>
            </a:r>
          </a:p>
          <a:p>
            <a:r>
              <a:rPr lang="en-US" dirty="0"/>
              <a:t> </a:t>
            </a:r>
            <a:r>
              <a:rPr lang="en-US" dirty="0" smtClean="0"/>
              <a:t>Re – cloning is not a way of fixing merge conflicts</a:t>
            </a:r>
          </a:p>
          <a:p>
            <a:r>
              <a:rPr lang="en-US" dirty="0"/>
              <a:t> </a:t>
            </a:r>
            <a:r>
              <a:rPr lang="en-US" dirty="0" smtClean="0"/>
              <a:t>Do not commit broken code – test beforehand</a:t>
            </a:r>
          </a:p>
          <a:p>
            <a:r>
              <a:rPr lang="en-US" dirty="0"/>
              <a:t> </a:t>
            </a:r>
            <a:r>
              <a:rPr lang="en-US" dirty="0" smtClean="0"/>
              <a:t>Commit often, push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8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you have two pieces of separate functionality, that should be split into two commits</a:t>
            </a:r>
          </a:p>
          <a:p>
            <a:r>
              <a:rPr lang="en-US" dirty="0" smtClean="0"/>
              <a:t> Do not merge or delete unmerged branches without everyone else’s consent</a:t>
            </a:r>
          </a:p>
          <a:p>
            <a:r>
              <a:rPr lang="en-US" dirty="0"/>
              <a:t> </a:t>
            </a:r>
            <a:r>
              <a:rPr lang="en-US" dirty="0" smtClean="0"/>
              <a:t>Do not push files that are different for each user for example the .</a:t>
            </a:r>
            <a:r>
              <a:rPr lang="en-US" dirty="0" err="1" smtClean="0"/>
              <a:t>classpath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9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– installation (Windows)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Installation </a:t>
            </a:r>
            <a:r>
              <a:rPr lang="en-US" dirty="0" smtClean="0"/>
              <a:t>of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is quick and simple.</a:t>
            </a:r>
          </a:p>
          <a:p>
            <a:r>
              <a:rPr lang="en-US" dirty="0" smtClean="0"/>
              <a:t> Click on the link below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 https</a:t>
            </a:r>
            <a:r>
              <a:rPr lang="en-US" dirty="0">
                <a:hlinkClick r:id="rId2"/>
              </a:rPr>
              <a:t>://github.com/git-for-windows/git/releases/download/v2.5.1.windows.1/Git-2.5.1-64-</a:t>
            </a:r>
            <a:r>
              <a:rPr lang="en-US" dirty="0" smtClean="0">
                <a:hlinkClick r:id="rId2"/>
              </a:rPr>
              <a:t>bit.exe</a:t>
            </a:r>
            <a:endParaRPr lang="en-US" dirty="0" smtClean="0"/>
          </a:p>
          <a:p>
            <a:r>
              <a:rPr lang="en-US" dirty="0" smtClean="0"/>
              <a:t> Launch </a:t>
            </a:r>
            <a:r>
              <a:rPr lang="en-US" dirty="0" smtClean="0"/>
              <a:t>the exe file, and 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smtClean="0"/>
              <a:t>– shows you the directory you are currently working in</a:t>
            </a:r>
          </a:p>
          <a:p>
            <a:r>
              <a:rPr lang="en-US" dirty="0" smtClean="0"/>
              <a:t> cd </a:t>
            </a:r>
            <a:r>
              <a:rPr lang="en-US" i="1" dirty="0" smtClean="0"/>
              <a:t>filename</a:t>
            </a:r>
            <a:r>
              <a:rPr lang="en-US" dirty="0" smtClean="0"/>
              <a:t> – allows you to navigate to the selected file name</a:t>
            </a:r>
          </a:p>
          <a:p>
            <a:r>
              <a:rPr lang="en-US" dirty="0" smtClean="0"/>
              <a:t> cd </a:t>
            </a:r>
            <a:r>
              <a:rPr lang="en-US" dirty="0" smtClean="0"/>
              <a:t>.. – allows you to navigate the directory above where you currently are</a:t>
            </a:r>
          </a:p>
          <a:p>
            <a:r>
              <a:rPr lang="en-US" dirty="0" smtClean="0"/>
              <a:t> cd </a:t>
            </a:r>
            <a:r>
              <a:rPr lang="en-US" dirty="0" smtClean="0"/>
              <a:t>– allows you to go to root</a:t>
            </a:r>
          </a:p>
        </p:txBody>
      </p:sp>
    </p:spTree>
    <p:extLst>
      <p:ext uri="{BB962C8B-B14F-4D97-AF65-F5344CB8AC3E}">
        <p14:creationId xmlns:p14="http://schemas.microsoft.com/office/powerpoint/2010/main" val="17921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status – Allows you to see the stage at what your repository is like compared to the shared repository.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 – pulls the shared repository from </a:t>
            </a:r>
            <a:r>
              <a:rPr lang="en-US" dirty="0" err="1" smtClean="0"/>
              <a:t>GiThub</a:t>
            </a:r>
            <a:r>
              <a:rPr lang="en-US" dirty="0" smtClean="0"/>
              <a:t> and updates your local repository.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–m “insert message here” – this command snapshots the changes you want to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add </a:t>
            </a:r>
            <a:r>
              <a:rPr lang="en-US" i="1" dirty="0" smtClean="0"/>
              <a:t>filename </a:t>
            </a:r>
            <a:r>
              <a:rPr lang="en-US" dirty="0" smtClean="0"/>
              <a:t>– takes a snapshot of the file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push – pushes the snapshots you have taken to the shared repository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reset &lt;</a:t>
            </a:r>
            <a:r>
              <a:rPr lang="en-US" i="1" dirty="0" smtClean="0"/>
              <a:t>filename</a:t>
            </a:r>
            <a:r>
              <a:rPr lang="en-US" dirty="0" smtClean="0"/>
              <a:t>&gt; - this will undo the addition of a file in git add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WARNING – PUSHING CAN CAUSE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2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Sometimes there are files that we don’t want to push into the repository because they are local to a machine and won’t work on another one</a:t>
            </a:r>
          </a:p>
          <a:p>
            <a:r>
              <a:rPr lang="en-US" dirty="0"/>
              <a:t> </a:t>
            </a:r>
            <a:r>
              <a:rPr lang="en-US" dirty="0" smtClean="0"/>
              <a:t>To do this we use a text file called .</a:t>
            </a:r>
            <a:r>
              <a:rPr lang="en-US" dirty="0" err="1" smtClean="0"/>
              <a:t>gitignore</a:t>
            </a:r>
            <a:r>
              <a:rPr lang="en-US" dirty="0" smtClean="0"/>
              <a:t> which will tell </a:t>
            </a:r>
            <a:r>
              <a:rPr lang="en-US" dirty="0" err="1" smtClean="0"/>
              <a:t>Git</a:t>
            </a:r>
            <a:r>
              <a:rPr lang="en-US" dirty="0" smtClean="0"/>
              <a:t> to not track any changes to it</a:t>
            </a:r>
          </a:p>
          <a:p>
            <a:r>
              <a:rPr lang="en-US" dirty="0"/>
              <a:t> </a:t>
            </a:r>
            <a:r>
              <a:rPr lang="en-US" dirty="0" smtClean="0"/>
              <a:t>For example: /.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8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Sometimes the .</a:t>
            </a:r>
            <a:r>
              <a:rPr lang="en-US" dirty="0" err="1" smtClean="0"/>
              <a:t>gitignore</a:t>
            </a:r>
            <a:r>
              <a:rPr lang="en-US" dirty="0" smtClean="0"/>
              <a:t> file won’t be created automatically, how you create one depends on your OS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Windows: create a new text file in your project directory called .</a:t>
            </a:r>
            <a:r>
              <a:rPr lang="en-US" dirty="0" err="1" smtClean="0"/>
              <a:t>gitignore</a:t>
            </a:r>
            <a:r>
              <a:rPr lang="en-US" dirty="0" smtClean="0"/>
              <a:t>. – this will be abbreviated by Windows into a new .</a:t>
            </a:r>
            <a:r>
              <a:rPr lang="en-US" dirty="0" err="1" smtClean="0"/>
              <a:t>gitignore</a:t>
            </a:r>
            <a:r>
              <a:rPr lang="en-US" dirty="0" smtClean="0"/>
              <a:t> file, you can then edit it using a text editor of your choice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On Mac you can simply use “touch .</a:t>
            </a:r>
            <a:r>
              <a:rPr lang="en-US" dirty="0" err="1" smtClean="0"/>
              <a:t>gitignore</a:t>
            </a:r>
            <a:r>
              <a:rPr lang="en-US" dirty="0" smtClean="0"/>
              <a:t>” inside your project to create it and “</a:t>
            </a:r>
            <a:r>
              <a:rPr lang="en-US" dirty="0" err="1" smtClean="0"/>
              <a:t>nano</a:t>
            </a:r>
            <a:r>
              <a:rPr lang="en-US" dirty="0" smtClean="0"/>
              <a:t> .</a:t>
            </a:r>
            <a:r>
              <a:rPr lang="en-US" dirty="0" err="1" smtClean="0"/>
              <a:t>gitignore</a:t>
            </a:r>
            <a:r>
              <a:rPr lang="en-US" dirty="0" smtClean="0"/>
              <a:t>” to edit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7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Moving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 </a:t>
            </a:r>
            <a:r>
              <a:rPr lang="en-US" dirty="0" smtClean="0"/>
              <a:t>order to move a file, you need to know two things, firstly where the file is stored, and secondly where it will be moved to.</a:t>
            </a:r>
          </a:p>
          <a:p>
            <a:endParaRPr lang="en-US" dirty="0"/>
          </a:p>
          <a:p>
            <a:r>
              <a:rPr lang="en-US" dirty="0" smtClean="0"/>
              <a:t> Example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git mv </a:t>
            </a:r>
            <a:r>
              <a:rPr lang="en-US" i="1" dirty="0" smtClean="0"/>
              <a:t>filename</a:t>
            </a:r>
            <a:r>
              <a:rPr lang="en-US" dirty="0" smtClean="0"/>
              <a:t>/ </a:t>
            </a:r>
            <a:r>
              <a:rPr lang="en-US" i="1" dirty="0" err="1" smtClean="0"/>
              <a:t>filelocation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Bare in mind that locations need to be from the current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a merge conflict happens, errors will appear in your code as </a:t>
            </a:r>
            <a:r>
              <a:rPr lang="en-US" dirty="0" err="1" smtClean="0"/>
              <a:t>Git</a:t>
            </a:r>
            <a:r>
              <a:rPr lang="en-US" dirty="0" smtClean="0"/>
              <a:t> will put all the conflicting pieces of code one after another and leave it to you to sort things out.</a:t>
            </a:r>
          </a:p>
          <a:p>
            <a:r>
              <a:rPr lang="en-US" dirty="0"/>
              <a:t> </a:t>
            </a:r>
            <a:r>
              <a:rPr lang="en-US" dirty="0" smtClean="0"/>
              <a:t>You need to decide which piece/s of code to use and delete the others, then commit and push to fix </a:t>
            </a:r>
            <a:r>
              <a:rPr lang="en-US" smtClean="0"/>
              <a:t>the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5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43</TotalTime>
  <Words>984</Words>
  <Application>Microsoft Macintosh PowerPoint</Application>
  <PresentationFormat>On-screen Show (4:3)</PresentationFormat>
  <Paragraphs>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Pushpin</vt:lpstr>
      <vt:lpstr>Git</vt:lpstr>
      <vt:lpstr>Git – installation (Windows) </vt:lpstr>
      <vt:lpstr>Git – Basic Commands</vt:lpstr>
      <vt:lpstr>Git – Basic Commands</vt:lpstr>
      <vt:lpstr>Git – Basic Commands</vt:lpstr>
      <vt:lpstr>GiT – Ignoring files</vt:lpstr>
      <vt:lpstr>Git – Ignoring files</vt:lpstr>
      <vt:lpstr>Git – Moving Files</vt:lpstr>
      <vt:lpstr>Git – Merge Conflicts</vt:lpstr>
      <vt:lpstr>Git – Merge Conflicts</vt:lpstr>
      <vt:lpstr>Git Branching</vt:lpstr>
      <vt:lpstr>Git Branching</vt:lpstr>
      <vt:lpstr>Git Branching</vt:lpstr>
      <vt:lpstr>Git Branch Commands</vt:lpstr>
      <vt:lpstr>Git – Reversing changes</vt:lpstr>
      <vt:lpstr>Rules of Git</vt:lpstr>
      <vt:lpstr>More Rules of Git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Justin Mabbutt</cp:lastModifiedBy>
  <cp:revision>10</cp:revision>
  <dcterms:created xsi:type="dcterms:W3CDTF">2015-09-08T14:27:53Z</dcterms:created>
  <dcterms:modified xsi:type="dcterms:W3CDTF">2015-09-09T12:09:21Z</dcterms:modified>
</cp:coreProperties>
</file>