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68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A branch in </a:t>
            </a:r>
            <a:r>
              <a:rPr lang="en-US" dirty="0" err="1"/>
              <a:t>Git</a:t>
            </a:r>
            <a:r>
              <a:rPr lang="en-US" dirty="0"/>
              <a:t> is simply a lightweight movable pointer to one of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5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Branching means you diverge from the main line of development and continue to do work without messing with that main line.</a:t>
            </a:r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/>
              <a:t>branch in </a:t>
            </a:r>
            <a:r>
              <a:rPr lang="en-US" dirty="0" err="1"/>
              <a:t>Git</a:t>
            </a:r>
            <a:r>
              <a:rPr lang="en-US" dirty="0"/>
              <a:t> is simply a </a:t>
            </a:r>
            <a:r>
              <a:rPr lang="en-US" dirty="0" smtClean="0"/>
              <a:t>pointer </a:t>
            </a:r>
            <a:r>
              <a:rPr lang="en-US" dirty="0"/>
              <a:t>to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Running the command: </a:t>
            </a:r>
            <a:r>
              <a:rPr lang="en-US" dirty="0" err="1" smtClean="0"/>
              <a:t>git</a:t>
            </a:r>
            <a:r>
              <a:rPr lang="en-US" dirty="0" smtClean="0"/>
              <a:t> branch [name] will create a new pointer of the name specified.</a:t>
            </a:r>
          </a:p>
          <a:p>
            <a:r>
              <a:rPr lang="en-US" dirty="0"/>
              <a:t> </a:t>
            </a:r>
            <a:r>
              <a:rPr lang="en-US" dirty="0" smtClean="0"/>
              <a:t>This will also change the HEAD (a pointer to let </a:t>
            </a:r>
            <a:r>
              <a:rPr lang="en-US" dirty="0" err="1" smtClean="0"/>
              <a:t>Git</a:t>
            </a:r>
            <a:r>
              <a:rPr lang="en-US" dirty="0" smtClean="0"/>
              <a:t> know which branch you are on). Any commits made to this branch are entirely separate from the other one/s.</a:t>
            </a:r>
          </a:p>
        </p:txBody>
      </p:sp>
    </p:spTree>
    <p:extLst>
      <p:ext uri="{BB962C8B-B14F-4D97-AF65-F5344CB8AC3E}">
        <p14:creationId xmlns:p14="http://schemas.microsoft.com/office/powerpoint/2010/main" val="189256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[branch name] – create a branch</a:t>
            </a:r>
          </a:p>
          <a:p>
            <a:r>
              <a:rPr lang="en-US" dirty="0" smtClean="0"/>
              <a:t> origin [branch name] – use this during pushing and pulling to specify which branch you are referring to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[branch name] – delete a branch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merge [branch 1]/[branch 2] – merge two </a:t>
            </a:r>
            <a:r>
              <a:rPr lang="en-US" smtClean="0"/>
              <a:t>branches together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44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Reversing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want to revert your local workspace to the last commit (if something has gone wrong for example)  you can do so with these commands: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clean –</a:t>
            </a:r>
            <a:r>
              <a:rPr lang="en-US" dirty="0" err="1" smtClean="0"/>
              <a:t>df</a:t>
            </a:r>
            <a:r>
              <a:rPr lang="en-US" dirty="0" smtClean="0"/>
              <a:t> (Removes all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-- . (Clears all </a:t>
            </a:r>
            <a:r>
              <a:rPr lang="en-US" dirty="0" err="1" smtClean="0"/>
              <a:t>unstaged</a:t>
            </a:r>
            <a:r>
              <a:rPr lang="en-US" dirty="0" smtClean="0"/>
              <a:t>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useful commit messages</a:t>
            </a:r>
          </a:p>
          <a:p>
            <a:r>
              <a:rPr lang="en-US" dirty="0"/>
              <a:t> </a:t>
            </a:r>
            <a:r>
              <a:rPr lang="en-US" dirty="0" smtClean="0"/>
              <a:t>Always pull before you push – it won’t let you anyway</a:t>
            </a:r>
          </a:p>
          <a:p>
            <a:r>
              <a:rPr lang="en-US" dirty="0"/>
              <a:t> </a:t>
            </a:r>
            <a:r>
              <a:rPr lang="en-US" dirty="0" smtClean="0"/>
              <a:t>Re – cloning is not a way of fixing merge conflicts</a:t>
            </a:r>
          </a:p>
          <a:p>
            <a:r>
              <a:rPr lang="en-US" dirty="0"/>
              <a:t> </a:t>
            </a:r>
            <a:r>
              <a:rPr lang="en-US" dirty="0" smtClean="0"/>
              <a:t>Do not commit broken code – test beforehand</a:t>
            </a:r>
          </a:p>
          <a:p>
            <a:r>
              <a:rPr lang="en-US" dirty="0"/>
              <a:t> </a:t>
            </a:r>
            <a:r>
              <a:rPr lang="en-US" dirty="0" smtClean="0"/>
              <a:t>Commit often, push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two pieces of separate functionality, that should be split into two commits</a:t>
            </a:r>
          </a:p>
          <a:p>
            <a:r>
              <a:rPr lang="en-US" dirty="0" smtClean="0"/>
              <a:t> Do not merge or delete unmerged branches without everyone else’s consent</a:t>
            </a:r>
          </a:p>
          <a:p>
            <a:r>
              <a:rPr lang="en-US" dirty="0"/>
              <a:t> </a:t>
            </a:r>
            <a:r>
              <a:rPr lang="en-US" dirty="0" smtClean="0"/>
              <a:t>Do not push files that are different for each user for example the .</a:t>
            </a:r>
            <a:r>
              <a:rPr lang="en-US" dirty="0" err="1" smtClean="0"/>
              <a:t>classpath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r>
              <a:rPr lang="en-US" dirty="0" smtClean="0"/>
              <a:t> is quick and simple.</a:t>
            </a:r>
          </a:p>
          <a:p>
            <a:r>
              <a:rPr lang="en-US" dirty="0" smtClean="0"/>
              <a:t>Click on the link below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Launch 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– shows you the directory you are currently working in</a:t>
            </a:r>
          </a:p>
          <a:p>
            <a:r>
              <a:rPr lang="en-US" dirty="0" smtClean="0"/>
              <a:t>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cd .. – allows you to navigate the directory above where you currently are</a:t>
            </a:r>
          </a:p>
          <a:p>
            <a:r>
              <a:rPr lang="en-US" dirty="0" smtClean="0"/>
              <a:t>cd 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 Allows you to see the stage at what your repository is like compared to the shared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 pushes the snapshots you have taken to the shared repository</a:t>
            </a:r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Sometimes there are files that we don’t want to push into the repository because they are local to a machine and won’t work on another one</a:t>
            </a:r>
          </a:p>
          <a:p>
            <a:r>
              <a:rPr lang="en-US" dirty="0"/>
              <a:t> </a:t>
            </a:r>
            <a:r>
              <a:rPr lang="en-US" dirty="0" smtClean="0"/>
              <a:t>To do this we use a text file called .</a:t>
            </a:r>
            <a:r>
              <a:rPr lang="en-US" dirty="0" err="1" smtClean="0"/>
              <a:t>gitignore</a:t>
            </a:r>
            <a:r>
              <a:rPr lang="en-US" dirty="0" smtClean="0"/>
              <a:t> which will tell </a:t>
            </a:r>
            <a:r>
              <a:rPr lang="en-US" dirty="0" err="1" smtClean="0"/>
              <a:t>Git</a:t>
            </a:r>
            <a:r>
              <a:rPr lang="en-US" dirty="0" smtClean="0"/>
              <a:t> to not track any changes to it</a:t>
            </a:r>
          </a:p>
          <a:p>
            <a:r>
              <a:rPr lang="en-US" dirty="0"/>
              <a:t> </a:t>
            </a:r>
            <a:r>
              <a:rPr lang="en-US" dirty="0" smtClean="0"/>
              <a:t>For example: /.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Sometimes the .</a:t>
            </a:r>
            <a:r>
              <a:rPr lang="en-US" dirty="0" err="1" smtClean="0"/>
              <a:t>gitignore</a:t>
            </a:r>
            <a:r>
              <a:rPr lang="en-US" dirty="0" smtClean="0"/>
              <a:t> file won’t be created automatically, how you create one depends on your OS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Windows: create a new text file in your project directory called .</a:t>
            </a:r>
            <a:r>
              <a:rPr lang="en-US" dirty="0" err="1" smtClean="0"/>
              <a:t>gitignore</a:t>
            </a:r>
            <a:r>
              <a:rPr lang="en-US" dirty="0" smtClean="0"/>
              <a:t>. – this will be abbreviated by Windows into a new .</a:t>
            </a:r>
            <a:r>
              <a:rPr lang="en-US" dirty="0" err="1" smtClean="0"/>
              <a:t>gitignore</a:t>
            </a:r>
            <a:r>
              <a:rPr lang="en-US" dirty="0" smtClean="0"/>
              <a:t> file, you can then edit it using a text editor of your </a:t>
            </a:r>
            <a:r>
              <a:rPr lang="en-US" dirty="0" smtClean="0"/>
              <a:t>choice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 Mac you can simply use “touch .</a:t>
            </a:r>
            <a:r>
              <a:rPr lang="en-US" dirty="0" err="1" smtClean="0"/>
              <a:t>gitignore</a:t>
            </a:r>
            <a:r>
              <a:rPr lang="en-US" dirty="0" smtClean="0"/>
              <a:t>” inside your project to create it and “</a:t>
            </a:r>
            <a:r>
              <a:rPr lang="en-US" dirty="0" err="1" smtClean="0"/>
              <a:t>nano</a:t>
            </a:r>
            <a:r>
              <a:rPr lang="en-US" dirty="0" smtClean="0"/>
              <a:t> .</a:t>
            </a:r>
            <a:r>
              <a:rPr lang="en-US" dirty="0" err="1" smtClean="0"/>
              <a:t>gitignore</a:t>
            </a:r>
            <a:r>
              <a:rPr lang="en-US" dirty="0" smtClean="0"/>
              <a:t>” to edit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you push your changes, </a:t>
            </a:r>
            <a:r>
              <a:rPr lang="en-US" dirty="0" err="1" smtClean="0"/>
              <a:t>Git</a:t>
            </a:r>
            <a:r>
              <a:rPr lang="en-US" dirty="0" smtClean="0"/>
              <a:t> merges your new additions with the repository, overwriting the old code with the new.</a:t>
            </a:r>
          </a:p>
          <a:p>
            <a:r>
              <a:rPr lang="en-US" dirty="0"/>
              <a:t> </a:t>
            </a:r>
            <a:r>
              <a:rPr lang="en-US" dirty="0" smtClean="0"/>
              <a:t>When more than one person has altered the same piece of code and push their respective work. </a:t>
            </a:r>
            <a:r>
              <a:rPr lang="en-US" dirty="0" err="1" smtClean="0"/>
              <a:t>Git</a:t>
            </a:r>
            <a:r>
              <a:rPr lang="en-US" dirty="0" smtClean="0"/>
              <a:t> won’t know which one to use, causing a merge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a merge conflict happens, errors will appear in your code as </a:t>
            </a:r>
            <a:r>
              <a:rPr lang="en-US" dirty="0" err="1" smtClean="0"/>
              <a:t>Git</a:t>
            </a:r>
            <a:r>
              <a:rPr lang="en-US" dirty="0" smtClean="0"/>
              <a:t> will put all the conflicting pieces of code one after another and leave it to you to sort things out.</a:t>
            </a:r>
          </a:p>
          <a:p>
            <a:r>
              <a:rPr lang="en-US" dirty="0"/>
              <a:t> </a:t>
            </a:r>
            <a:r>
              <a:rPr lang="en-US" dirty="0" smtClean="0"/>
              <a:t>You need to decide which piece/s of code to use and delete the others, then commit and push to fix </a:t>
            </a:r>
            <a:r>
              <a:rPr lang="en-US" smtClean="0"/>
              <a:t>the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135</TotalTime>
  <Words>893</Words>
  <Application>Microsoft Macintosh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Git</vt:lpstr>
      <vt:lpstr>GiT - installation </vt:lpstr>
      <vt:lpstr>GiT – Basic Commands</vt:lpstr>
      <vt:lpstr>GiT – Basic Commands</vt:lpstr>
      <vt:lpstr>GiT – Basic Commands</vt:lpstr>
      <vt:lpstr>GiT – Ignoring files</vt:lpstr>
      <vt:lpstr>GiT – Ignoring files</vt:lpstr>
      <vt:lpstr>GiT – Merge Conflicts</vt:lpstr>
      <vt:lpstr>GiT – Merge Conflicts</vt:lpstr>
      <vt:lpstr>Git Branching</vt:lpstr>
      <vt:lpstr>Git Branching</vt:lpstr>
      <vt:lpstr>Git Branching</vt:lpstr>
      <vt:lpstr>Git Branch Commands</vt:lpstr>
      <vt:lpstr>Git – Reversing changes</vt:lpstr>
      <vt:lpstr>Rules of Git</vt:lpstr>
      <vt:lpstr>More Rules of 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Justin Mabbutt</cp:lastModifiedBy>
  <cp:revision>17</cp:revision>
  <dcterms:created xsi:type="dcterms:W3CDTF">2015-09-08T14:27:53Z</dcterms:created>
  <dcterms:modified xsi:type="dcterms:W3CDTF">2015-09-09T10:58:23Z</dcterms:modified>
</cp:coreProperties>
</file>