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Jenkins,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Asda</a:t>
            </a:r>
            <a:endParaRPr lang="en-US" dirty="0" smtClean="0"/>
          </a:p>
          <a:p>
            <a:r>
              <a:rPr lang="en-US" dirty="0" smtClean="0"/>
              <a:t>Tesco</a:t>
            </a:r>
          </a:p>
          <a:p>
            <a:r>
              <a:rPr lang="en-US" dirty="0" smtClean="0"/>
              <a:t>Sainsbury’s</a:t>
            </a:r>
          </a:p>
          <a:p>
            <a:r>
              <a:rPr lang="en-US" dirty="0" err="1" smtClean="0"/>
              <a:t>Morrisons</a:t>
            </a:r>
            <a:endParaRPr lang="en-US" dirty="0" smtClean="0"/>
          </a:p>
          <a:p>
            <a:r>
              <a:rPr lang="en-US" dirty="0" err="1" smtClean="0"/>
              <a:t>Aldi</a:t>
            </a:r>
            <a:endParaRPr lang="en-US" dirty="0" smtClean="0"/>
          </a:p>
          <a:p>
            <a:r>
              <a:rPr lang="en-US" dirty="0" err="1" smtClean="0"/>
              <a:t>Lidl</a:t>
            </a:r>
            <a:endParaRPr lang="en-US" dirty="0" smtClean="0"/>
          </a:p>
          <a:p>
            <a:r>
              <a:rPr lang="en-US" dirty="0" err="1" smtClean="0"/>
              <a:t>Wilko</a:t>
            </a:r>
            <a:endParaRPr lang="en-US" dirty="0" smtClean="0"/>
          </a:p>
          <a:p>
            <a:r>
              <a:rPr lang="en-US" dirty="0" smtClean="0"/>
              <a:t>Waitrose</a:t>
            </a:r>
          </a:p>
          <a:p>
            <a:r>
              <a:rPr lang="en-US" dirty="0" smtClean="0"/>
              <a:t>THE CLASSIC </a:t>
            </a:r>
            <a:r>
              <a:rPr lang="en-US" dirty="0" smtClean="0">
                <a:sym typeface="Wingdings"/>
              </a:rPr>
              <a:t> BOOOOOOTHS</a:t>
            </a:r>
          </a:p>
          <a:p>
            <a:r>
              <a:rPr lang="en-US" dirty="0" smtClean="0">
                <a:sym typeface="Wingdings"/>
              </a:rPr>
              <a:t>M&amp;S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71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61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36</TotalTime>
  <Words>24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Pushpin</vt:lpstr>
      <vt:lpstr>GiT, Jenkins, VM</vt:lpstr>
      <vt:lpstr>GiT - installation </vt:lpstr>
      <vt:lpstr>Jenkins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Jenkins, VM</dc:title>
  <dc:creator>Lee Czornyj</dc:creator>
  <cp:lastModifiedBy>Lee Czornyj</cp:lastModifiedBy>
  <cp:revision>6</cp:revision>
  <dcterms:created xsi:type="dcterms:W3CDTF">2015-09-08T14:27:53Z</dcterms:created>
  <dcterms:modified xsi:type="dcterms:W3CDTF">2015-09-08T15:43:47Z</dcterms:modified>
</cp:coreProperties>
</file>