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-for-windows/git/releases/download/v2.5.1.windows.1/Git-2.5.1-64-bit.ex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Jenkins,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Asda</a:t>
            </a:r>
            <a:endParaRPr lang="en-US" dirty="0" smtClean="0"/>
          </a:p>
          <a:p>
            <a:r>
              <a:rPr lang="en-US" dirty="0" smtClean="0"/>
              <a:t>Tesco</a:t>
            </a:r>
          </a:p>
          <a:p>
            <a:r>
              <a:rPr lang="en-US" dirty="0" smtClean="0"/>
              <a:t>Sainsbury’s</a:t>
            </a:r>
          </a:p>
          <a:p>
            <a:r>
              <a:rPr lang="en-US" dirty="0" err="1" smtClean="0"/>
              <a:t>Morrisons</a:t>
            </a:r>
            <a:endParaRPr lang="en-US" dirty="0" smtClean="0"/>
          </a:p>
          <a:p>
            <a:r>
              <a:rPr lang="en-US" dirty="0" err="1" smtClean="0"/>
              <a:t>Aldi</a:t>
            </a:r>
            <a:endParaRPr lang="en-US" dirty="0" smtClean="0"/>
          </a:p>
          <a:p>
            <a:r>
              <a:rPr lang="en-US" dirty="0" err="1" smtClean="0"/>
              <a:t>Lidl</a:t>
            </a:r>
            <a:endParaRPr lang="en-US" dirty="0" smtClean="0"/>
          </a:p>
          <a:p>
            <a:r>
              <a:rPr lang="en-US" dirty="0" err="1" smtClean="0"/>
              <a:t>Wilko</a:t>
            </a:r>
            <a:endParaRPr lang="en-US" dirty="0" smtClean="0"/>
          </a:p>
          <a:p>
            <a:r>
              <a:rPr lang="en-US" dirty="0" smtClean="0"/>
              <a:t>Waitrose</a:t>
            </a:r>
          </a:p>
          <a:p>
            <a:r>
              <a:rPr lang="en-US" dirty="0" smtClean="0"/>
              <a:t>THE CLASSIC </a:t>
            </a:r>
            <a:r>
              <a:rPr lang="en-US" dirty="0" smtClean="0">
                <a:sym typeface="Wingdings"/>
              </a:rPr>
              <a:t> BOOOOOOTHS</a:t>
            </a:r>
          </a:p>
          <a:p>
            <a:r>
              <a:rPr lang="en-US" dirty="0" smtClean="0">
                <a:sym typeface="Wingdings"/>
              </a:rPr>
              <a:t>M&amp;S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71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6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GiT</a:t>
            </a:r>
            <a:r>
              <a:rPr lang="en-US" dirty="0" smtClean="0"/>
              <a:t> is quick and simple.</a:t>
            </a:r>
          </a:p>
          <a:p>
            <a:r>
              <a:rPr lang="en-US" dirty="0" smtClean="0"/>
              <a:t>Click on the link below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://github.com/git-for-windows/git/releases/download/v2.5.1.windows.1/Git-2.5.1-64-</a:t>
            </a:r>
            <a:r>
              <a:rPr lang="en-US" dirty="0" smtClean="0">
                <a:hlinkClick r:id="rId2"/>
              </a:rPr>
              <a:t>bit.exe</a:t>
            </a:r>
            <a:endParaRPr lang="en-US" dirty="0" smtClean="0"/>
          </a:p>
          <a:p>
            <a:r>
              <a:rPr lang="en-US" dirty="0" smtClean="0"/>
              <a:t>Launch the exe file, and install.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–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 – shows you the directory you are currently working in</a:t>
            </a:r>
          </a:p>
          <a:p>
            <a:r>
              <a:rPr lang="en-US" dirty="0" smtClean="0"/>
              <a:t>cd </a:t>
            </a:r>
            <a:r>
              <a:rPr lang="en-US" i="1" dirty="0" smtClean="0"/>
              <a:t>filename</a:t>
            </a:r>
            <a:r>
              <a:rPr lang="en-US" dirty="0" smtClean="0"/>
              <a:t> – allows you to navigate to the selected file name</a:t>
            </a:r>
          </a:p>
          <a:p>
            <a:r>
              <a:rPr lang="en-US" dirty="0" smtClean="0"/>
              <a:t>cd .. – allows you to navigate the directory above where you currently are</a:t>
            </a:r>
          </a:p>
          <a:p>
            <a:r>
              <a:rPr lang="en-US" dirty="0" smtClean="0"/>
              <a:t>cd – allows you to go to root</a:t>
            </a:r>
          </a:p>
        </p:txBody>
      </p:sp>
    </p:spTree>
    <p:extLst>
      <p:ext uri="{BB962C8B-B14F-4D97-AF65-F5344CB8AC3E}">
        <p14:creationId xmlns:p14="http://schemas.microsoft.com/office/powerpoint/2010/main" val="179210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–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 – Allows you to see the stage at what your repository is like compared to the shared repository.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– pulls the shared repository from </a:t>
            </a:r>
            <a:r>
              <a:rPr lang="en-US" dirty="0" err="1" smtClean="0"/>
              <a:t>GiThub</a:t>
            </a:r>
            <a:r>
              <a:rPr lang="en-US" dirty="0" smtClean="0"/>
              <a:t> and updates your local repository.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“insert message here” – this command snapshots the changes you want to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2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–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i="1" dirty="0" smtClean="0"/>
              <a:t>filename </a:t>
            </a:r>
            <a:r>
              <a:rPr lang="en-US" dirty="0" smtClean="0"/>
              <a:t>– takes a snapshot of the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– pushes the snapshots you have taken to the shared repository</a:t>
            </a:r>
          </a:p>
          <a:p>
            <a:pPr marL="0" indent="0" algn="ctr">
              <a:buNone/>
            </a:pPr>
            <a:r>
              <a:rPr lang="en-US" dirty="0" smtClean="0"/>
              <a:t>WARNING – PUSHING CAN CAUSE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1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36</TotalTime>
  <Words>221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Pushpin</vt:lpstr>
      <vt:lpstr>GiT, Jenkins, VM</vt:lpstr>
      <vt:lpstr>GiT - installation </vt:lpstr>
      <vt:lpstr>Git</vt:lpstr>
      <vt:lpstr>GiT - installation </vt:lpstr>
      <vt:lpstr>GiT – Basic Commands</vt:lpstr>
      <vt:lpstr>GiT – Basic Commands</vt:lpstr>
      <vt:lpstr>GiT – Basic Commands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Jenkins, VM</dc:title>
  <dc:creator>Lee Czornyj</dc:creator>
  <cp:lastModifiedBy>Lee Czornyj</cp:lastModifiedBy>
  <cp:revision>6</cp:revision>
  <dcterms:created xsi:type="dcterms:W3CDTF">2015-09-08T14:27:53Z</dcterms:created>
  <dcterms:modified xsi:type="dcterms:W3CDTF">2015-09-08T15:41:07Z</dcterms:modified>
</cp:coreProperties>
</file>