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70BA1CFD-BFF0-48BC-9BA5-4974D7A6AB15}" type="datetimeFigureOut">
              <a:rPr lang="en-US" smtClean="0"/>
              <a:t>08/09/15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, Jenkins, VM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7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- installation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Asda</a:t>
            </a:r>
            <a:endParaRPr lang="en-US" dirty="0" smtClean="0"/>
          </a:p>
          <a:p>
            <a:r>
              <a:rPr lang="en-US" dirty="0" smtClean="0"/>
              <a:t>Tesco</a:t>
            </a:r>
          </a:p>
          <a:p>
            <a:r>
              <a:rPr lang="en-US" dirty="0" smtClean="0"/>
              <a:t>Sainsbury</a:t>
            </a:r>
            <a:r>
              <a:rPr lang="en-US" dirty="0" smtClean="0"/>
              <a:t>’s</a:t>
            </a:r>
          </a:p>
          <a:p>
            <a:r>
              <a:rPr lang="en-US" dirty="0" err="1" smtClean="0"/>
              <a:t>Morrisons</a:t>
            </a:r>
            <a:endParaRPr lang="en-US" dirty="0" smtClean="0"/>
          </a:p>
          <a:p>
            <a:r>
              <a:rPr lang="en-US" dirty="0" err="1" smtClean="0"/>
              <a:t>Aldi</a:t>
            </a:r>
            <a:endParaRPr lang="en-US" dirty="0" smtClean="0"/>
          </a:p>
          <a:p>
            <a:r>
              <a:rPr lang="en-US" dirty="0" err="1" smtClean="0"/>
              <a:t>Lidl</a:t>
            </a:r>
            <a:endParaRPr lang="en-US" dirty="0" smtClean="0"/>
          </a:p>
          <a:p>
            <a:r>
              <a:rPr lang="en-US" dirty="0" err="1" smtClean="0"/>
              <a:t>Wilko</a:t>
            </a:r>
            <a:endParaRPr lang="en-US" dirty="0" smtClean="0"/>
          </a:p>
          <a:p>
            <a:r>
              <a:rPr lang="en-US" dirty="0" smtClean="0"/>
              <a:t>Waitrose</a:t>
            </a:r>
          </a:p>
          <a:p>
            <a:r>
              <a:rPr lang="en-US" dirty="0" smtClean="0"/>
              <a:t>THE CLASSIC </a:t>
            </a:r>
            <a:r>
              <a:rPr lang="en-US" dirty="0" smtClean="0">
                <a:sym typeface="Wingdings"/>
              </a:rPr>
              <a:t> BOOOOOOTHS</a:t>
            </a:r>
          </a:p>
          <a:p>
            <a:r>
              <a:rPr lang="en-US" dirty="0" smtClean="0">
                <a:sym typeface="Wingdings"/>
              </a:rPr>
              <a:t>M&amp;S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971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61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36</TotalTime>
  <Words>25</Words>
  <Application>Microsoft Macintosh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Pushpin</vt:lpstr>
      <vt:lpstr>GiT, Jenkins, VM</vt:lpstr>
      <vt:lpstr>GiT - installation </vt:lpstr>
      <vt:lpstr>Virtual Box</vt:lpstr>
    </vt:vector>
  </TitlesOfParts>
  <Company>Capgemini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GiT, Jenkins, VM</dc:title>
  <dc:creator>Lee Czornyj</dc:creator>
  <cp:lastModifiedBy>Jordan Mander</cp:lastModifiedBy>
  <cp:revision>4</cp:revision>
  <dcterms:created xsi:type="dcterms:W3CDTF">2015-09-08T14:27:53Z</dcterms:created>
  <dcterms:modified xsi:type="dcterms:W3CDTF">2015-09-08T15:08:09Z</dcterms:modified>
</cp:coreProperties>
</file>