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t-for-windows/git/releases/download/v2.5.1.windows.1/Git-2.5.1-64-bit.ex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If you have two pieces of separate functionality, that should be split into two commits</a:t>
            </a:r>
          </a:p>
          <a:p>
            <a:r>
              <a:rPr lang="en-US" dirty="0" smtClean="0"/>
              <a:t> Do not merge or delete unmerged branches without everyone else’s consent</a:t>
            </a:r>
          </a:p>
          <a:p>
            <a:r>
              <a:rPr lang="en-US" dirty="0"/>
              <a:t> </a:t>
            </a:r>
            <a:r>
              <a:rPr lang="en-US" dirty="0" smtClean="0"/>
              <a:t>Do not push files that are different for each user for example the .</a:t>
            </a:r>
            <a:r>
              <a:rPr lang="en-US" dirty="0" err="1" smtClean="0"/>
              <a:t>classpath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9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- installation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 of </a:t>
            </a:r>
            <a:r>
              <a:rPr lang="en-US" dirty="0" err="1" smtClean="0"/>
              <a:t>GiT</a:t>
            </a:r>
            <a:r>
              <a:rPr lang="en-US" dirty="0" smtClean="0"/>
              <a:t> is quick and simple.</a:t>
            </a:r>
          </a:p>
          <a:p>
            <a:r>
              <a:rPr lang="en-US" dirty="0" smtClean="0"/>
              <a:t>Click on the link below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://github.com/git-for-windows/git/releases/download/v2.5.1.windows.1/Git-2.5.1-64-</a:t>
            </a:r>
            <a:r>
              <a:rPr lang="en-US" dirty="0" smtClean="0">
                <a:hlinkClick r:id="rId2"/>
              </a:rPr>
              <a:t>bit.exe</a:t>
            </a:r>
            <a:endParaRPr lang="en-US" dirty="0" smtClean="0"/>
          </a:p>
          <a:p>
            <a:r>
              <a:rPr lang="en-US" dirty="0" smtClean="0"/>
              <a:t>Launch the exe file, and install.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6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– 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ls</a:t>
            </a:r>
            <a:r>
              <a:rPr lang="en-US" dirty="0" smtClean="0"/>
              <a:t> – shows you the directory you are currently working in</a:t>
            </a:r>
          </a:p>
          <a:p>
            <a:r>
              <a:rPr lang="en-US" dirty="0" smtClean="0"/>
              <a:t>cd </a:t>
            </a:r>
            <a:r>
              <a:rPr lang="en-US" i="1" dirty="0" smtClean="0"/>
              <a:t>filename</a:t>
            </a:r>
            <a:r>
              <a:rPr lang="en-US" dirty="0" smtClean="0"/>
              <a:t> – allows you to navigate to the selected file name</a:t>
            </a:r>
          </a:p>
          <a:p>
            <a:r>
              <a:rPr lang="en-US" dirty="0" smtClean="0"/>
              <a:t>cd .. – allows you to navigate the directory above where you currently are</a:t>
            </a:r>
          </a:p>
          <a:p>
            <a:r>
              <a:rPr lang="en-US" dirty="0" smtClean="0"/>
              <a:t>cd – allows you to go to root</a:t>
            </a:r>
          </a:p>
        </p:txBody>
      </p:sp>
    </p:spTree>
    <p:extLst>
      <p:ext uri="{BB962C8B-B14F-4D97-AF65-F5344CB8AC3E}">
        <p14:creationId xmlns:p14="http://schemas.microsoft.com/office/powerpoint/2010/main" val="179210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– 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 – Allows you to see the stage at what your repository is like compared to the shared repository.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– pulls the shared repository from </a:t>
            </a:r>
            <a:r>
              <a:rPr lang="en-US" dirty="0" err="1" smtClean="0"/>
              <a:t>GiThub</a:t>
            </a:r>
            <a:r>
              <a:rPr lang="en-US" dirty="0" smtClean="0"/>
              <a:t> and updates your local repository.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“insert message here” – this command snapshots the changes you want to 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2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– 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i="1" dirty="0" smtClean="0"/>
              <a:t>filename </a:t>
            </a:r>
            <a:r>
              <a:rPr lang="en-US" dirty="0" smtClean="0"/>
              <a:t>– takes a snapshot of the file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– pushes the snapshots you have taken to the shared repository</a:t>
            </a:r>
          </a:p>
          <a:p>
            <a:pPr marL="0" indent="0" algn="ctr">
              <a:buNone/>
            </a:pPr>
            <a:r>
              <a:rPr lang="en-US" dirty="0" smtClean="0"/>
              <a:t>WARNING – PUSHING CAN CAUSE CONFLICTS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Ignoring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Sometimes there are files that we don’t want to push into the repository because they are local to a machine and won’t work on another one</a:t>
            </a:r>
          </a:p>
          <a:p>
            <a:r>
              <a:rPr lang="en-US" dirty="0"/>
              <a:t> </a:t>
            </a:r>
            <a:r>
              <a:rPr lang="en-US" dirty="0" smtClean="0"/>
              <a:t>To do this we use a text file called .</a:t>
            </a:r>
            <a:r>
              <a:rPr lang="en-US" dirty="0" err="1" smtClean="0"/>
              <a:t>gitignore</a:t>
            </a:r>
            <a:r>
              <a:rPr lang="en-US" dirty="0" smtClean="0"/>
              <a:t> which will tell </a:t>
            </a:r>
            <a:r>
              <a:rPr lang="en-US" dirty="0" err="1" smtClean="0"/>
              <a:t>Git</a:t>
            </a:r>
            <a:r>
              <a:rPr lang="en-US" dirty="0" smtClean="0"/>
              <a:t> to not track any changes to it</a:t>
            </a:r>
          </a:p>
          <a:p>
            <a:r>
              <a:rPr lang="en-US" dirty="0"/>
              <a:t> </a:t>
            </a:r>
            <a:r>
              <a:rPr lang="en-US" dirty="0" smtClean="0"/>
              <a:t>For example: /.</a:t>
            </a:r>
            <a:r>
              <a:rPr lang="en-US" dirty="0" err="1" smtClean="0"/>
              <a:t>classpath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When you push your changes, </a:t>
            </a:r>
            <a:r>
              <a:rPr lang="en-US" dirty="0" err="1" smtClean="0"/>
              <a:t>Git</a:t>
            </a:r>
            <a:r>
              <a:rPr lang="en-US" dirty="0" smtClean="0"/>
              <a:t> merges your new additions with the repository, overwriting the old code with the new.</a:t>
            </a:r>
          </a:p>
          <a:p>
            <a:r>
              <a:rPr lang="en-US" dirty="0"/>
              <a:t> </a:t>
            </a:r>
            <a:r>
              <a:rPr lang="en-US" dirty="0" smtClean="0"/>
              <a:t>When more than one person has altered the same piece of code and push their respective work. </a:t>
            </a:r>
            <a:r>
              <a:rPr lang="en-US" dirty="0" err="1" smtClean="0"/>
              <a:t>Git</a:t>
            </a:r>
            <a:r>
              <a:rPr lang="en-US" dirty="0" smtClean="0"/>
              <a:t> won’t know which one to use, causing a merge conflict.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7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When a merge conflict happens, errors will appear in your code as </a:t>
            </a:r>
            <a:r>
              <a:rPr lang="en-US" dirty="0" err="1" smtClean="0"/>
              <a:t>Git</a:t>
            </a:r>
            <a:r>
              <a:rPr lang="en-US" dirty="0" smtClean="0"/>
              <a:t> will put all the conflicting pieces of code one after another and leave it to you to sort things out.</a:t>
            </a:r>
          </a:p>
          <a:p>
            <a:r>
              <a:rPr lang="en-US" dirty="0"/>
              <a:t> </a:t>
            </a:r>
            <a:r>
              <a:rPr lang="en-US" dirty="0" smtClean="0"/>
              <a:t>You need to decide which piece/s of code to use and delete the others, then commit and push to fix </a:t>
            </a:r>
            <a:r>
              <a:rPr lang="en-US" smtClean="0"/>
              <a:t>the conflict.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3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Write useful commit messages</a:t>
            </a:r>
          </a:p>
          <a:p>
            <a:r>
              <a:rPr lang="en-US" dirty="0"/>
              <a:t> </a:t>
            </a:r>
            <a:r>
              <a:rPr lang="en-US" dirty="0" smtClean="0"/>
              <a:t>Always pull before you push – it won’t let you anyway</a:t>
            </a:r>
          </a:p>
          <a:p>
            <a:r>
              <a:rPr lang="en-US" dirty="0"/>
              <a:t> </a:t>
            </a:r>
            <a:r>
              <a:rPr lang="en-US" dirty="0" smtClean="0"/>
              <a:t>Re – cloning is not a way of fixing merge conflicts</a:t>
            </a:r>
          </a:p>
          <a:p>
            <a:r>
              <a:rPr lang="en-US" dirty="0"/>
              <a:t> </a:t>
            </a:r>
            <a:r>
              <a:rPr lang="en-US" dirty="0" smtClean="0"/>
              <a:t>Do not commit broken code – test beforehand</a:t>
            </a:r>
          </a:p>
          <a:p>
            <a:r>
              <a:rPr lang="en-US" dirty="0"/>
              <a:t> </a:t>
            </a:r>
            <a:r>
              <a:rPr lang="en-US" dirty="0" smtClean="0"/>
              <a:t>Commit often, push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82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37</TotalTime>
  <Words>483</Words>
  <Application>Microsoft Macintosh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Pushpin</vt:lpstr>
      <vt:lpstr>Git</vt:lpstr>
      <vt:lpstr>GiT - installation </vt:lpstr>
      <vt:lpstr>GiT – Basic Commands</vt:lpstr>
      <vt:lpstr>GiT – Basic Commands</vt:lpstr>
      <vt:lpstr>GiT – Basic Commands</vt:lpstr>
      <vt:lpstr>GiT – Ignoring files</vt:lpstr>
      <vt:lpstr>GiT – Merge Conflicts</vt:lpstr>
      <vt:lpstr>GiT – Merge Conflicts</vt:lpstr>
      <vt:lpstr>Rules of Git</vt:lpstr>
      <vt:lpstr>More Rules of Git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 Jenkins, VM</dc:title>
  <dc:creator>Lee Czornyj</dc:creator>
  <cp:lastModifiedBy>Justin Mabbutt</cp:lastModifiedBy>
  <cp:revision>8</cp:revision>
  <dcterms:created xsi:type="dcterms:W3CDTF">2015-09-08T14:27:53Z</dcterms:created>
  <dcterms:modified xsi:type="dcterms:W3CDTF">2015-09-09T09:09:11Z</dcterms:modified>
</cp:coreProperties>
</file>