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First off you need the </a:t>
            </a:r>
            <a:r>
              <a:rPr lang="en-US" dirty="0" err="1" smtClean="0"/>
              <a:t>Git</a:t>
            </a:r>
            <a:r>
              <a:rPr lang="en-US" dirty="0" smtClean="0"/>
              <a:t> plugin from the Jenkins plugin manager</a:t>
            </a:r>
          </a:p>
          <a:p>
            <a:r>
              <a:rPr lang="en-US" dirty="0"/>
              <a:t> </a:t>
            </a:r>
            <a:r>
              <a:rPr lang="en-US" dirty="0" smtClean="0"/>
              <a:t>Once that is successfully installed you will see an additional option when you create a new job under “Source Code Management” called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2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12087"/>
            <a:ext cx="6965245" cy="12024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Here you can configure your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repository</a:t>
            </a:r>
            <a:endParaRPr lang="en-US" sz="2800" dirty="0"/>
          </a:p>
        </p:txBody>
      </p:sp>
      <p:pic>
        <p:nvPicPr>
          <p:cNvPr id="7" name="Picture 6" descr="Screen Shot 2015-09-08 at 16.04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933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0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There are </a:t>
            </a:r>
            <a:r>
              <a:rPr lang="en-US" dirty="0"/>
              <a:t>a number of options that can be configured on the build. For </a:t>
            </a:r>
            <a:r>
              <a:rPr lang="en-US" dirty="0" smtClean="0"/>
              <a:t>example, you can set your </a:t>
            </a:r>
            <a:r>
              <a:rPr lang="en-US" dirty="0" err="1" smtClean="0"/>
              <a:t>Git</a:t>
            </a:r>
            <a:r>
              <a:rPr lang="en-US" dirty="0" smtClean="0"/>
              <a:t> username and email so that the repository on </a:t>
            </a:r>
            <a:r>
              <a:rPr lang="en-US" dirty="0" err="1" smtClean="0"/>
              <a:t>GitHub</a:t>
            </a:r>
            <a:r>
              <a:rPr lang="en-US" dirty="0" smtClean="0"/>
              <a:t> will track your commits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45" y="817582"/>
            <a:ext cx="7549202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Configuration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This plugin can be used to implement a pre-commit feature wherein commits are merged into a stable branch only if builds happen successfully on a development branch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9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36</TotalTime>
  <Words>127</Words>
  <Application>Microsoft Macintosh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Pushpin</vt:lpstr>
      <vt:lpstr>Git and Jenkins</vt:lpstr>
      <vt:lpstr>Git and Jenkins</vt:lpstr>
      <vt:lpstr>Here you can configure your Git repository</vt:lpstr>
      <vt:lpstr>Advanced Configuration</vt:lpstr>
      <vt:lpstr>Advanced Configuration Part 2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Justin Mabbutt</cp:lastModifiedBy>
  <cp:revision>7</cp:revision>
  <dcterms:created xsi:type="dcterms:W3CDTF">2015-09-08T14:27:53Z</dcterms:created>
  <dcterms:modified xsi:type="dcterms:W3CDTF">2015-09-09T09:07:55Z</dcterms:modified>
</cp:coreProperties>
</file>