
<file path=[Content_Types].xml><?xml version="1.0" encoding="utf-8"?>
<Types xmlns="http://schemas.openxmlformats.org/package/2006/content-types">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2" r:id="rId8"/>
    <p:sldId id="259" r:id="rId9"/>
    <p:sldId id="263" r:id="rId10"/>
    <p:sldId id="265" r:id="rId11"/>
    <p:sldId id="264" r:id="rId12"/>
    <p:sldId id="266" r:id="rId13"/>
    <p:sldId id="267" r:id="rId14"/>
    <p:sldId id="268" r:id="rId15"/>
    <p:sldId id="269" r:id="rId16"/>
    <p:sldId id="270" r:id="rId17"/>
    <p:sldId id="277" r:id="rId18"/>
    <p:sldId id="275" r:id="rId19"/>
    <p:sldId id="276" r:id="rId20"/>
    <p:sldId id="278" r:id="rId21"/>
    <p:sldId id="279" r:id="rId22"/>
    <p:sldId id="280" r:id="rId23"/>
    <p:sldId id="274" r:id="rId2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7" name="Shape 827"/>
        <p:cNvGrpSpPr/>
        <p:nvPr/>
      </p:nvGrpSpPr>
      <p:grpSpPr>
        <a:xfrm>
          <a:off x="0" y="0"/>
          <a:ext cx="0" cy="0"/>
          <a:chOff x="0" y="0"/>
          <a:chExt cx="0" cy="0"/>
        </a:xfrm>
      </p:grpSpPr>
      <p:sp>
        <p:nvSpPr>
          <p:cNvPr id="828" name="Google Shape;828;gf4b4a83110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f4b4a83110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4" name="Shape 894"/>
        <p:cNvGrpSpPr/>
        <p:nvPr/>
      </p:nvGrpSpPr>
      <p:grpSpPr>
        <a:xfrm>
          <a:off x="0" y="0"/>
          <a:ext cx="0" cy="0"/>
          <a:chOff x="0" y="0"/>
          <a:chExt cx="0" cy="0"/>
        </a:xfrm>
      </p:grpSpPr>
      <p:sp>
        <p:nvSpPr>
          <p:cNvPr id="895" name="Google Shape;895;g13476ef1bd8_0_2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13476ef1bd8_0_2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0" name="Shape 950"/>
        <p:cNvGrpSpPr/>
        <p:nvPr/>
      </p:nvGrpSpPr>
      <p:grpSpPr>
        <a:xfrm>
          <a:off x="0" y="0"/>
          <a:ext cx="0" cy="0"/>
          <a:chOff x="0" y="0"/>
          <a:chExt cx="0" cy="0"/>
        </a:xfrm>
      </p:grpSpPr>
      <p:sp>
        <p:nvSpPr>
          <p:cNvPr id="951" name="Google Shape;951;gf4b4a83110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f4b4a83110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1" name="Shape 1061"/>
        <p:cNvGrpSpPr/>
        <p:nvPr/>
      </p:nvGrpSpPr>
      <p:grpSpPr>
        <a:xfrm>
          <a:off x="0" y="0"/>
          <a:ext cx="0" cy="0"/>
          <a:chOff x="0" y="0"/>
          <a:chExt cx="0" cy="0"/>
        </a:xfrm>
      </p:grpSpPr>
      <p:sp>
        <p:nvSpPr>
          <p:cNvPr id="1062" name="Google Shape;1062;gf4b4a8311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f4b4a8311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gf2f776bd3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f2f776bd3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0" name="Shape 1350"/>
        <p:cNvGrpSpPr/>
        <p:nvPr/>
      </p:nvGrpSpPr>
      <p:grpSpPr>
        <a:xfrm>
          <a:off x="0" y="0"/>
          <a:ext cx="0" cy="0"/>
          <a:chOff x="0" y="0"/>
          <a:chExt cx="0" cy="0"/>
        </a:xfrm>
      </p:grpSpPr>
      <p:sp>
        <p:nvSpPr>
          <p:cNvPr id="1351" name="Google Shape;1351;gf4b4a83110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f4b4a83110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gf2f776bd34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f2f776bd34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efc568fd33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efc568fd33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f2f776bd34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f2f776bd34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13476ef1bd8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3476ef1bd8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f4b4a831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f4b4a831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7" name="Shape 797"/>
        <p:cNvGrpSpPr/>
        <p:nvPr/>
      </p:nvGrpSpPr>
      <p:grpSpPr>
        <a:xfrm>
          <a:off x="0" y="0"/>
          <a:ext cx="0" cy="0"/>
          <a:chOff x="0" y="0"/>
          <a:chExt cx="0" cy="0"/>
        </a:xfrm>
      </p:grpSpPr>
      <p:sp>
        <p:nvSpPr>
          <p:cNvPr id="798" name="Google Shape;798;g13476ef1bd8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3476ef1bd8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0" name="Shape 750"/>
        <p:cNvGrpSpPr/>
        <p:nvPr/>
      </p:nvGrpSpPr>
      <p:grpSpPr>
        <a:xfrm>
          <a:off x="0" y="0"/>
          <a:ext cx="0" cy="0"/>
          <a:chOff x="0" y="0"/>
          <a:chExt cx="0" cy="0"/>
        </a:xfrm>
      </p:grpSpPr>
      <p:sp>
        <p:nvSpPr>
          <p:cNvPr id="751" name="Google Shape;751;gf4fac21576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f4fac21576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1"/>
            </a:gs>
            <a:gs pos="79000">
              <a:schemeClr val="lt1"/>
            </a:gs>
            <a:gs pos="100000">
              <a:schemeClr val="accent6"/>
            </a:gs>
          </a:gsLst>
          <a:lin ang="2700006" scaled="0"/>
        </a:gradFill>
        <a:effectLst/>
      </p:bgPr>
    </p:bg>
    <p:spTree>
      <p:nvGrpSpPr>
        <p:cNvPr id="8"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62"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70"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3"/>
          <p:cNvSpPr txBox="1"/>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gradFill>
          <a:gsLst>
            <a:gs pos="0">
              <a:schemeClr val="accent1"/>
            </a:gs>
            <a:gs pos="79000">
              <a:schemeClr val="lt1"/>
            </a:gs>
            <a:gs pos="100000">
              <a:schemeClr val="accent6"/>
            </a:gs>
          </a:gsLst>
          <a:lin ang="13500032" scaled="0"/>
        </a:gradFill>
        <a:effectLst/>
      </p:bgPr>
    </p:bg>
    <p:spTree>
      <p:nvGrpSpPr>
        <p:cNvPr id="86"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4"/>
          <p:cNvSpPr/>
          <p:nvPr/>
        </p:nvSpPr>
        <p:spPr>
          <a:xfrm rot="4243771" flipH="1">
            <a:off x="-194550" y="-3929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4">
            <a:hlinkClick r:id="rId2" action="ppaction://hlinksldjump"/>
          </p:cNvPr>
          <p:cNvSpPr txBox="1"/>
          <p:nvPr>
            <p:ph type="title"/>
          </p:nvPr>
        </p:nvSpPr>
        <p:spPr>
          <a:xfrm>
            <a:off x="2437975" y="1491400"/>
            <a:ext cx="25104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4">
            <a:hlinkClick r:id="rId2" action="ppaction://hlinksldjump"/>
          </p:cNvPr>
          <p:cNvSpPr txBox="1"/>
          <p:nvPr>
            <p:ph type="title" idx="2" hasCustomPrompt="1"/>
          </p:nvPr>
        </p:nvSpPr>
        <p:spPr>
          <a:xfrm>
            <a:off x="1491503" y="1599275"/>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r:id="rId2" action="ppaction://hlinksldjump"/>
          </p:cNvPr>
          <p:cNvSpPr txBox="1"/>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a:hlinkClick r:id="rId3" action="ppaction://hlinksldjump"/>
          </p:cNvPr>
          <p:cNvSpPr txBox="1"/>
          <p:nvPr>
            <p:ph type="title" idx="3"/>
          </p:nvPr>
        </p:nvSpPr>
        <p:spPr>
          <a:xfrm>
            <a:off x="2437975" y="2583425"/>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4">
            <a:hlinkClick r:id="rId3" action="ppaction://hlinksldjump"/>
          </p:cNvPr>
          <p:cNvSpPr txBox="1"/>
          <p:nvPr>
            <p:ph type="title" idx="4" hasCustomPrompt="1"/>
          </p:nvPr>
        </p:nvSpPr>
        <p:spPr>
          <a:xfrm>
            <a:off x="1491503" y="2685563"/>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r:id="rId3" action="ppaction://hlinksldjump"/>
          </p:cNvPr>
          <p:cNvSpPr txBox="1"/>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4">
            <a:hlinkClick r:id="rId3" action="ppaction://hlinksldjump"/>
          </p:cNvPr>
          <p:cNvSpPr txBox="1"/>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4">
            <a:hlinkClick r:id="rId3" action="ppaction://hlinksldjump"/>
          </p:cNvPr>
          <p:cNvSpPr txBox="1"/>
          <p:nvPr>
            <p:ph type="title" idx="7" hasCustomPrompt="1"/>
          </p:nvPr>
        </p:nvSpPr>
        <p:spPr>
          <a:xfrm>
            <a:off x="1491503" y="3783550"/>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r:id="rId3" action="ppaction://hlinksldjump"/>
          </p:cNvPr>
          <p:cNvSpPr txBox="1"/>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4"/>
          <p:cNvSpPr txBox="1"/>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gradFill>
          <a:gsLst>
            <a:gs pos="0">
              <a:schemeClr val="accent1"/>
            </a:gs>
            <a:gs pos="79000">
              <a:schemeClr val="lt1"/>
            </a:gs>
            <a:gs pos="100000">
              <a:schemeClr val="accent6"/>
            </a:gs>
          </a:gsLst>
          <a:lin ang="2698631" scaled="0"/>
        </a:gradFill>
        <a:effectLst/>
      </p:bgPr>
    </p:bg>
    <p:spTree>
      <p:nvGrpSpPr>
        <p:cNvPr id="99" name="Shape 99"/>
        <p:cNvGrpSpPr/>
        <p:nvPr/>
      </p:nvGrpSpPr>
      <p:grpSpPr>
        <a:xfrm>
          <a:off x="0" y="0"/>
          <a:ext cx="0" cy="0"/>
          <a:chOff x="0" y="0"/>
          <a:chExt cx="0" cy="0"/>
        </a:xfrm>
      </p:grpSpPr>
      <p:sp>
        <p:nvSpPr>
          <p:cNvPr id="100" name="Google Shape;100;p15"/>
          <p:cNvSpPr/>
          <p:nvPr/>
        </p:nvSpPr>
        <p:spPr>
          <a:xfrm rot="10800000">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rot="10800000">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txBox="1"/>
          <p:nvPr>
            <p:ph type="title"/>
          </p:nvPr>
        </p:nvSpPr>
        <p:spPr>
          <a:xfrm>
            <a:off x="1262100" y="1307100"/>
            <a:ext cx="6619800" cy="252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_NUMBER_1">
    <p:bg>
      <p:bgPr>
        <a:gradFill>
          <a:gsLst>
            <a:gs pos="0">
              <a:schemeClr val="accent1"/>
            </a:gs>
            <a:gs pos="79000">
              <a:schemeClr val="lt1"/>
            </a:gs>
            <a:gs pos="100000">
              <a:schemeClr val="accent6"/>
            </a:gs>
          </a:gsLst>
          <a:lin ang="8099331" scaled="0"/>
        </a:gradFill>
        <a:effectLst/>
      </p:bgPr>
    </p:bg>
    <p:spTree>
      <p:nvGrpSpPr>
        <p:cNvPr id="103" name="Shape 103"/>
        <p:cNvGrpSpPr/>
        <p:nvPr/>
      </p:nvGrpSpPr>
      <p:grpSpPr>
        <a:xfrm>
          <a:off x="0" y="0"/>
          <a:ext cx="0" cy="0"/>
          <a:chOff x="0" y="0"/>
          <a:chExt cx="0" cy="0"/>
        </a:xfrm>
      </p:grpSpPr>
      <p:sp>
        <p:nvSpPr>
          <p:cNvPr id="104" name="Google Shape;104;p16"/>
          <p:cNvSpPr/>
          <p:nvPr/>
        </p:nvSpPr>
        <p:spPr>
          <a:xfrm rot="10800000" flipH="1">
            <a:off x="7221950" y="-193881"/>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flipH="1">
            <a:off x="-188500" y="2758869"/>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6"/>
          <p:cNvSpPr/>
          <p:nvPr/>
        </p:nvSpPr>
        <p:spPr>
          <a:xfrm rot="-5400000" flipH="1">
            <a:off x="-923181" y="-11357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6"/>
          <p:cNvSpPr/>
          <p:nvPr/>
        </p:nvSpPr>
        <p:spPr>
          <a:xfrm rot="5400000" flipH="1">
            <a:off x="7382544" y="32552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txBox="1"/>
          <p:nvPr>
            <p:ph type="title" hasCustomPrompt="1"/>
          </p:nvPr>
        </p:nvSpPr>
        <p:spPr>
          <a:xfrm>
            <a:off x="713225" y="1558475"/>
            <a:ext cx="46299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9" name="Google Shape;109;p16"/>
          <p:cNvSpPr txBox="1"/>
          <p:nvPr>
            <p:ph type="subTitle" idx="1"/>
          </p:nvPr>
        </p:nvSpPr>
        <p:spPr>
          <a:xfrm>
            <a:off x="713225" y="3069625"/>
            <a:ext cx="4629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_ONLY_1">
    <p:bg>
      <p:bgPr>
        <a:gradFill>
          <a:gsLst>
            <a:gs pos="0">
              <a:schemeClr val="accent1"/>
            </a:gs>
            <a:gs pos="79000">
              <a:schemeClr val="lt1"/>
            </a:gs>
            <a:gs pos="100000">
              <a:schemeClr val="accent6"/>
            </a:gs>
          </a:gsLst>
          <a:lin ang="18900732" scaled="0"/>
        </a:gradFill>
        <a:effectLst/>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720000" y="3173850"/>
            <a:ext cx="4979400" cy="1434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12" name="Shape 112"/>
        <p:cNvGrpSpPr/>
        <p:nvPr/>
      </p:nvGrpSpPr>
      <p:grpSpPr>
        <a:xfrm>
          <a:off x="0" y="0"/>
          <a:ext cx="0" cy="0"/>
          <a:chOff x="0" y="0"/>
          <a:chExt cx="0" cy="0"/>
        </a:xfrm>
      </p:grpSpPr>
      <p:sp>
        <p:nvSpPr>
          <p:cNvPr id="113" name="Google Shape;113;p18"/>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8"/>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8"/>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8"/>
          <p:cNvSpPr txBox="1"/>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17" name="Google Shape;117;p18"/>
          <p:cNvSpPr txBox="1"/>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BLANK_1_1_1">
    <p:bg>
      <p:bgPr>
        <a:gradFill>
          <a:gsLst>
            <a:gs pos="0">
              <a:schemeClr val="accent1"/>
            </a:gs>
            <a:gs pos="79000">
              <a:schemeClr val="lt1"/>
            </a:gs>
            <a:gs pos="100000">
              <a:schemeClr val="accent6"/>
            </a:gs>
          </a:gsLst>
          <a:lin ang="2698631" scaled="0"/>
        </a:gradFill>
        <a:effectLst/>
      </p:bgPr>
    </p:bg>
    <p:spTree>
      <p:nvGrpSpPr>
        <p:cNvPr id="118" name="Shape 118"/>
        <p:cNvGrpSpPr/>
        <p:nvPr/>
      </p:nvGrpSpPr>
      <p:grpSpPr>
        <a:xfrm>
          <a:off x="0" y="0"/>
          <a:ext cx="0" cy="0"/>
          <a:chOff x="0" y="0"/>
          <a:chExt cx="0" cy="0"/>
        </a:xfrm>
      </p:grpSpPr>
      <p:sp>
        <p:nvSpPr>
          <p:cNvPr id="119" name="Google Shape;119;p19"/>
          <p:cNvSpPr/>
          <p:nvPr/>
        </p:nvSpPr>
        <p:spPr>
          <a:xfrm flipH="1">
            <a:off x="6832100"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9"/>
          <p:cNvSpPr/>
          <p:nvPr/>
        </p:nvSpPr>
        <p:spPr>
          <a:xfrm rot="-5400000" flipH="1">
            <a:off x="6827226"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9"/>
          <p:cNvSpPr/>
          <p:nvPr/>
        </p:nvSpPr>
        <p:spPr>
          <a:xfrm rot="-3719961" flipH="1">
            <a:off x="-158812"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9"/>
          <p:cNvSpPr txBox="1"/>
          <p:nvPr>
            <p:ph type="title"/>
          </p:nvPr>
        </p:nvSpPr>
        <p:spPr>
          <a:xfrm>
            <a:off x="713225" y="3452425"/>
            <a:ext cx="31368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23" name="Google Shape;123;p19"/>
          <p:cNvSpPr txBox="1"/>
          <p:nvPr>
            <p:ph type="subTitle" idx="1"/>
          </p:nvPr>
        </p:nvSpPr>
        <p:spPr>
          <a:xfrm>
            <a:off x="713225" y="1262775"/>
            <a:ext cx="5114400" cy="211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24" name="Shape 124"/>
        <p:cNvGrpSpPr/>
        <p:nvPr/>
      </p:nvGrpSpPr>
      <p:grpSpPr>
        <a:xfrm>
          <a:off x="0" y="0"/>
          <a:ext cx="0" cy="0"/>
          <a:chOff x="0" y="0"/>
          <a:chExt cx="0" cy="0"/>
        </a:xfrm>
      </p:grpSpPr>
      <p:sp>
        <p:nvSpPr>
          <p:cNvPr id="125" name="Google Shape;125;p20"/>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0"/>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0"/>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0"/>
          <p:cNvSpPr txBox="1"/>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0" name="Google Shape;130;p20"/>
          <p:cNvSpPr txBox="1"/>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chemeClr val="accent1"/>
            </a:gs>
            <a:gs pos="79000">
              <a:schemeClr val="lt1"/>
            </a:gs>
            <a:gs pos="100000">
              <a:schemeClr val="accent6"/>
            </a:gs>
          </a:gsLst>
          <a:lin ang="2700006" scaled="0"/>
        </a:gradFill>
        <a:effectLst/>
      </p:bgPr>
    </p:bg>
    <p:spTree>
      <p:nvGrpSpPr>
        <p:cNvPr id="14"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txBox="1"/>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4">
    <p:bg>
      <p:bgPr>
        <a:gradFill>
          <a:gsLst>
            <a:gs pos="0">
              <a:schemeClr val="accent1"/>
            </a:gs>
            <a:gs pos="79000">
              <a:schemeClr val="lt1"/>
            </a:gs>
            <a:gs pos="100000">
              <a:schemeClr val="accent6"/>
            </a:gs>
          </a:gsLst>
          <a:lin ang="2698631" scaled="0"/>
        </a:gradFill>
        <a:effectLst/>
      </p:bgPr>
    </p:bg>
    <p:spTree>
      <p:nvGrpSpPr>
        <p:cNvPr id="131" name="Shape 131"/>
        <p:cNvGrpSpPr/>
        <p:nvPr/>
      </p:nvGrpSpPr>
      <p:grpSpPr>
        <a:xfrm>
          <a:off x="0" y="0"/>
          <a:ext cx="0" cy="0"/>
          <a:chOff x="0" y="0"/>
          <a:chExt cx="0" cy="0"/>
        </a:xfrm>
      </p:grpSpPr>
      <p:sp>
        <p:nvSpPr>
          <p:cNvPr id="132" name="Google Shape;132;p21"/>
          <p:cNvSpPr txBox="1"/>
          <p:nvPr>
            <p:ph type="subTitle" idx="1"/>
          </p:nvPr>
        </p:nvSpPr>
        <p:spPr>
          <a:xfrm>
            <a:off x="713225" y="3190650"/>
            <a:ext cx="43563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 name="Google Shape;133;p21"/>
          <p:cNvSpPr txBox="1"/>
          <p:nvPr>
            <p:ph type="title"/>
          </p:nvPr>
        </p:nvSpPr>
        <p:spPr>
          <a:xfrm>
            <a:off x="720000" y="1337275"/>
            <a:ext cx="5179500" cy="154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1"/>
          <p:cNvSpPr/>
          <p:nvPr/>
        </p:nvSpPr>
        <p:spPr>
          <a:xfrm rot="5400000">
            <a:off x="6067275" y="-1569762"/>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gradFill>
          <a:gsLst>
            <a:gs pos="0">
              <a:schemeClr val="accent1"/>
            </a:gs>
            <a:gs pos="79000">
              <a:schemeClr val="lt1"/>
            </a:gs>
            <a:gs pos="100000">
              <a:schemeClr val="accent6"/>
            </a:gs>
          </a:gsLst>
          <a:lin ang="18900732" scaled="0"/>
        </a:gradFill>
        <a:effectLst/>
      </p:bgPr>
    </p:bg>
    <p:spTree>
      <p:nvGrpSpPr>
        <p:cNvPr id="142" name="Shape 142"/>
        <p:cNvGrpSpPr/>
        <p:nvPr/>
      </p:nvGrpSpPr>
      <p:grpSpPr>
        <a:xfrm>
          <a:off x="0" y="0"/>
          <a:ext cx="0" cy="0"/>
          <a:chOff x="0" y="0"/>
          <a:chExt cx="0" cy="0"/>
        </a:xfrm>
      </p:grpSpPr>
      <p:sp>
        <p:nvSpPr>
          <p:cNvPr id="143" name="Google Shape;143;p22"/>
          <p:cNvSpPr/>
          <p:nvPr/>
        </p:nvSpPr>
        <p:spPr>
          <a:xfrm>
            <a:off x="6620650" y="2409026"/>
            <a:ext cx="2593954" cy="303012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2"/>
          <p:cNvSpPr/>
          <p:nvPr/>
        </p:nvSpPr>
        <p:spPr>
          <a:xfrm>
            <a:off x="-1040500" y="-991125"/>
            <a:ext cx="3074884" cy="3087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2"/>
          <p:cNvSpPr txBox="1"/>
          <p:nvPr>
            <p:ph type="title"/>
          </p:nvPr>
        </p:nvSpPr>
        <p:spPr>
          <a:xfrm>
            <a:off x="1844950" y="1835525"/>
            <a:ext cx="4919400" cy="47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6" name="Google Shape;146;p22"/>
          <p:cNvSpPr txBox="1"/>
          <p:nvPr>
            <p:ph type="subTitle" idx="1"/>
          </p:nvPr>
        </p:nvSpPr>
        <p:spPr>
          <a:xfrm>
            <a:off x="1844950" y="2682250"/>
            <a:ext cx="4966200" cy="114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47" name="Shape 147"/>
        <p:cNvGrpSpPr/>
        <p:nvPr/>
      </p:nvGrpSpPr>
      <p:grpSpPr>
        <a:xfrm>
          <a:off x="0" y="0"/>
          <a:ext cx="0" cy="0"/>
          <a:chOff x="0" y="0"/>
          <a:chExt cx="0" cy="0"/>
        </a:xfrm>
      </p:grpSpPr>
      <p:sp>
        <p:nvSpPr>
          <p:cNvPr id="148" name="Google Shape;148;p23"/>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3"/>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3"/>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3"/>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3"/>
          <p:cNvSpPr txBox="1"/>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3"/>
          <p:cNvSpPr txBox="1"/>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54" name="Shape 154"/>
        <p:cNvGrpSpPr/>
        <p:nvPr/>
      </p:nvGrpSpPr>
      <p:grpSpPr>
        <a:xfrm>
          <a:off x="0" y="0"/>
          <a:ext cx="0" cy="0"/>
          <a:chOff x="0" y="0"/>
          <a:chExt cx="0" cy="0"/>
        </a:xfrm>
      </p:grpSpPr>
      <p:sp>
        <p:nvSpPr>
          <p:cNvPr id="155" name="Google Shape;155;p24"/>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4"/>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4"/>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4"/>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4"/>
          <p:cNvSpPr txBox="1"/>
          <p:nvPr>
            <p:ph type="title"/>
          </p:nvPr>
        </p:nvSpPr>
        <p:spPr>
          <a:xfrm flipH="1">
            <a:off x="761950" y="1770075"/>
            <a:ext cx="328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4"/>
          <p:cNvSpPr txBox="1"/>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5"/>
          <p:cNvSpPr txBox="1"/>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4" name="Google Shape;164;p25"/>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5"/>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5"/>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67"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6"/>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6"/>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txBox="1"/>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2" name="Google Shape;172;p26"/>
          <p:cNvSpPr txBox="1"/>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1_1_1_4_1">
    <p:bg>
      <p:bgPr>
        <a:gradFill>
          <a:gsLst>
            <a:gs pos="0">
              <a:schemeClr val="accent1"/>
            </a:gs>
            <a:gs pos="79000">
              <a:schemeClr val="lt1"/>
            </a:gs>
            <a:gs pos="100000">
              <a:schemeClr val="accent6"/>
            </a:gs>
          </a:gsLst>
          <a:lin ang="18900732" scaled="0"/>
        </a:gradFill>
        <a:effectLst/>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178100" y="1188275"/>
            <a:ext cx="4233000" cy="169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5" name="Google Shape;175;p27"/>
          <p:cNvSpPr txBox="1"/>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6" name="Google Shape;176;p27"/>
          <p:cNvSpPr/>
          <p:nvPr/>
        </p:nvSpPr>
        <p:spPr>
          <a:xfrm flipH="1">
            <a:off x="7102475" y="-170487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7"/>
          <p:cNvSpPr/>
          <p:nvPr/>
        </p:nvSpPr>
        <p:spPr>
          <a:xfrm rot="5400000" flipH="1">
            <a:off x="-1580725" y="307702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78"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8"/>
          <p:cNvSpPr txBox="1"/>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3" name="Google Shape;183;p28"/>
          <p:cNvSpPr txBox="1"/>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85"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txBox="1"/>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0" name="Google Shape;190;p29"/>
          <p:cNvSpPr txBox="1"/>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1_1_1_2_1_1">
    <p:bg>
      <p:bgPr>
        <a:gradFill>
          <a:gsLst>
            <a:gs pos="0">
              <a:schemeClr val="accent1"/>
            </a:gs>
            <a:gs pos="79000">
              <a:schemeClr val="lt1"/>
            </a:gs>
            <a:gs pos="100000">
              <a:schemeClr val="accent6"/>
            </a:gs>
          </a:gsLst>
          <a:lin ang="13500032" scaled="0"/>
        </a:gradFill>
        <a:effectLst/>
      </p:bgPr>
    </p:bg>
    <p:spTree>
      <p:nvGrpSpPr>
        <p:cNvPr id="192" name="Shape 192"/>
        <p:cNvGrpSpPr/>
        <p:nvPr/>
      </p:nvGrpSpPr>
      <p:grpSpPr>
        <a:xfrm>
          <a:off x="0" y="0"/>
          <a:ext cx="0" cy="0"/>
          <a:chOff x="0" y="0"/>
          <a:chExt cx="0" cy="0"/>
        </a:xfrm>
      </p:grpSpPr>
      <p:sp>
        <p:nvSpPr>
          <p:cNvPr id="193" name="Google Shape;193;p30"/>
          <p:cNvSpPr txBox="1"/>
          <p:nvPr>
            <p:ph type="title"/>
          </p:nvPr>
        </p:nvSpPr>
        <p:spPr>
          <a:xfrm>
            <a:off x="3220850" y="1744763"/>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4" name="Google Shape;194;p30"/>
          <p:cNvSpPr txBox="1"/>
          <p:nvPr>
            <p:ph type="title" idx="2" hasCustomPrompt="1"/>
          </p:nvPr>
        </p:nvSpPr>
        <p:spPr>
          <a:xfrm>
            <a:off x="1483500" y="1912563"/>
            <a:ext cx="1419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30"/>
          <p:cNvSpPr txBox="1"/>
          <p:nvPr>
            <p:ph type="subTitle" idx="1"/>
          </p:nvPr>
        </p:nvSpPr>
        <p:spPr>
          <a:xfrm>
            <a:off x="3143300" y="3005138"/>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 name="Google Shape;196;p30"/>
          <p:cNvSpPr/>
          <p:nvPr/>
        </p:nvSpPr>
        <p:spPr>
          <a:xfrm rot="5400000">
            <a:off x="7595675" y="683113"/>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 name="Google Shape;197;p30"/>
          <p:cNvGrpSpPr/>
          <p:nvPr/>
        </p:nvGrpSpPr>
        <p:grpSpPr>
          <a:xfrm rot="10800000">
            <a:off x="4867808" y="-847050"/>
            <a:ext cx="2856778" cy="2850819"/>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30"/>
          <p:cNvSpPr/>
          <p:nvPr/>
        </p:nvSpPr>
        <p:spPr>
          <a:xfrm rot="5400000">
            <a:off x="-1711750" y="2995288"/>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gradFill>
          <a:gsLst>
            <a:gs pos="0">
              <a:schemeClr val="accent1"/>
            </a:gs>
            <a:gs pos="79000">
              <a:schemeClr val="lt1"/>
            </a:gs>
            <a:gs pos="100000">
              <a:schemeClr val="accent6"/>
            </a:gs>
          </a:gsLst>
          <a:lin ang="13500032" scaled="0"/>
        </a:gradFill>
        <a:effectLst/>
      </p:bgPr>
    </p:bg>
    <p:spTree>
      <p:nvGrpSpPr>
        <p:cNvPr id="2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4"/>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panose="020F0502020204030203"/>
                <a:ea typeface="Lato" panose="020F0502020204030203"/>
                <a:cs typeface="Lato" panose="020F0502020204030203"/>
                <a:sym typeface="Lato" panose="020F0502020204030203"/>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205"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txBox="1"/>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9" name="Google Shape;209;p31"/>
          <p:cNvSpPr txBox="1"/>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0" name="Google Shape;210;p31"/>
          <p:cNvSpPr txBox="1"/>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 name="Google Shape;211;p31"/>
          <p:cNvSpPr txBox="1"/>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31"/>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220"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txBox="1"/>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5" name="Google Shape;225;p32"/>
          <p:cNvSpPr txBox="1"/>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6" name="Google Shape;226;p32"/>
          <p:cNvSpPr txBox="1"/>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7" name="Google Shape;227;p32"/>
          <p:cNvSpPr txBox="1"/>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8" name="Google Shape;228;p32"/>
          <p:cNvSpPr txBox="1"/>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9" name="Google Shape;229;p32"/>
          <p:cNvSpPr txBox="1"/>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0" name="Google Shape;230;p32"/>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gradFill>
          <a:gsLst>
            <a:gs pos="0">
              <a:schemeClr val="accent1"/>
            </a:gs>
            <a:gs pos="79000">
              <a:schemeClr val="lt1"/>
            </a:gs>
            <a:gs pos="100000">
              <a:schemeClr val="accent6"/>
            </a:gs>
          </a:gsLst>
          <a:lin ang="18900732" scaled="0"/>
        </a:gradFill>
        <a:effectLst/>
      </p:bgPr>
    </p:bg>
    <p:spTree>
      <p:nvGrpSpPr>
        <p:cNvPr id="231" name="Shape 231"/>
        <p:cNvGrpSpPr/>
        <p:nvPr/>
      </p:nvGrpSpPr>
      <p:grpSpPr>
        <a:xfrm>
          <a:off x="0" y="0"/>
          <a:ext cx="0" cy="0"/>
          <a:chOff x="0" y="0"/>
          <a:chExt cx="0" cy="0"/>
        </a:xfrm>
      </p:grpSpPr>
      <p:sp>
        <p:nvSpPr>
          <p:cNvPr id="232" name="Google Shape;232;p33"/>
          <p:cNvSpPr/>
          <p:nvPr/>
        </p:nvSpPr>
        <p:spPr>
          <a:xfrm rot="-4499937">
            <a:off x="-1176120" y="225830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3"/>
          <p:cNvSpPr txBox="1"/>
          <p:nvPr>
            <p:ph type="title"/>
          </p:nvPr>
        </p:nvSpPr>
        <p:spPr>
          <a:xfrm>
            <a:off x="1753663"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 name="Google Shape;234;p33"/>
          <p:cNvSpPr txBox="1"/>
          <p:nvPr>
            <p:ph type="subTitle" idx="1"/>
          </p:nvPr>
        </p:nvSpPr>
        <p:spPr>
          <a:xfrm>
            <a:off x="1753675" y="2161005"/>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5" name="Google Shape;235;p33"/>
          <p:cNvSpPr txBox="1"/>
          <p:nvPr>
            <p:ph type="title" idx="2"/>
          </p:nvPr>
        </p:nvSpPr>
        <p:spPr>
          <a:xfrm>
            <a:off x="3767657" y="3226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6" name="Google Shape;236;p33"/>
          <p:cNvSpPr txBox="1"/>
          <p:nvPr>
            <p:ph type="subTitle" idx="3"/>
          </p:nvPr>
        </p:nvSpPr>
        <p:spPr>
          <a:xfrm>
            <a:off x="3767672" y="3889680"/>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7" name="Google Shape;237;p33"/>
          <p:cNvSpPr txBox="1"/>
          <p:nvPr>
            <p:ph type="title" idx="4"/>
          </p:nvPr>
        </p:nvSpPr>
        <p:spPr>
          <a:xfrm>
            <a:off x="5764765"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8" name="Google Shape;238;p33"/>
          <p:cNvSpPr txBox="1"/>
          <p:nvPr>
            <p:ph type="subTitle" idx="5"/>
          </p:nvPr>
        </p:nvSpPr>
        <p:spPr>
          <a:xfrm>
            <a:off x="5764782" y="2161023"/>
            <a:ext cx="23409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9" name="Google Shape;239;p33"/>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33"/>
          <p:cNvSpPr/>
          <p:nvPr/>
        </p:nvSpPr>
        <p:spPr>
          <a:xfrm rot="2700000">
            <a:off x="7633372" y="246562"/>
            <a:ext cx="2660453" cy="267105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3" name="Google Shape;243;p34"/>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4"/>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3_2">
    <p:bg>
      <p:bgPr>
        <a:gradFill>
          <a:gsLst>
            <a:gs pos="0">
              <a:schemeClr val="accent1"/>
            </a:gs>
            <a:gs pos="79000">
              <a:schemeClr val="lt1"/>
            </a:gs>
            <a:gs pos="100000">
              <a:schemeClr val="accent6"/>
            </a:gs>
          </a:gsLst>
          <a:lin ang="2698631" scaled="0"/>
        </a:gradFill>
        <a:effectLst/>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7" name="Google Shape;247;p35"/>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5"/>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35"/>
          <p:cNvGrpSpPr/>
          <p:nvPr/>
        </p:nvGrpSpPr>
        <p:grpSpPr>
          <a:xfrm>
            <a:off x="-152539" y="3626319"/>
            <a:ext cx="9144330" cy="3345285"/>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254" name="Shape 254"/>
        <p:cNvGrpSpPr/>
        <p:nvPr/>
      </p:nvGrpSpPr>
      <p:grpSpPr>
        <a:xfrm>
          <a:off x="0" y="0"/>
          <a:ext cx="0" cy="0"/>
          <a:chOff x="0" y="0"/>
          <a:chExt cx="0" cy="0"/>
        </a:xfrm>
      </p:grpSpPr>
      <p:sp>
        <p:nvSpPr>
          <p:cNvPr id="255" name="Google Shape;255;p36"/>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56" name="Google Shape;256;p36"/>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6"/>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6"/>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6"/>
          <p:cNvSpPr txBox="1"/>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36"/>
          <p:cNvSpPr txBox="1"/>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1" name="Google Shape;261;p36"/>
          <p:cNvSpPr txBox="1"/>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36"/>
          <p:cNvSpPr txBox="1"/>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5" name="Google Shape;265;p37"/>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7"/>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3_1_1_1">
    <p:bg>
      <p:bgPr>
        <a:gradFill>
          <a:gsLst>
            <a:gs pos="0">
              <a:schemeClr val="accent1"/>
            </a:gs>
            <a:gs pos="79000">
              <a:schemeClr val="lt1"/>
            </a:gs>
            <a:gs pos="100000">
              <a:schemeClr val="accent6"/>
            </a:gs>
          </a:gsLst>
          <a:lin ang="13500032" scaled="0"/>
        </a:gradFill>
        <a:effectLst/>
      </p:bgPr>
    </p:bg>
    <p:spTree>
      <p:nvGrpSpPr>
        <p:cNvPr id="267" name="Shape 267"/>
        <p:cNvGrpSpPr/>
        <p:nvPr/>
      </p:nvGrpSpPr>
      <p:grpSpPr>
        <a:xfrm>
          <a:off x="0" y="0"/>
          <a:ext cx="0" cy="0"/>
          <a:chOff x="0" y="0"/>
          <a:chExt cx="0" cy="0"/>
        </a:xfrm>
      </p:grpSpPr>
      <p:sp>
        <p:nvSpPr>
          <p:cNvPr id="268" name="Google Shape;268;p38"/>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9" name="Google Shape;269;p38"/>
          <p:cNvSpPr/>
          <p:nvPr/>
        </p:nvSpPr>
        <p:spPr>
          <a:xfrm>
            <a:off x="-1260625" y="29945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8"/>
          <p:cNvSpPr/>
          <p:nvPr/>
        </p:nvSpPr>
        <p:spPr>
          <a:xfrm>
            <a:off x="8004075" y="2533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3" name="Google Shape;273;p39"/>
          <p:cNvSpPr txBox="1"/>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4" name="Google Shape;274;p39"/>
          <p:cNvSpPr txBox="1"/>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5" name="Google Shape;275;p39"/>
          <p:cNvSpPr txBox="1"/>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6" name="Google Shape;276;p39"/>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280"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0"/>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0"/>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0"/>
          <p:cNvSpPr txBox="1"/>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5" name="Google Shape;285;p40"/>
          <p:cNvSpPr txBox="1"/>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6" name="Google Shape;286;p40"/>
          <p:cNvSpPr txBox="1"/>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7" name="Google Shape;287;p40"/>
          <p:cNvSpPr txBox="1"/>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8" name="Google Shape;288;p40"/>
          <p:cNvSpPr txBox="1"/>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9" name="Google Shape;289;p40"/>
          <p:cNvSpPr txBox="1"/>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 name="Google Shape;290;p40"/>
          <p:cNvSpPr txBox="1"/>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1" name="Google Shape;291;p40"/>
          <p:cNvSpPr txBox="1"/>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40"/>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chemeClr val="accent1"/>
            </a:gs>
            <a:gs pos="79000">
              <a:schemeClr val="lt1"/>
            </a:gs>
            <a:gs pos="100000">
              <a:schemeClr val="accent6"/>
            </a:gs>
          </a:gsLst>
          <a:lin ang="18900044" scaled="0"/>
        </a:gradFill>
        <a:effectLst/>
      </p:bgPr>
    </p:bg>
    <p:spTree>
      <p:nvGrpSpPr>
        <p:cNvPr id="27"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txBox="1"/>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5"/>
          <p:cNvSpPr txBox="1"/>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 name="Google Shape;34;p5"/>
          <p:cNvSpPr txBox="1"/>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 name="Google Shape;35;p5"/>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gradFill>
          <a:gsLst>
            <a:gs pos="0">
              <a:schemeClr val="accent1"/>
            </a:gs>
            <a:gs pos="79000">
              <a:schemeClr val="lt1"/>
            </a:gs>
            <a:gs pos="100000">
              <a:schemeClr val="accent6"/>
            </a:gs>
          </a:gsLst>
          <a:lin ang="8099331" scaled="0"/>
        </a:gradFill>
        <a:effectLst/>
      </p:bgPr>
    </p:bg>
    <p:spTree>
      <p:nvGrpSpPr>
        <p:cNvPr id="293" name="Shape 293"/>
        <p:cNvGrpSpPr/>
        <p:nvPr/>
      </p:nvGrpSpPr>
      <p:grpSpPr>
        <a:xfrm>
          <a:off x="0" y="0"/>
          <a:ext cx="0" cy="0"/>
          <a:chOff x="0" y="0"/>
          <a:chExt cx="0" cy="0"/>
        </a:xfrm>
      </p:grpSpPr>
      <p:sp>
        <p:nvSpPr>
          <p:cNvPr id="294" name="Google Shape;294;p41"/>
          <p:cNvSpPr/>
          <p:nvPr/>
        </p:nvSpPr>
        <p:spPr>
          <a:xfrm>
            <a:off x="7827701" y="7193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1"/>
          <p:cNvSpPr txBox="1"/>
          <p:nvPr>
            <p:ph type="title"/>
          </p:nvPr>
        </p:nvSpPr>
        <p:spPr>
          <a:xfrm>
            <a:off x="1475517" y="1712475"/>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6" name="Google Shape;296;p41"/>
          <p:cNvSpPr txBox="1"/>
          <p:nvPr>
            <p:ph type="subTitle" idx="1"/>
          </p:nvPr>
        </p:nvSpPr>
        <p:spPr>
          <a:xfrm>
            <a:off x="1475518"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7" name="Google Shape;297;p41"/>
          <p:cNvSpPr txBox="1"/>
          <p:nvPr>
            <p:ph type="title" idx="2"/>
          </p:nvPr>
        </p:nvSpPr>
        <p:spPr>
          <a:xfrm>
            <a:off x="4879083" y="1712475"/>
            <a:ext cx="2789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8" name="Google Shape;298;p41"/>
          <p:cNvSpPr txBox="1"/>
          <p:nvPr>
            <p:ph type="subTitle" idx="3"/>
          </p:nvPr>
        </p:nvSpPr>
        <p:spPr>
          <a:xfrm>
            <a:off x="4879083"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9" name="Google Shape;299;p41"/>
          <p:cNvSpPr txBox="1"/>
          <p:nvPr>
            <p:ph type="title" idx="4"/>
          </p:nvPr>
        </p:nvSpPr>
        <p:spPr>
          <a:xfrm>
            <a:off x="1425575" y="3537250"/>
            <a:ext cx="2889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0" name="Google Shape;300;p41"/>
          <p:cNvSpPr txBox="1"/>
          <p:nvPr>
            <p:ph type="subTitle" idx="5"/>
          </p:nvPr>
        </p:nvSpPr>
        <p:spPr>
          <a:xfrm>
            <a:off x="1475518"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1" name="Google Shape;301;p41"/>
          <p:cNvSpPr txBox="1"/>
          <p:nvPr>
            <p:ph type="title" idx="6"/>
          </p:nvPr>
        </p:nvSpPr>
        <p:spPr>
          <a:xfrm>
            <a:off x="4879083" y="3537250"/>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2" name="Google Shape;302;p41"/>
          <p:cNvSpPr txBox="1"/>
          <p:nvPr>
            <p:ph type="subTitle" idx="7"/>
          </p:nvPr>
        </p:nvSpPr>
        <p:spPr>
          <a:xfrm>
            <a:off x="4879083"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3" name="Google Shape;303;p41"/>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41"/>
          <p:cNvSpPr/>
          <p:nvPr/>
        </p:nvSpPr>
        <p:spPr>
          <a:xfrm>
            <a:off x="-1069574" y="23526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BLANK_1_1_1_1_2_1">
    <p:bg>
      <p:bgPr>
        <a:gradFill>
          <a:gsLst>
            <a:gs pos="0">
              <a:schemeClr val="accent1"/>
            </a:gs>
            <a:gs pos="79000">
              <a:schemeClr val="lt1"/>
            </a:gs>
            <a:gs pos="100000">
              <a:schemeClr val="accent6"/>
            </a:gs>
          </a:gsLst>
          <a:lin ang="8099331" scaled="0"/>
        </a:gradFill>
        <a:effectLst/>
      </p:bgPr>
    </p:bg>
    <p:spTree>
      <p:nvGrpSpPr>
        <p:cNvPr id="305" name="Shape 305"/>
        <p:cNvGrpSpPr/>
        <p:nvPr/>
      </p:nvGrpSpPr>
      <p:grpSpPr>
        <a:xfrm>
          <a:off x="0" y="0"/>
          <a:ext cx="0" cy="0"/>
          <a:chOff x="0" y="0"/>
          <a:chExt cx="0" cy="0"/>
        </a:xfrm>
      </p:grpSpPr>
      <p:sp>
        <p:nvSpPr>
          <p:cNvPr id="306" name="Google Shape;306;p42"/>
          <p:cNvSpPr/>
          <p:nvPr/>
        </p:nvSpPr>
        <p:spPr>
          <a:xfrm>
            <a:off x="7827701" y="27464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2"/>
          <p:cNvSpPr txBox="1"/>
          <p:nvPr>
            <p:ph type="title"/>
          </p:nvPr>
        </p:nvSpPr>
        <p:spPr>
          <a:xfrm>
            <a:off x="2018102" y="3537250"/>
            <a:ext cx="2304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8" name="Google Shape;308;p42"/>
          <p:cNvSpPr txBox="1"/>
          <p:nvPr>
            <p:ph type="subTitle" idx="1"/>
          </p:nvPr>
        </p:nvSpPr>
        <p:spPr>
          <a:xfrm>
            <a:off x="2018102"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9" name="Google Shape;309;p42"/>
          <p:cNvSpPr txBox="1"/>
          <p:nvPr>
            <p:ph type="title" idx="2"/>
          </p:nvPr>
        </p:nvSpPr>
        <p:spPr>
          <a:xfrm>
            <a:off x="4779629" y="3537250"/>
            <a:ext cx="2568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0" name="Google Shape;310;p42"/>
          <p:cNvSpPr txBox="1"/>
          <p:nvPr>
            <p:ph type="subTitle" idx="3"/>
          </p:nvPr>
        </p:nvSpPr>
        <p:spPr>
          <a:xfrm>
            <a:off x="4911479"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1" name="Google Shape;311;p42"/>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42"/>
          <p:cNvSpPr/>
          <p:nvPr/>
        </p:nvSpPr>
        <p:spPr>
          <a:xfrm>
            <a:off x="-1069574" y="532925"/>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2"/>
          <p:cNvSpPr txBox="1"/>
          <p:nvPr>
            <p:ph type="title" idx="5"/>
          </p:nvPr>
        </p:nvSpPr>
        <p:spPr>
          <a:xfrm>
            <a:off x="720000"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4" name="Google Shape;314;p42"/>
          <p:cNvSpPr txBox="1"/>
          <p:nvPr>
            <p:ph type="subTitle" idx="6"/>
          </p:nvPr>
        </p:nvSpPr>
        <p:spPr>
          <a:xfrm>
            <a:off x="720000"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5" name="Google Shape;315;p42"/>
          <p:cNvSpPr txBox="1"/>
          <p:nvPr>
            <p:ph type="title" idx="7"/>
          </p:nvPr>
        </p:nvSpPr>
        <p:spPr>
          <a:xfrm>
            <a:off x="3222325" y="1786675"/>
            <a:ext cx="2699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6" name="Google Shape;316;p42"/>
          <p:cNvSpPr txBox="1"/>
          <p:nvPr>
            <p:ph type="subTitle" idx="8"/>
          </p:nvPr>
        </p:nvSpPr>
        <p:spPr>
          <a:xfrm>
            <a:off x="3419273"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7" name="Google Shape;317;p42"/>
          <p:cNvSpPr txBox="1"/>
          <p:nvPr>
            <p:ph type="title" idx="9"/>
          </p:nvPr>
        </p:nvSpPr>
        <p:spPr>
          <a:xfrm>
            <a:off x="6118545"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8" name="Google Shape;318;p42"/>
          <p:cNvSpPr txBox="1"/>
          <p:nvPr>
            <p:ph type="subTitle" idx="13"/>
          </p:nvPr>
        </p:nvSpPr>
        <p:spPr>
          <a:xfrm>
            <a:off x="6118545" y="23732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319"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3"/>
          <p:cNvSpPr txBox="1"/>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4" name="Google Shape;324;p43"/>
          <p:cNvSpPr txBox="1"/>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5" name="Google Shape;325;p43"/>
          <p:cNvSpPr txBox="1"/>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6" name="Google Shape;326;p43"/>
          <p:cNvSpPr txBox="1"/>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7" name="Google Shape;327;p43"/>
          <p:cNvSpPr txBox="1"/>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8" name="Google Shape;328;p43"/>
          <p:cNvSpPr txBox="1"/>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9" name="Google Shape;329;p43"/>
          <p:cNvSpPr txBox="1"/>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0" name="Google Shape;330;p43"/>
          <p:cNvSpPr txBox="1"/>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1" name="Google Shape;331;p43"/>
          <p:cNvSpPr txBox="1"/>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2" name="Google Shape;332;p43"/>
          <p:cNvSpPr txBox="1"/>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3" name="Google Shape;333;p43"/>
          <p:cNvSpPr txBox="1"/>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 name="Google Shape;334;p43"/>
          <p:cNvSpPr txBox="1"/>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5" name="Google Shape;335;p4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bg>
      <p:bgPr>
        <a:gradFill>
          <a:gsLst>
            <a:gs pos="0">
              <a:schemeClr val="accent1"/>
            </a:gs>
            <a:gs pos="79000">
              <a:schemeClr val="lt1"/>
            </a:gs>
            <a:gs pos="100000">
              <a:schemeClr val="accent6"/>
            </a:gs>
          </a:gsLst>
          <a:lin ang="8099331" scaled="0"/>
        </a:gradFill>
        <a:effectLst/>
      </p:bgPr>
    </p:bg>
    <p:spTree>
      <p:nvGrpSpPr>
        <p:cNvPr id="336" name="Shape 336"/>
        <p:cNvGrpSpPr/>
        <p:nvPr/>
      </p:nvGrpSpPr>
      <p:grpSpPr>
        <a:xfrm>
          <a:off x="0" y="0"/>
          <a:ext cx="0" cy="0"/>
          <a:chOff x="0" y="0"/>
          <a:chExt cx="0" cy="0"/>
        </a:xfrm>
      </p:grpSpPr>
      <p:sp>
        <p:nvSpPr>
          <p:cNvPr id="337" name="Google Shape;337;p44"/>
          <p:cNvSpPr/>
          <p:nvPr/>
        </p:nvSpPr>
        <p:spPr>
          <a:xfrm>
            <a:off x="7134697" y="-78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4"/>
          <p:cNvSpPr txBox="1"/>
          <p:nvPr>
            <p:ph type="title"/>
          </p:nvPr>
        </p:nvSpPr>
        <p:spPr>
          <a:xfrm>
            <a:off x="1804841" y="23891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9" name="Google Shape;339;p44"/>
          <p:cNvSpPr txBox="1"/>
          <p:nvPr>
            <p:ph type="subTitle" idx="1"/>
          </p:nvPr>
        </p:nvSpPr>
        <p:spPr>
          <a:xfrm>
            <a:off x="1804841" y="297562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0" name="Google Shape;340;p44"/>
          <p:cNvSpPr txBox="1"/>
          <p:nvPr>
            <p:ph type="title" idx="2"/>
          </p:nvPr>
        </p:nvSpPr>
        <p:spPr>
          <a:xfrm>
            <a:off x="1804841" y="11980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1" name="Google Shape;341;p44"/>
          <p:cNvSpPr txBox="1"/>
          <p:nvPr>
            <p:ph type="subTitle" idx="3"/>
          </p:nvPr>
        </p:nvSpPr>
        <p:spPr>
          <a:xfrm>
            <a:off x="1804841" y="17845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44"/>
          <p:cNvSpPr txBox="1"/>
          <p:nvPr>
            <p:ph type="title" idx="4"/>
          </p:nvPr>
        </p:nvSpPr>
        <p:spPr>
          <a:xfrm>
            <a:off x="1804841" y="35372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3" name="Google Shape;343;p44"/>
          <p:cNvSpPr txBox="1"/>
          <p:nvPr>
            <p:ph type="subTitle" idx="5"/>
          </p:nvPr>
        </p:nvSpPr>
        <p:spPr>
          <a:xfrm>
            <a:off x="1804841" y="41237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4" name="Google Shape;344;p44"/>
          <p:cNvSpPr txBox="1"/>
          <p:nvPr>
            <p:ph type="title" idx="6"/>
          </p:nvPr>
        </p:nvSpPr>
        <p:spPr>
          <a:xfrm>
            <a:off x="5521358" y="3537250"/>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5" name="Google Shape;345;p44"/>
          <p:cNvSpPr txBox="1"/>
          <p:nvPr>
            <p:ph type="subTitle" idx="7"/>
          </p:nvPr>
        </p:nvSpPr>
        <p:spPr>
          <a:xfrm>
            <a:off x="5521358" y="4123775"/>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6" name="Google Shape;346;p44"/>
          <p:cNvSpPr txBox="1"/>
          <p:nvPr>
            <p:ph type="title" idx="8"/>
          </p:nvPr>
        </p:nvSpPr>
        <p:spPr>
          <a:xfrm>
            <a:off x="5521358" y="119008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7" name="Google Shape;347;p44"/>
          <p:cNvSpPr txBox="1"/>
          <p:nvPr>
            <p:ph type="subTitle" idx="9"/>
          </p:nvPr>
        </p:nvSpPr>
        <p:spPr>
          <a:xfrm>
            <a:off x="5521358" y="177661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8" name="Google Shape;348;p44"/>
          <p:cNvSpPr txBox="1"/>
          <p:nvPr>
            <p:ph type="title" idx="13"/>
          </p:nvPr>
        </p:nvSpPr>
        <p:spPr>
          <a:xfrm>
            <a:off x="5521358" y="238113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9" name="Google Shape;349;p44"/>
          <p:cNvSpPr txBox="1"/>
          <p:nvPr>
            <p:ph type="subTitle" idx="14"/>
          </p:nvPr>
        </p:nvSpPr>
        <p:spPr>
          <a:xfrm>
            <a:off x="5521358" y="296766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0" name="Google Shape;350;p44"/>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44"/>
          <p:cNvSpPr/>
          <p:nvPr/>
        </p:nvSpPr>
        <p:spPr>
          <a:xfrm rot="10800000">
            <a:off x="-141253" y="27973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352" name="Shape 352"/>
        <p:cNvGrpSpPr/>
        <p:nvPr/>
      </p:nvGrpSpPr>
      <p:grpSpPr>
        <a:xfrm>
          <a:off x="0" y="0"/>
          <a:ext cx="0" cy="0"/>
          <a:chOff x="0" y="0"/>
          <a:chExt cx="0" cy="0"/>
        </a:xfrm>
      </p:grpSpPr>
      <p:sp>
        <p:nvSpPr>
          <p:cNvPr id="353" name="Google Shape;353;p45"/>
          <p:cNvSpPr txBox="1"/>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4" name="Google Shape;354;p45"/>
          <p:cNvSpPr txBox="1"/>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5" name="Google Shape;355;p45"/>
          <p:cNvSpPr txBox="1"/>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6" name="Google Shape;356;p45"/>
          <p:cNvSpPr txBox="1"/>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7" name="Google Shape;357;p45"/>
          <p:cNvSpPr txBox="1"/>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8" name="Google Shape;358;p45"/>
          <p:cNvSpPr txBox="1"/>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9" name="Google Shape;359;p45"/>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5"/>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BLANK_1_1_1_1_1_1_4">
    <p:bg>
      <p:bgPr>
        <a:gradFill>
          <a:gsLst>
            <a:gs pos="0">
              <a:schemeClr val="accent1"/>
            </a:gs>
            <a:gs pos="79000">
              <a:schemeClr val="lt1"/>
            </a:gs>
            <a:gs pos="100000">
              <a:schemeClr val="accent6"/>
            </a:gs>
          </a:gsLst>
          <a:lin ang="13500032" scaled="0"/>
        </a:gradFill>
        <a:effectLst/>
      </p:bgPr>
    </p:bg>
    <p:spTree>
      <p:nvGrpSpPr>
        <p:cNvPr id="361" name="Shape 361"/>
        <p:cNvGrpSpPr/>
        <p:nvPr/>
      </p:nvGrpSpPr>
      <p:grpSpPr>
        <a:xfrm>
          <a:off x="0" y="0"/>
          <a:ext cx="0" cy="0"/>
          <a:chOff x="0" y="0"/>
          <a:chExt cx="0" cy="0"/>
        </a:xfrm>
      </p:grpSpPr>
      <p:sp>
        <p:nvSpPr>
          <p:cNvPr id="362" name="Google Shape;362;p46"/>
          <p:cNvSpPr txBox="1"/>
          <p:nvPr>
            <p:ph type="title" hasCustomPrompt="1"/>
          </p:nvPr>
        </p:nvSpPr>
        <p:spPr>
          <a:xfrm>
            <a:off x="715100" y="92478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3" name="Google Shape;363;p46"/>
          <p:cNvSpPr txBox="1"/>
          <p:nvPr>
            <p:ph type="subTitle" idx="1"/>
          </p:nvPr>
        </p:nvSpPr>
        <p:spPr>
          <a:xfrm>
            <a:off x="715100" y="197603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4" name="Google Shape;364;p46"/>
          <p:cNvSpPr txBox="1"/>
          <p:nvPr>
            <p:ph type="title" idx="2" hasCustomPrompt="1"/>
          </p:nvPr>
        </p:nvSpPr>
        <p:spPr>
          <a:xfrm>
            <a:off x="3640675" y="272223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5" name="Google Shape;365;p46"/>
          <p:cNvSpPr txBox="1"/>
          <p:nvPr>
            <p:ph type="subTitle" idx="3"/>
          </p:nvPr>
        </p:nvSpPr>
        <p:spPr>
          <a:xfrm>
            <a:off x="3640675" y="377348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6" name="Google Shape;366;p46"/>
          <p:cNvSpPr/>
          <p:nvPr/>
        </p:nvSpPr>
        <p:spPr>
          <a:xfrm rot="10800000" flipH="1">
            <a:off x="-1155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6"/>
          <p:cNvSpPr/>
          <p:nvPr/>
        </p:nvSpPr>
        <p:spPr>
          <a:xfrm rot="10800000" flipH="1">
            <a:off x="7326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BLANK_1_1_1_1_1_1_3">
    <p:bg>
      <p:bgPr>
        <a:gradFill>
          <a:gsLst>
            <a:gs pos="0">
              <a:schemeClr val="accent1"/>
            </a:gs>
            <a:gs pos="79000">
              <a:schemeClr val="lt1"/>
            </a:gs>
            <a:gs pos="100000">
              <a:schemeClr val="accent6"/>
            </a:gs>
          </a:gsLst>
          <a:lin ang="2700006" scaled="0"/>
        </a:gradFill>
        <a:effectLst/>
      </p:bgPr>
    </p:bg>
    <p:spTree>
      <p:nvGrpSpPr>
        <p:cNvPr id="368" name="Shape 368"/>
        <p:cNvGrpSpPr/>
        <p:nvPr/>
      </p:nvGrpSpPr>
      <p:grpSpPr>
        <a:xfrm>
          <a:off x="0" y="0"/>
          <a:ext cx="0" cy="0"/>
          <a:chOff x="0" y="0"/>
          <a:chExt cx="0" cy="0"/>
        </a:xfrm>
      </p:grpSpPr>
      <p:sp>
        <p:nvSpPr>
          <p:cNvPr id="369" name="Google Shape;369;p47"/>
          <p:cNvSpPr txBox="1"/>
          <p:nvPr>
            <p:ph type="title"/>
          </p:nvPr>
        </p:nvSpPr>
        <p:spPr>
          <a:xfrm>
            <a:off x="3396700"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0" name="Google Shape;370;p47"/>
          <p:cNvSpPr txBox="1"/>
          <p:nvPr>
            <p:ph type="title" idx="2"/>
          </p:nvPr>
        </p:nvSpPr>
        <p:spPr>
          <a:xfrm>
            <a:off x="902613"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1" name="Google Shape;371;p47"/>
          <p:cNvSpPr txBox="1"/>
          <p:nvPr>
            <p:ph type="title" idx="3"/>
          </p:nvPr>
        </p:nvSpPr>
        <p:spPr>
          <a:xfrm>
            <a:off x="5890798"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2" name="Google Shape;372;p47"/>
          <p:cNvSpPr txBox="1"/>
          <p:nvPr>
            <p:ph type="subTitle" idx="1"/>
          </p:nvPr>
        </p:nvSpPr>
        <p:spPr>
          <a:xfrm>
            <a:off x="902613"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47"/>
          <p:cNvSpPr txBox="1"/>
          <p:nvPr>
            <p:ph type="subTitle" idx="4"/>
          </p:nvPr>
        </p:nvSpPr>
        <p:spPr>
          <a:xfrm>
            <a:off x="3396700"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7"/>
          <p:cNvSpPr txBox="1"/>
          <p:nvPr>
            <p:ph type="subTitle" idx="5"/>
          </p:nvPr>
        </p:nvSpPr>
        <p:spPr>
          <a:xfrm>
            <a:off x="5890798"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7"/>
          <p:cNvSpPr txBox="1"/>
          <p:nvPr>
            <p:ph type="title" idx="6" hasCustomPrompt="1"/>
          </p:nvPr>
        </p:nvSpPr>
        <p:spPr>
          <a:xfrm>
            <a:off x="1485375"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47"/>
          <p:cNvSpPr txBox="1"/>
          <p:nvPr>
            <p:ph type="title" idx="7" hasCustomPrompt="1"/>
          </p:nvPr>
        </p:nvSpPr>
        <p:spPr>
          <a:xfrm>
            <a:off x="3979450"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7" name="Google Shape;377;p47"/>
          <p:cNvSpPr txBox="1"/>
          <p:nvPr>
            <p:ph type="title" idx="8" hasCustomPrompt="1"/>
          </p:nvPr>
        </p:nvSpPr>
        <p:spPr>
          <a:xfrm>
            <a:off x="6473548"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8" name="Google Shape;378;p47"/>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9" name="Google Shape;379;p47"/>
          <p:cNvSpPr/>
          <p:nvPr/>
        </p:nvSpPr>
        <p:spPr>
          <a:xfrm rot="10800000">
            <a:off x="8089352" y="4310446"/>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7"/>
          <p:cNvSpPr/>
          <p:nvPr/>
        </p:nvSpPr>
        <p:spPr>
          <a:xfrm rot="-5400000">
            <a:off x="70778" y="-274331"/>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7"/>
          <p:cNvSpPr/>
          <p:nvPr/>
        </p:nvSpPr>
        <p:spPr>
          <a:xfrm rot="4828483">
            <a:off x="7771083" y="-821592"/>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BLANK_1_1_1_1_1_1_3_2">
    <p:bg>
      <p:bgPr>
        <a:gradFill>
          <a:gsLst>
            <a:gs pos="0">
              <a:schemeClr val="accent1"/>
            </a:gs>
            <a:gs pos="79000">
              <a:schemeClr val="lt1"/>
            </a:gs>
            <a:gs pos="100000">
              <a:schemeClr val="accent6"/>
            </a:gs>
          </a:gsLst>
          <a:lin ang="18900732" scaled="0"/>
        </a:gradFill>
        <a:effectLst/>
      </p:bgPr>
    </p:bg>
    <p:spTree>
      <p:nvGrpSpPr>
        <p:cNvPr id="382" name="Shape 382"/>
        <p:cNvGrpSpPr/>
        <p:nvPr/>
      </p:nvGrpSpPr>
      <p:grpSpPr>
        <a:xfrm>
          <a:off x="0" y="0"/>
          <a:ext cx="0" cy="0"/>
          <a:chOff x="0" y="0"/>
          <a:chExt cx="0" cy="0"/>
        </a:xfrm>
      </p:grpSpPr>
      <p:sp>
        <p:nvSpPr>
          <p:cNvPr id="383" name="Google Shape;383;p48"/>
          <p:cNvSpPr txBox="1"/>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4" name="Google Shape;384;p48"/>
          <p:cNvSpPr txBox="1"/>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5" name="Google Shape;385;p48"/>
          <p:cNvSpPr txBox="1"/>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6" name="Google Shape;386;p48"/>
          <p:cNvSpPr txBox="1"/>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48"/>
          <p:cNvSpPr txBox="1"/>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48"/>
          <p:cNvSpPr txBox="1"/>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48"/>
          <p:cNvSpPr txBox="1"/>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0" name="Google Shape;390;p48"/>
          <p:cNvSpPr txBox="1"/>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48"/>
          <p:cNvSpPr txBox="1"/>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2" name="Google Shape;392;p48"/>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93" name="Google Shape;393;p48"/>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8"/>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8"/>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396" name="Shape 396"/>
        <p:cNvGrpSpPr/>
        <p:nvPr/>
      </p:nvGrpSpPr>
      <p:grpSpPr>
        <a:xfrm>
          <a:off x="0" y="0"/>
          <a:ext cx="0" cy="0"/>
          <a:chOff x="0" y="0"/>
          <a:chExt cx="0" cy="0"/>
        </a:xfrm>
      </p:grpSpPr>
      <p:sp>
        <p:nvSpPr>
          <p:cNvPr id="397" name="Google Shape;397;p49"/>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9"/>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9"/>
          <p:cNvSpPr txBox="1"/>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9"/>
          <p:cNvSpPr txBox="1"/>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9"/>
          <p:cNvSpPr txBox="1"/>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9"/>
          <p:cNvSpPr txBox="1"/>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3" name="Google Shape;403;p49"/>
          <p:cNvSpPr txBox="1"/>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4" name="Google Shape;404;p49"/>
          <p:cNvSpPr txBox="1"/>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5" name="Google Shape;405;p49"/>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406" name="Shape 406"/>
        <p:cNvGrpSpPr/>
        <p:nvPr/>
      </p:nvGrpSpPr>
      <p:grpSpPr>
        <a:xfrm>
          <a:off x="0" y="0"/>
          <a:ext cx="0" cy="0"/>
          <a:chOff x="0" y="0"/>
          <a:chExt cx="0" cy="0"/>
        </a:xfrm>
      </p:grpSpPr>
      <p:sp>
        <p:nvSpPr>
          <p:cNvPr id="407" name="Google Shape;407;p50"/>
          <p:cNvSpPr txBox="1"/>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08" name="Google Shape;408;p50"/>
          <p:cNvSpPr txBox="1"/>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09" name="Google Shape;409;p50"/>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100">
                <a:solidFill>
                  <a:schemeClr val="lt2"/>
                </a:solidFill>
                <a:latin typeface="Lato" panose="020F0502020204030203"/>
                <a:ea typeface="Lato" panose="020F0502020204030203"/>
                <a:cs typeface="Lato" panose="020F0502020204030203"/>
                <a:sym typeface="Lato" panose="020F0502020204030203"/>
              </a:rPr>
              <a:t>CREDITS: This presentation template was created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2"/>
              </a:rPr>
              <a:t>Slidesgo</a:t>
            </a:r>
            <a:r>
              <a:rPr lang="en-GB" sz="1100">
                <a:solidFill>
                  <a:schemeClr val="lt2"/>
                </a:solidFill>
                <a:latin typeface="Lato" panose="020F0502020204030203"/>
                <a:ea typeface="Lato" panose="020F0502020204030203"/>
                <a:cs typeface="Lato" panose="020F0502020204030203"/>
                <a:sym typeface="Lato" panose="020F0502020204030203"/>
              </a:rPr>
              <a:t>, including icons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3"/>
              </a:rPr>
              <a:t>Flaticon</a:t>
            </a:r>
            <a:r>
              <a:rPr lang="en-GB" sz="1100">
                <a:solidFill>
                  <a:schemeClr val="lt2"/>
                </a:solidFill>
                <a:latin typeface="Lato" panose="020F0502020204030203"/>
                <a:ea typeface="Lato" panose="020F0502020204030203"/>
                <a:cs typeface="Lato" panose="020F0502020204030203"/>
                <a:sym typeface="Lato" panose="020F0502020204030203"/>
              </a:rPr>
              <a:t>, infographics &amp; images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4"/>
              </a:rPr>
              <a:t>Freepik</a:t>
            </a:r>
            <a:r>
              <a:rPr lang="en-GB" sz="1100" b="1">
                <a:solidFill>
                  <a:schemeClr val="lt2"/>
                </a:solidFill>
                <a:latin typeface="Lato" panose="020F0502020204030203"/>
                <a:ea typeface="Lato" panose="020F0502020204030203"/>
                <a:cs typeface="Lato" panose="020F0502020204030203"/>
                <a:sym typeface="Lato" panose="020F0502020204030203"/>
              </a:rPr>
              <a:t> </a:t>
            </a:r>
            <a:endParaRPr sz="1100" b="1">
              <a:solidFill>
                <a:schemeClr val="lt2"/>
              </a:solidFill>
              <a:latin typeface="Lato" panose="020F0502020204030203"/>
              <a:ea typeface="Lato" panose="020F0502020204030203"/>
              <a:cs typeface="Lato" panose="020F0502020204030203"/>
              <a:sym typeface="Lato" panose="020F0502020204030203"/>
            </a:endParaRPr>
          </a:p>
        </p:txBody>
      </p:sp>
      <p:sp>
        <p:nvSpPr>
          <p:cNvPr id="410" name="Google Shape;410;p50"/>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0"/>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chemeClr val="accent1"/>
            </a:gs>
            <a:gs pos="79000">
              <a:schemeClr val="lt1"/>
            </a:gs>
            <a:gs pos="100000">
              <a:schemeClr val="accent6"/>
            </a:gs>
          </a:gsLst>
          <a:lin ang="18900044" scaled="0"/>
        </a:gradFill>
        <a:effectLst/>
      </p:bgPr>
    </p:bg>
    <p:spTree>
      <p:nvGrpSpPr>
        <p:cNvPr id="36" name="Shape 36"/>
        <p:cNvGrpSpPr/>
        <p:nvPr/>
      </p:nvGrpSpPr>
      <p:grpSpPr>
        <a:xfrm>
          <a:off x="0" y="0"/>
          <a:ext cx="0" cy="0"/>
          <a:chOff x="0" y="0"/>
          <a:chExt cx="0" cy="0"/>
        </a:xfrm>
      </p:grpSpPr>
      <p:sp>
        <p:nvSpPr>
          <p:cNvPr id="37" name="Google Shape;37;p6"/>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412"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416"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4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7"/>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panose="020F0502020204030203"/>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47"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53"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txBox="1"/>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8" name="Google Shape;58;p9"/>
          <p:cNvSpPr txBox="1"/>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2" Type="http://schemas.openxmlformats.org/officeDocument/2006/relationships/theme" Target="../theme/theme1.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chemeClr val="lt1"/>
            </a:gs>
            <a:gs pos="100000">
              <a:schemeClr val="dk2"/>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panose="02000505000000020004"/>
              <a:buNone/>
              <a:defRPr sz="35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430" name="Shape 430"/>
        <p:cNvGrpSpPr/>
        <p:nvPr/>
      </p:nvGrpSpPr>
      <p:grpSpPr>
        <a:xfrm>
          <a:off x="0" y="0"/>
          <a:ext cx="0" cy="0"/>
          <a:chOff x="0" y="0"/>
          <a:chExt cx="0" cy="0"/>
        </a:xfrm>
      </p:grpSpPr>
      <p:sp>
        <p:nvSpPr>
          <p:cNvPr id="431" name="Google Shape;431;p56"/>
          <p:cNvSpPr txBox="1"/>
          <p:nvPr>
            <p:ph type="ctrTitle"/>
          </p:nvPr>
        </p:nvSpPr>
        <p:spPr>
          <a:xfrm>
            <a:off x="675640" y="1664335"/>
            <a:ext cx="5765800" cy="1516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SecureGuard</a:t>
            </a:r>
            <a:endParaRPr lang="en-GB"/>
          </a:p>
        </p:txBody>
      </p:sp>
      <p:sp>
        <p:nvSpPr>
          <p:cNvPr id="432" name="Google Shape;432;p56"/>
          <p:cNvSpPr txBox="1"/>
          <p:nvPr>
            <p:ph type="subTitle" idx="1"/>
          </p:nvPr>
        </p:nvSpPr>
        <p:spPr>
          <a:xfrm>
            <a:off x="648335" y="3363595"/>
            <a:ext cx="6245860" cy="4565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400"/>
              <a:t>Advanced Home Security with Arduino-Powered Sensors</a:t>
            </a:r>
            <a:endParaRPr sz="2400"/>
          </a:p>
        </p:txBody>
      </p:sp>
      <p:cxnSp>
        <p:nvCxnSpPr>
          <p:cNvPr id="433" name="Google Shape;433;p56"/>
          <p:cNvCxnSpPr/>
          <p:nvPr/>
        </p:nvCxnSpPr>
        <p:spPr>
          <a:xfrm>
            <a:off x="768665" y="2906275"/>
            <a:ext cx="5832475" cy="0"/>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500063" y="110465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444606" y="1851587"/>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0" name="Shape 830"/>
        <p:cNvGrpSpPr/>
        <p:nvPr/>
      </p:nvGrpSpPr>
      <p:grpSpPr>
        <a:xfrm>
          <a:off x="0" y="0"/>
          <a:ext cx="0" cy="0"/>
          <a:chOff x="0" y="0"/>
          <a:chExt cx="0" cy="0"/>
        </a:xfrm>
      </p:grpSpPr>
      <p:grpSp>
        <p:nvGrpSpPr>
          <p:cNvPr id="838" name="Google Shape;838;p66"/>
          <p:cNvGrpSpPr/>
          <p:nvPr/>
        </p:nvGrpSpPr>
        <p:grpSpPr>
          <a:xfrm>
            <a:off x="90188" y="123265"/>
            <a:ext cx="541842" cy="418076"/>
            <a:chOff x="7695988" y="2100600"/>
            <a:chExt cx="439450" cy="339100"/>
          </a:xfrm>
        </p:grpSpPr>
        <p:sp>
          <p:nvSpPr>
            <p:cNvPr id="839" name="Google Shape;839;p66"/>
            <p:cNvSpPr/>
            <p:nvPr/>
          </p:nvSpPr>
          <p:spPr>
            <a:xfrm>
              <a:off x="7788488" y="2300925"/>
              <a:ext cx="72875" cy="52750"/>
            </a:xfrm>
            <a:custGeom>
              <a:avLst/>
              <a:gdLst/>
              <a:ahLst/>
              <a:cxnLst/>
              <a:rect l="l" t="t" r="r" b="b"/>
              <a:pathLst>
                <a:path w="2915" h="2110" extrusionOk="0">
                  <a:moveTo>
                    <a:pt x="1495" y="539"/>
                  </a:moveTo>
                  <a:lnTo>
                    <a:pt x="1851" y="574"/>
                  </a:lnTo>
                  <a:cubicBezTo>
                    <a:pt x="2527" y="645"/>
                    <a:pt x="2420" y="1642"/>
                    <a:pt x="1744" y="1642"/>
                  </a:cubicBezTo>
                  <a:lnTo>
                    <a:pt x="1744" y="1606"/>
                  </a:lnTo>
                  <a:lnTo>
                    <a:pt x="1389" y="1571"/>
                  </a:lnTo>
                  <a:cubicBezTo>
                    <a:pt x="855" y="1428"/>
                    <a:pt x="926" y="610"/>
                    <a:pt x="1495" y="539"/>
                  </a:cubicBezTo>
                  <a:close/>
                  <a:moveTo>
                    <a:pt x="1428" y="1"/>
                  </a:moveTo>
                  <a:cubicBezTo>
                    <a:pt x="135" y="1"/>
                    <a:pt x="0" y="1965"/>
                    <a:pt x="1353" y="2069"/>
                  </a:cubicBezTo>
                  <a:lnTo>
                    <a:pt x="1709" y="2104"/>
                  </a:lnTo>
                  <a:cubicBezTo>
                    <a:pt x="1745" y="2108"/>
                    <a:pt x="1781" y="2110"/>
                    <a:pt x="1817" y="2110"/>
                  </a:cubicBezTo>
                  <a:cubicBezTo>
                    <a:pt x="2441" y="2110"/>
                    <a:pt x="2915" y="1536"/>
                    <a:pt x="2847" y="930"/>
                  </a:cubicBezTo>
                  <a:cubicBezTo>
                    <a:pt x="2776" y="432"/>
                    <a:pt x="2385" y="76"/>
                    <a:pt x="1887" y="41"/>
                  </a:cubicBezTo>
                  <a:lnTo>
                    <a:pt x="1531" y="5"/>
                  </a:lnTo>
                  <a:cubicBezTo>
                    <a:pt x="1496" y="2"/>
                    <a:pt x="1462" y="1"/>
                    <a:pt x="1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66"/>
            <p:cNvSpPr/>
            <p:nvPr/>
          </p:nvSpPr>
          <p:spPr>
            <a:xfrm>
              <a:off x="7695988" y="2100600"/>
              <a:ext cx="439450" cy="339100"/>
            </a:xfrm>
            <a:custGeom>
              <a:avLst/>
              <a:gdLst/>
              <a:ahLst/>
              <a:cxnLst/>
              <a:rect l="l" t="t" r="r" b="b"/>
              <a:pathLst>
                <a:path w="17578" h="13564" extrusionOk="0">
                  <a:moveTo>
                    <a:pt x="9572" y="9477"/>
                  </a:moveTo>
                  <a:cubicBezTo>
                    <a:pt x="9327" y="10090"/>
                    <a:pt x="8999" y="10362"/>
                    <a:pt x="8718" y="10362"/>
                  </a:cubicBezTo>
                  <a:cubicBezTo>
                    <a:pt x="8509" y="10362"/>
                    <a:pt x="8326" y="10212"/>
                    <a:pt x="8220" y="9939"/>
                  </a:cubicBezTo>
                  <a:cubicBezTo>
                    <a:pt x="8184" y="9797"/>
                    <a:pt x="8149" y="9655"/>
                    <a:pt x="8077" y="9477"/>
                  </a:cubicBezTo>
                  <a:close/>
                  <a:moveTo>
                    <a:pt x="11085" y="11147"/>
                  </a:moveTo>
                  <a:cubicBezTo>
                    <a:pt x="11560" y="11147"/>
                    <a:pt x="11966" y="11592"/>
                    <a:pt x="12240" y="12003"/>
                  </a:cubicBezTo>
                  <a:cubicBezTo>
                    <a:pt x="11458" y="12537"/>
                    <a:pt x="10532" y="12857"/>
                    <a:pt x="9607" y="12964"/>
                  </a:cubicBezTo>
                  <a:cubicBezTo>
                    <a:pt x="9999" y="11861"/>
                    <a:pt x="10497" y="11185"/>
                    <a:pt x="11031" y="11149"/>
                  </a:cubicBezTo>
                  <a:cubicBezTo>
                    <a:pt x="11049" y="11148"/>
                    <a:pt x="11067" y="11147"/>
                    <a:pt x="11085" y="11147"/>
                  </a:cubicBezTo>
                  <a:close/>
                  <a:moveTo>
                    <a:pt x="9002" y="546"/>
                  </a:moveTo>
                  <a:cubicBezTo>
                    <a:pt x="10248" y="582"/>
                    <a:pt x="11458" y="1009"/>
                    <a:pt x="12454" y="1720"/>
                  </a:cubicBezTo>
                  <a:cubicBezTo>
                    <a:pt x="12276" y="2289"/>
                    <a:pt x="12169" y="2930"/>
                    <a:pt x="12205" y="3535"/>
                  </a:cubicBezTo>
                  <a:cubicBezTo>
                    <a:pt x="12240" y="3677"/>
                    <a:pt x="12347" y="3784"/>
                    <a:pt x="12489" y="3784"/>
                  </a:cubicBezTo>
                  <a:cubicBezTo>
                    <a:pt x="12632" y="3784"/>
                    <a:pt x="12738" y="3642"/>
                    <a:pt x="12738" y="3499"/>
                  </a:cubicBezTo>
                  <a:cubicBezTo>
                    <a:pt x="12703" y="3037"/>
                    <a:pt x="12774" y="2539"/>
                    <a:pt x="12881" y="2076"/>
                  </a:cubicBezTo>
                  <a:cubicBezTo>
                    <a:pt x="14126" y="3143"/>
                    <a:pt x="14909" y="4638"/>
                    <a:pt x="15016" y="6275"/>
                  </a:cubicBezTo>
                  <a:cubicBezTo>
                    <a:pt x="14909" y="6310"/>
                    <a:pt x="14767" y="6346"/>
                    <a:pt x="14660" y="6346"/>
                  </a:cubicBezTo>
                  <a:cubicBezTo>
                    <a:pt x="13877" y="6346"/>
                    <a:pt x="13201" y="5598"/>
                    <a:pt x="12881" y="4460"/>
                  </a:cubicBezTo>
                  <a:cubicBezTo>
                    <a:pt x="12850" y="4367"/>
                    <a:pt x="12739" y="4275"/>
                    <a:pt x="12618" y="4275"/>
                  </a:cubicBezTo>
                  <a:cubicBezTo>
                    <a:pt x="12599" y="4275"/>
                    <a:pt x="12580" y="4277"/>
                    <a:pt x="12561" y="4282"/>
                  </a:cubicBezTo>
                  <a:cubicBezTo>
                    <a:pt x="12418" y="4318"/>
                    <a:pt x="12347" y="4460"/>
                    <a:pt x="12383" y="4602"/>
                  </a:cubicBezTo>
                  <a:cubicBezTo>
                    <a:pt x="12738" y="5990"/>
                    <a:pt x="13628" y="6844"/>
                    <a:pt x="14624" y="6844"/>
                  </a:cubicBezTo>
                  <a:cubicBezTo>
                    <a:pt x="14767" y="6844"/>
                    <a:pt x="14909" y="6808"/>
                    <a:pt x="15051" y="6773"/>
                  </a:cubicBezTo>
                  <a:lnTo>
                    <a:pt x="15051" y="6773"/>
                  </a:lnTo>
                  <a:cubicBezTo>
                    <a:pt x="15051" y="7342"/>
                    <a:pt x="14980" y="7876"/>
                    <a:pt x="14838" y="8374"/>
                  </a:cubicBezTo>
                  <a:cubicBezTo>
                    <a:pt x="13343" y="8730"/>
                    <a:pt x="11813" y="8943"/>
                    <a:pt x="10283" y="8979"/>
                  </a:cubicBezTo>
                  <a:cubicBezTo>
                    <a:pt x="10710" y="7235"/>
                    <a:pt x="10177" y="6239"/>
                    <a:pt x="10746" y="5563"/>
                  </a:cubicBezTo>
                  <a:cubicBezTo>
                    <a:pt x="10959" y="5314"/>
                    <a:pt x="11066" y="4994"/>
                    <a:pt x="11102" y="4673"/>
                  </a:cubicBezTo>
                  <a:cubicBezTo>
                    <a:pt x="11102" y="4531"/>
                    <a:pt x="10995" y="4389"/>
                    <a:pt x="10853" y="4389"/>
                  </a:cubicBezTo>
                  <a:cubicBezTo>
                    <a:pt x="10710" y="4389"/>
                    <a:pt x="10568" y="4495"/>
                    <a:pt x="10568" y="4638"/>
                  </a:cubicBezTo>
                  <a:cubicBezTo>
                    <a:pt x="10532" y="5421"/>
                    <a:pt x="9892" y="5172"/>
                    <a:pt x="9963" y="6879"/>
                  </a:cubicBezTo>
                  <a:cubicBezTo>
                    <a:pt x="9999" y="7555"/>
                    <a:pt x="9928" y="8267"/>
                    <a:pt x="9750" y="8943"/>
                  </a:cubicBezTo>
                  <a:lnTo>
                    <a:pt x="7935" y="8943"/>
                  </a:lnTo>
                  <a:cubicBezTo>
                    <a:pt x="7722" y="8267"/>
                    <a:pt x="7472" y="7591"/>
                    <a:pt x="7223" y="6951"/>
                  </a:cubicBezTo>
                  <a:cubicBezTo>
                    <a:pt x="7174" y="6839"/>
                    <a:pt x="7085" y="6792"/>
                    <a:pt x="6996" y="6792"/>
                  </a:cubicBezTo>
                  <a:cubicBezTo>
                    <a:pt x="6828" y="6792"/>
                    <a:pt x="6656" y="6955"/>
                    <a:pt x="6725" y="7164"/>
                  </a:cubicBezTo>
                  <a:cubicBezTo>
                    <a:pt x="6974" y="7662"/>
                    <a:pt x="7188" y="8267"/>
                    <a:pt x="7401" y="8943"/>
                  </a:cubicBezTo>
                  <a:lnTo>
                    <a:pt x="7152" y="8943"/>
                  </a:lnTo>
                  <a:cubicBezTo>
                    <a:pt x="6832" y="8943"/>
                    <a:pt x="6832" y="9477"/>
                    <a:pt x="7152" y="9477"/>
                  </a:cubicBezTo>
                  <a:lnTo>
                    <a:pt x="7544" y="9477"/>
                  </a:lnTo>
                  <a:cubicBezTo>
                    <a:pt x="7686" y="9868"/>
                    <a:pt x="7722" y="10046"/>
                    <a:pt x="7722" y="10082"/>
                  </a:cubicBezTo>
                  <a:cubicBezTo>
                    <a:pt x="7900" y="10568"/>
                    <a:pt x="8285" y="10855"/>
                    <a:pt x="8712" y="10855"/>
                  </a:cubicBezTo>
                  <a:cubicBezTo>
                    <a:pt x="9222" y="10855"/>
                    <a:pt x="9792" y="10445"/>
                    <a:pt x="10141" y="9477"/>
                  </a:cubicBezTo>
                  <a:cubicBezTo>
                    <a:pt x="11671" y="9441"/>
                    <a:pt x="13165" y="9263"/>
                    <a:pt x="14660" y="8943"/>
                  </a:cubicBezTo>
                  <a:lnTo>
                    <a:pt x="14660" y="8943"/>
                  </a:lnTo>
                  <a:cubicBezTo>
                    <a:pt x="14268" y="10010"/>
                    <a:pt x="13557" y="10971"/>
                    <a:pt x="12667" y="11683"/>
                  </a:cubicBezTo>
                  <a:cubicBezTo>
                    <a:pt x="12300" y="11114"/>
                    <a:pt x="11743" y="10609"/>
                    <a:pt x="11087" y="10609"/>
                  </a:cubicBezTo>
                  <a:cubicBezTo>
                    <a:pt x="11045" y="10609"/>
                    <a:pt x="11002" y="10611"/>
                    <a:pt x="10959" y="10615"/>
                  </a:cubicBezTo>
                  <a:cubicBezTo>
                    <a:pt x="10177" y="10687"/>
                    <a:pt x="9536" y="11505"/>
                    <a:pt x="9038" y="12999"/>
                  </a:cubicBezTo>
                  <a:cubicBezTo>
                    <a:pt x="8955" y="13003"/>
                    <a:pt x="8871" y="13004"/>
                    <a:pt x="8789" y="13004"/>
                  </a:cubicBezTo>
                  <a:cubicBezTo>
                    <a:pt x="6184" y="13004"/>
                    <a:pt x="3849" y="11391"/>
                    <a:pt x="2918" y="8943"/>
                  </a:cubicBezTo>
                  <a:lnTo>
                    <a:pt x="2918" y="8943"/>
                  </a:lnTo>
                  <a:lnTo>
                    <a:pt x="3487" y="9050"/>
                  </a:lnTo>
                  <a:cubicBezTo>
                    <a:pt x="3506" y="9054"/>
                    <a:pt x="3525" y="9057"/>
                    <a:pt x="3543" y="9057"/>
                  </a:cubicBezTo>
                  <a:cubicBezTo>
                    <a:pt x="3665" y="9057"/>
                    <a:pt x="3772" y="8960"/>
                    <a:pt x="3772" y="8836"/>
                  </a:cubicBezTo>
                  <a:cubicBezTo>
                    <a:pt x="3808" y="8694"/>
                    <a:pt x="3701" y="8587"/>
                    <a:pt x="3594" y="8552"/>
                  </a:cubicBezTo>
                  <a:cubicBezTo>
                    <a:pt x="3274" y="8481"/>
                    <a:pt x="2989" y="8445"/>
                    <a:pt x="2740" y="8374"/>
                  </a:cubicBezTo>
                  <a:cubicBezTo>
                    <a:pt x="2598" y="7840"/>
                    <a:pt x="2527" y="7306"/>
                    <a:pt x="2527" y="6773"/>
                  </a:cubicBezTo>
                  <a:cubicBezTo>
                    <a:pt x="2527" y="6061"/>
                    <a:pt x="2633" y="5349"/>
                    <a:pt x="2883" y="4709"/>
                  </a:cubicBezTo>
                  <a:cubicBezTo>
                    <a:pt x="2950" y="4718"/>
                    <a:pt x="3018" y="4722"/>
                    <a:pt x="3086" y="4722"/>
                  </a:cubicBezTo>
                  <a:cubicBezTo>
                    <a:pt x="3478" y="4722"/>
                    <a:pt x="3874" y="4589"/>
                    <a:pt x="4290" y="4589"/>
                  </a:cubicBezTo>
                  <a:cubicBezTo>
                    <a:pt x="4897" y="4589"/>
                    <a:pt x="5548" y="4873"/>
                    <a:pt x="6298" y="6275"/>
                  </a:cubicBezTo>
                  <a:cubicBezTo>
                    <a:pt x="6334" y="6346"/>
                    <a:pt x="6441" y="6381"/>
                    <a:pt x="6512" y="6381"/>
                  </a:cubicBezTo>
                  <a:cubicBezTo>
                    <a:pt x="6528" y="6384"/>
                    <a:pt x="6543" y="6385"/>
                    <a:pt x="6558" y="6385"/>
                  </a:cubicBezTo>
                  <a:cubicBezTo>
                    <a:pt x="6740" y="6385"/>
                    <a:pt x="6827" y="6190"/>
                    <a:pt x="6761" y="6025"/>
                  </a:cubicBezTo>
                  <a:cubicBezTo>
                    <a:pt x="5857" y="4371"/>
                    <a:pt x="4980" y="4057"/>
                    <a:pt x="4249" y="4057"/>
                  </a:cubicBezTo>
                  <a:cubicBezTo>
                    <a:pt x="3801" y="4057"/>
                    <a:pt x="3407" y="4175"/>
                    <a:pt x="3096" y="4175"/>
                  </a:cubicBezTo>
                  <a:cubicBezTo>
                    <a:pt x="3950" y="2325"/>
                    <a:pt x="5658" y="1009"/>
                    <a:pt x="7650" y="617"/>
                  </a:cubicBezTo>
                  <a:lnTo>
                    <a:pt x="7650" y="617"/>
                  </a:lnTo>
                  <a:cubicBezTo>
                    <a:pt x="6654" y="1293"/>
                    <a:pt x="6049" y="2147"/>
                    <a:pt x="6049" y="2752"/>
                  </a:cubicBezTo>
                  <a:cubicBezTo>
                    <a:pt x="6016" y="3054"/>
                    <a:pt x="6267" y="3324"/>
                    <a:pt x="6564" y="3324"/>
                  </a:cubicBezTo>
                  <a:cubicBezTo>
                    <a:pt x="6582" y="3324"/>
                    <a:pt x="6600" y="3323"/>
                    <a:pt x="6619" y="3321"/>
                  </a:cubicBezTo>
                  <a:cubicBezTo>
                    <a:pt x="7010" y="3321"/>
                    <a:pt x="7472" y="3001"/>
                    <a:pt x="8398" y="3001"/>
                  </a:cubicBezTo>
                  <a:cubicBezTo>
                    <a:pt x="8435" y="2999"/>
                    <a:pt x="8473" y="2998"/>
                    <a:pt x="8510" y="2998"/>
                  </a:cubicBezTo>
                  <a:cubicBezTo>
                    <a:pt x="9216" y="2998"/>
                    <a:pt x="9880" y="3314"/>
                    <a:pt x="10319" y="3855"/>
                  </a:cubicBezTo>
                  <a:cubicBezTo>
                    <a:pt x="10381" y="3917"/>
                    <a:pt x="10455" y="3955"/>
                    <a:pt x="10527" y="3955"/>
                  </a:cubicBezTo>
                  <a:cubicBezTo>
                    <a:pt x="10579" y="3955"/>
                    <a:pt x="10630" y="3935"/>
                    <a:pt x="10675" y="3891"/>
                  </a:cubicBezTo>
                  <a:cubicBezTo>
                    <a:pt x="10817" y="3819"/>
                    <a:pt x="10817" y="3642"/>
                    <a:pt x="10746" y="3535"/>
                  </a:cubicBezTo>
                  <a:cubicBezTo>
                    <a:pt x="10301" y="2917"/>
                    <a:pt x="9461" y="2470"/>
                    <a:pt x="8393" y="2470"/>
                  </a:cubicBezTo>
                  <a:cubicBezTo>
                    <a:pt x="7924" y="2470"/>
                    <a:pt x="7411" y="2557"/>
                    <a:pt x="6868" y="2752"/>
                  </a:cubicBezTo>
                  <a:cubicBezTo>
                    <a:pt x="6761" y="2798"/>
                    <a:pt x="6693" y="2811"/>
                    <a:pt x="6651" y="2811"/>
                  </a:cubicBezTo>
                  <a:cubicBezTo>
                    <a:pt x="6595" y="2811"/>
                    <a:pt x="6583" y="2788"/>
                    <a:pt x="6583" y="2788"/>
                  </a:cubicBezTo>
                  <a:cubicBezTo>
                    <a:pt x="6441" y="2574"/>
                    <a:pt x="7152" y="1258"/>
                    <a:pt x="8896" y="582"/>
                  </a:cubicBezTo>
                  <a:lnTo>
                    <a:pt x="9002" y="546"/>
                  </a:lnTo>
                  <a:close/>
                  <a:moveTo>
                    <a:pt x="8783" y="1"/>
                  </a:moveTo>
                  <a:cubicBezTo>
                    <a:pt x="6079" y="1"/>
                    <a:pt x="3523" y="1645"/>
                    <a:pt x="2491" y="4282"/>
                  </a:cubicBezTo>
                  <a:lnTo>
                    <a:pt x="2491" y="4318"/>
                  </a:lnTo>
                  <a:cubicBezTo>
                    <a:pt x="1993" y="5563"/>
                    <a:pt x="1886" y="6915"/>
                    <a:pt x="2171" y="8231"/>
                  </a:cubicBezTo>
                  <a:cubicBezTo>
                    <a:pt x="961" y="7840"/>
                    <a:pt x="534" y="7413"/>
                    <a:pt x="534" y="7128"/>
                  </a:cubicBezTo>
                  <a:cubicBezTo>
                    <a:pt x="534" y="6879"/>
                    <a:pt x="783" y="6666"/>
                    <a:pt x="1246" y="6452"/>
                  </a:cubicBezTo>
                  <a:cubicBezTo>
                    <a:pt x="1440" y="6290"/>
                    <a:pt x="1310" y="5981"/>
                    <a:pt x="1070" y="5981"/>
                  </a:cubicBezTo>
                  <a:cubicBezTo>
                    <a:pt x="1047" y="5981"/>
                    <a:pt x="1022" y="5984"/>
                    <a:pt x="997" y="5990"/>
                  </a:cubicBezTo>
                  <a:cubicBezTo>
                    <a:pt x="356" y="6346"/>
                    <a:pt x="1" y="6737"/>
                    <a:pt x="1" y="7164"/>
                  </a:cubicBezTo>
                  <a:cubicBezTo>
                    <a:pt x="1" y="7876"/>
                    <a:pt x="961" y="8445"/>
                    <a:pt x="2349" y="8836"/>
                  </a:cubicBezTo>
                  <a:cubicBezTo>
                    <a:pt x="3291" y="11806"/>
                    <a:pt x="6002" y="13564"/>
                    <a:pt x="8826" y="13564"/>
                  </a:cubicBezTo>
                  <a:cubicBezTo>
                    <a:pt x="10164" y="13564"/>
                    <a:pt x="11526" y="13169"/>
                    <a:pt x="12738" y="12323"/>
                  </a:cubicBezTo>
                  <a:cubicBezTo>
                    <a:pt x="13913" y="11434"/>
                    <a:pt x="14802" y="10224"/>
                    <a:pt x="15265" y="8836"/>
                  </a:cubicBezTo>
                  <a:cubicBezTo>
                    <a:pt x="16617" y="8445"/>
                    <a:pt x="17577" y="7876"/>
                    <a:pt x="17577" y="7164"/>
                  </a:cubicBezTo>
                  <a:cubicBezTo>
                    <a:pt x="17577" y="6737"/>
                    <a:pt x="17293" y="6381"/>
                    <a:pt x="16688" y="6061"/>
                  </a:cubicBezTo>
                  <a:lnTo>
                    <a:pt x="16688" y="6025"/>
                  </a:lnTo>
                  <a:cubicBezTo>
                    <a:pt x="16648" y="6006"/>
                    <a:pt x="16608" y="5997"/>
                    <a:pt x="16570" y="5997"/>
                  </a:cubicBezTo>
                  <a:cubicBezTo>
                    <a:pt x="16472" y="5997"/>
                    <a:pt x="16383" y="6055"/>
                    <a:pt x="16332" y="6132"/>
                  </a:cubicBezTo>
                  <a:cubicBezTo>
                    <a:pt x="16261" y="6275"/>
                    <a:pt x="16297" y="6417"/>
                    <a:pt x="16439" y="6488"/>
                  </a:cubicBezTo>
                  <a:cubicBezTo>
                    <a:pt x="16830" y="6701"/>
                    <a:pt x="17079" y="6915"/>
                    <a:pt x="17079" y="7128"/>
                  </a:cubicBezTo>
                  <a:cubicBezTo>
                    <a:pt x="17079" y="7413"/>
                    <a:pt x="16617" y="7840"/>
                    <a:pt x="15407" y="8231"/>
                  </a:cubicBezTo>
                  <a:cubicBezTo>
                    <a:pt x="16154" y="4780"/>
                    <a:pt x="14126" y="1329"/>
                    <a:pt x="10746" y="297"/>
                  </a:cubicBezTo>
                  <a:cubicBezTo>
                    <a:pt x="10096" y="96"/>
                    <a:pt x="9435" y="1"/>
                    <a:pt x="8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66"/>
          <p:cNvGrpSpPr/>
          <p:nvPr/>
        </p:nvGrpSpPr>
        <p:grpSpPr>
          <a:xfrm>
            <a:off x="8345706" y="3952239"/>
            <a:ext cx="166385" cy="701016"/>
            <a:chOff x="8668080" y="2328029"/>
            <a:chExt cx="127488" cy="537136"/>
          </a:xfrm>
        </p:grpSpPr>
        <p:sp>
          <p:nvSpPr>
            <p:cNvPr id="849" name="Google Shape;849;p6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6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6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6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6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6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6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6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6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6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6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6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1" name="Google Shape;861;p66"/>
          <p:cNvGrpSpPr/>
          <p:nvPr/>
        </p:nvGrpSpPr>
        <p:grpSpPr>
          <a:xfrm>
            <a:off x="242651" y="719774"/>
            <a:ext cx="166385" cy="701016"/>
            <a:chOff x="8668080" y="2328029"/>
            <a:chExt cx="127488" cy="537136"/>
          </a:xfrm>
        </p:grpSpPr>
        <p:sp>
          <p:nvSpPr>
            <p:cNvPr id="862" name="Google Shape;862;p6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6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6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6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6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6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6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6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6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6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6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6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66"/>
          <p:cNvGrpSpPr/>
          <p:nvPr/>
        </p:nvGrpSpPr>
        <p:grpSpPr>
          <a:xfrm>
            <a:off x="251249" y="4272388"/>
            <a:ext cx="470512" cy="545615"/>
            <a:chOff x="5320111" y="1881293"/>
            <a:chExt cx="470512" cy="545615"/>
          </a:xfrm>
        </p:grpSpPr>
        <p:sp>
          <p:nvSpPr>
            <p:cNvPr id="875" name="Google Shape;875;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66"/>
          <p:cNvGrpSpPr/>
          <p:nvPr/>
        </p:nvGrpSpPr>
        <p:grpSpPr>
          <a:xfrm>
            <a:off x="7380799" y="194651"/>
            <a:ext cx="315323" cy="376981"/>
            <a:chOff x="4040314" y="1769061"/>
            <a:chExt cx="315323" cy="376981"/>
          </a:xfrm>
        </p:grpSpPr>
        <p:sp>
          <p:nvSpPr>
            <p:cNvPr id="879" name="Google Shape;879;p6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6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6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2" name="Google Shape;882;p66"/>
          <p:cNvGrpSpPr/>
          <p:nvPr/>
        </p:nvGrpSpPr>
        <p:grpSpPr>
          <a:xfrm>
            <a:off x="7092159" y="692052"/>
            <a:ext cx="198233" cy="168803"/>
            <a:chOff x="3080599" y="534997"/>
            <a:chExt cx="198233" cy="168803"/>
          </a:xfrm>
        </p:grpSpPr>
        <p:sp>
          <p:nvSpPr>
            <p:cNvPr id="883" name="Google Shape;883;p66"/>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66"/>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66"/>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66"/>
          <p:cNvGrpSpPr/>
          <p:nvPr/>
        </p:nvGrpSpPr>
        <p:grpSpPr>
          <a:xfrm>
            <a:off x="3611492" y="340484"/>
            <a:ext cx="200951" cy="162552"/>
            <a:chOff x="5095817" y="961574"/>
            <a:chExt cx="200951" cy="162552"/>
          </a:xfrm>
        </p:grpSpPr>
        <p:sp>
          <p:nvSpPr>
            <p:cNvPr id="887" name="Google Shape;887;p66"/>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66"/>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66"/>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0" name="Google Shape;890;p66"/>
          <p:cNvSpPr/>
          <p:nvPr/>
        </p:nvSpPr>
        <p:spPr>
          <a:xfrm>
            <a:off x="8113596" y="26558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1" name="Google Shape;891;p66"/>
          <p:cNvGrpSpPr/>
          <p:nvPr/>
        </p:nvGrpSpPr>
        <p:grpSpPr>
          <a:xfrm>
            <a:off x="3564346" y="4607187"/>
            <a:ext cx="310599" cy="294704"/>
            <a:chOff x="2327131" y="3148937"/>
            <a:chExt cx="310599" cy="294704"/>
          </a:xfrm>
        </p:grpSpPr>
        <p:sp>
          <p:nvSpPr>
            <p:cNvPr id="892" name="Google Shape;892;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6" name="Google Shape;646;p62"/>
          <p:cNvSpPr txBox="1"/>
          <p:nvPr/>
        </p:nvSpPr>
        <p:spPr>
          <a:xfrm>
            <a:off x="8028215" y="433461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3</a:t>
            </a:r>
            <a:endParaRPr lang="en-US" altLang="en-GB"/>
          </a:p>
        </p:txBody>
      </p:sp>
      <p:pic>
        <p:nvPicPr>
          <p:cNvPr id="1078" name="Google Shape;1078;p32"/>
          <p:cNvPicPr preferRelativeResize="0"/>
          <p:nvPr/>
        </p:nvPicPr>
        <p:blipFill rotWithShape="1">
          <a:blip r:embed="rId1"/>
          <a:srcRect t="14449"/>
          <a:stretch>
            <a:fillRect/>
          </a:stretch>
        </p:blipFill>
        <p:spPr>
          <a:xfrm>
            <a:off x="7740650" y="123190"/>
            <a:ext cx="1544320" cy="1821815"/>
          </a:xfrm>
          <a:prstGeom prst="rect">
            <a:avLst/>
          </a:prstGeom>
          <a:noFill/>
          <a:ln>
            <a:noFill/>
          </a:ln>
          <a:effectLst>
            <a:outerShdw blurRad="271463" dist="114300" dir="21540000" algn="bl" rotWithShape="0">
              <a:schemeClr val="lt1">
                <a:alpha val="90000"/>
              </a:schemeClr>
            </a:outerShdw>
          </a:effectLst>
        </p:spPr>
      </p:pic>
      <p:sp>
        <p:nvSpPr>
          <p:cNvPr id="4" name="Text Box 3"/>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119888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Forgetfulness Leading to Unsecured Doors and Windows</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965" y="1203325"/>
            <a:ext cx="2383155" cy="341503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Instances of forgotten door and window locks leave the organization's properties vulnerable to unauthorized access, stemming from human error and forgetfulness, thus creating opportunities for intruders.</a:t>
            </a:r>
            <a:endParaRPr lang="en-US" sz="1800">
              <a:solidFill>
                <a:schemeClr val="tx2"/>
              </a:solidFill>
              <a:latin typeface="Lato" panose="020F0502020204030203" charset="0"/>
              <a:cs typeface="Lato" panose="020F0502020204030203" charset="0"/>
            </a:endParaRPr>
          </a:p>
        </p:txBody>
      </p:sp>
      <p:sp>
        <p:nvSpPr>
          <p:cNvPr id="3" name="Text Box 2"/>
          <p:cNvSpPr txBox="1"/>
          <p:nvPr/>
        </p:nvSpPr>
        <p:spPr>
          <a:xfrm>
            <a:off x="5741670" y="1191260"/>
            <a:ext cx="3107055" cy="286131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SecureGuard automates security with Arduino-powered sensors for doors and windows, instantly alerting homeowners or property managers of unlocked entry points, ensuring continuous security and reducing the risk of unauthorized access.</a:t>
            </a:r>
            <a:endParaRPr lang="en-US" sz="1800">
              <a:solidFill>
                <a:schemeClr val="tx2"/>
              </a:solidFill>
              <a:sym typeface="+mn-ea"/>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7" name="Shape 897"/>
        <p:cNvGrpSpPr/>
        <p:nvPr/>
      </p:nvGrpSpPr>
      <p:grpSpPr>
        <a:xfrm>
          <a:off x="0" y="0"/>
          <a:ext cx="0" cy="0"/>
          <a:chOff x="0" y="0"/>
          <a:chExt cx="0" cy="0"/>
        </a:xfrm>
      </p:grpSpPr>
      <p:grpSp>
        <p:nvGrpSpPr>
          <p:cNvPr id="907" name="Google Shape;907;p67"/>
          <p:cNvGrpSpPr/>
          <p:nvPr/>
        </p:nvGrpSpPr>
        <p:grpSpPr>
          <a:xfrm>
            <a:off x="713248" y="3676646"/>
            <a:ext cx="1409274" cy="840739"/>
            <a:chOff x="996540" y="923919"/>
            <a:chExt cx="1062000" cy="633564"/>
          </a:xfrm>
        </p:grpSpPr>
        <p:sp>
          <p:nvSpPr>
            <p:cNvPr id="908" name="Google Shape;908;p67"/>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9" name="Google Shape;909;p67"/>
            <p:cNvGrpSpPr/>
            <p:nvPr/>
          </p:nvGrpSpPr>
          <p:grpSpPr>
            <a:xfrm rot="10623523">
              <a:off x="1215800" y="939529"/>
              <a:ext cx="623884" cy="602344"/>
              <a:chOff x="5611437" y="1091819"/>
              <a:chExt cx="822958" cy="794546"/>
            </a:xfrm>
          </p:grpSpPr>
          <p:sp>
            <p:nvSpPr>
              <p:cNvPr id="910" name="Google Shape;910;p67"/>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67"/>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67"/>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3" name="Google Shape;913;p67"/>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67"/>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5" name="Google Shape;915;p67"/>
          <p:cNvGrpSpPr/>
          <p:nvPr/>
        </p:nvGrpSpPr>
        <p:grpSpPr>
          <a:xfrm>
            <a:off x="4968786" y="-164669"/>
            <a:ext cx="1550147" cy="1546992"/>
            <a:chOff x="7193640" y="535000"/>
            <a:chExt cx="1450362" cy="1447410"/>
          </a:xfrm>
        </p:grpSpPr>
        <p:sp>
          <p:nvSpPr>
            <p:cNvPr id="916" name="Google Shape;916;p67"/>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67"/>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67"/>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67"/>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67"/>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67"/>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67"/>
          <p:cNvGrpSpPr/>
          <p:nvPr/>
        </p:nvGrpSpPr>
        <p:grpSpPr>
          <a:xfrm>
            <a:off x="8345659" y="2063800"/>
            <a:ext cx="968928" cy="218950"/>
            <a:chOff x="2297800" y="638425"/>
            <a:chExt cx="758100" cy="218950"/>
          </a:xfrm>
        </p:grpSpPr>
        <p:sp>
          <p:nvSpPr>
            <p:cNvPr id="923" name="Google Shape;923;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5" name="Google Shape;925;p67"/>
          <p:cNvGrpSpPr/>
          <p:nvPr/>
        </p:nvGrpSpPr>
        <p:grpSpPr>
          <a:xfrm rot="10800000">
            <a:off x="-151416" y="3247325"/>
            <a:ext cx="968928" cy="218950"/>
            <a:chOff x="2297800" y="638425"/>
            <a:chExt cx="758100" cy="218950"/>
          </a:xfrm>
        </p:grpSpPr>
        <p:sp>
          <p:nvSpPr>
            <p:cNvPr id="926" name="Google Shape;926;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8" name="Google Shape;928;p67"/>
          <p:cNvSpPr/>
          <p:nvPr/>
        </p:nvSpPr>
        <p:spPr>
          <a:xfrm>
            <a:off x="8243570" y="-236220"/>
            <a:ext cx="1177925" cy="106489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62"/>
          <p:cNvSpPr txBox="1"/>
          <p:nvPr>
            <p:ph type="title"/>
          </p:nvPr>
        </p:nvSpPr>
        <p:spPr>
          <a:xfrm>
            <a:off x="1238250" y="1924050"/>
            <a:ext cx="566483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LIMITED AWARENESS OF HOME INTRUSIONS WHEN AWAY</a:t>
            </a:r>
            <a:endParaRPr lang="en-GB">
              <a:sym typeface="+mn-ea"/>
            </a:endParaRPr>
          </a:p>
        </p:txBody>
      </p:sp>
      <p:sp>
        <p:nvSpPr>
          <p:cNvPr id="646" name="Google Shape;646;p62"/>
          <p:cNvSpPr txBox="1"/>
          <p:nvPr/>
        </p:nvSpPr>
        <p:spPr>
          <a:xfrm>
            <a:off x="323760" y="91577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4</a:t>
            </a:r>
            <a:endParaRPr lang="en-US" altLang="en-GB"/>
          </a:p>
        </p:txBody>
      </p:sp>
      <p:pic>
        <p:nvPicPr>
          <p:cNvPr id="1078" name="Google Shape;1078;p32"/>
          <p:cNvPicPr preferRelativeResize="0"/>
          <p:nvPr/>
        </p:nvPicPr>
        <p:blipFill rotWithShape="1">
          <a:blip r:embed="rId1"/>
          <a:srcRect t="14449"/>
          <a:stretch>
            <a:fillRect/>
          </a:stretch>
        </p:blipFill>
        <p:spPr>
          <a:xfrm>
            <a:off x="6156325" y="2787650"/>
            <a:ext cx="2233930" cy="2245360"/>
          </a:xfrm>
          <a:prstGeom prst="rect">
            <a:avLst/>
          </a:prstGeom>
          <a:noFill/>
          <a:ln>
            <a:noFill/>
          </a:ln>
          <a:effectLst>
            <a:outerShdw blurRad="271463" dist="114300" dir="21540000" algn="bl" rotWithShape="0">
              <a:schemeClr val="lt1">
                <a:alpha val="90000"/>
              </a:scheme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22"/>
                                        </p:tgtEl>
                                        <p:attrNameLst>
                                          <p:attrName>style.visibility</p:attrName>
                                        </p:attrNameLst>
                                      </p:cBhvr>
                                      <p:to>
                                        <p:strVal val="visible"/>
                                      </p:to>
                                    </p:set>
                                    <p:animEffect transition="in" filter="fade">
                                      <p:cBhvr>
                                        <p:cTn id="10" dur="1000"/>
                                        <p:tgtEl>
                                          <p:spTgt spid="922"/>
                                        </p:tgtEl>
                                      </p:cBhvr>
                                    </p:animEffect>
                                  </p:childTnLst>
                                </p:cTn>
                              </p:par>
                              <p:par>
                                <p:cTn id="11" presetID="10" presetClass="entr" presetSubtype="0" fill="hold" nodeType="withEffect">
                                  <p:stCondLst>
                                    <p:cond delay="0"/>
                                  </p:stCondLst>
                                  <p:childTnLst>
                                    <p:set>
                                      <p:cBhvr>
                                        <p:cTn id="12" dur="1" fill="hold">
                                          <p:stCondLst>
                                            <p:cond delay="0"/>
                                          </p:stCondLst>
                                        </p:cTn>
                                        <p:tgtEl>
                                          <p:spTgt spid="925"/>
                                        </p:tgtEl>
                                        <p:attrNameLst>
                                          <p:attrName>style.visibility</p:attrName>
                                        </p:attrNameLst>
                                      </p:cBhvr>
                                      <p:to>
                                        <p:strVal val="visible"/>
                                      </p:to>
                                    </p:set>
                                    <p:animEffect transition="in" filter="fade">
                                      <p:cBhvr>
                                        <p:cTn id="13" dur="1000"/>
                                        <p:tgtEl>
                                          <p:spTgt spid="925"/>
                                        </p:tgtEl>
                                      </p:cBhvr>
                                    </p:animEffect>
                                  </p:childTnLst>
                                </p:cTn>
                              </p:par>
                              <p:par>
                                <p:cTn id="14" presetID="10" presetClass="entr" presetSubtype="0" fill="hold" nodeType="withEffect">
                                  <p:stCondLst>
                                    <p:cond delay="0"/>
                                  </p:stCondLst>
                                  <p:childTnLst>
                                    <p:set>
                                      <p:cBhvr>
                                        <p:cTn id="15" dur="1" fill="hold">
                                          <p:stCondLst>
                                            <p:cond delay="0"/>
                                          </p:stCondLst>
                                        </p:cTn>
                                        <p:tgtEl>
                                          <p:spTgt spid="928"/>
                                        </p:tgtEl>
                                        <p:attrNameLst>
                                          <p:attrName>style.visibility</p:attrName>
                                        </p:attrNameLst>
                                      </p:cBhvr>
                                      <p:to>
                                        <p:strVal val="visible"/>
                                      </p:to>
                                    </p:set>
                                    <p:animEffect transition="in" filter="fade">
                                      <p:cBhvr>
                                        <p:cTn id="16" dur="1000"/>
                                        <p:tgtEl>
                                          <p:spTgt spid="9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53" name="Shape 953"/>
        <p:cNvGrpSpPr/>
        <p:nvPr/>
      </p:nvGrpSpPr>
      <p:grpSpPr>
        <a:xfrm>
          <a:off x="0" y="0"/>
          <a:ext cx="0" cy="0"/>
          <a:chOff x="0" y="0"/>
          <a:chExt cx="0" cy="0"/>
        </a:xfrm>
      </p:grpSpPr>
      <p:grpSp>
        <p:nvGrpSpPr>
          <p:cNvPr id="986" name="Google Shape;986;p68"/>
          <p:cNvGrpSpPr/>
          <p:nvPr/>
        </p:nvGrpSpPr>
        <p:grpSpPr>
          <a:xfrm rot="9129220">
            <a:off x="351442" y="283440"/>
            <a:ext cx="470510" cy="545613"/>
            <a:chOff x="5320111" y="1881293"/>
            <a:chExt cx="470512" cy="545615"/>
          </a:xfrm>
        </p:grpSpPr>
        <p:sp>
          <p:nvSpPr>
            <p:cNvPr id="987" name="Google Shape;987;p6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6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6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0" name="Google Shape;990;p68"/>
          <p:cNvSpPr/>
          <p:nvPr/>
        </p:nvSpPr>
        <p:spPr>
          <a:xfrm>
            <a:off x="467646" y="343614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68"/>
          <p:cNvSpPr/>
          <p:nvPr/>
        </p:nvSpPr>
        <p:spPr>
          <a:xfrm>
            <a:off x="71504" y="293164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2" name="Google Shape;992;p68"/>
          <p:cNvGrpSpPr/>
          <p:nvPr/>
        </p:nvGrpSpPr>
        <p:grpSpPr>
          <a:xfrm>
            <a:off x="8695712" y="1732473"/>
            <a:ext cx="274389" cy="287882"/>
            <a:chOff x="2772212" y="2822146"/>
            <a:chExt cx="274389" cy="287882"/>
          </a:xfrm>
        </p:grpSpPr>
        <p:sp>
          <p:nvSpPr>
            <p:cNvPr id="993" name="Google Shape;993;p6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6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5" name="Google Shape;995;p68"/>
          <p:cNvSpPr/>
          <p:nvPr/>
        </p:nvSpPr>
        <p:spPr>
          <a:xfrm>
            <a:off x="6876504" y="45404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6" name="Google Shape;996;p68"/>
          <p:cNvGrpSpPr/>
          <p:nvPr/>
        </p:nvGrpSpPr>
        <p:grpSpPr>
          <a:xfrm>
            <a:off x="1220217" y="1017724"/>
            <a:ext cx="200951" cy="162552"/>
            <a:chOff x="5095817" y="961574"/>
            <a:chExt cx="200951" cy="162552"/>
          </a:xfrm>
        </p:grpSpPr>
        <p:sp>
          <p:nvSpPr>
            <p:cNvPr id="997" name="Google Shape;997;p68"/>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68"/>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68"/>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0" name="Google Shape;1000;p68"/>
          <p:cNvGrpSpPr/>
          <p:nvPr/>
        </p:nvGrpSpPr>
        <p:grpSpPr>
          <a:xfrm rot="-5400000">
            <a:off x="7995206" y="4271064"/>
            <a:ext cx="166385" cy="701016"/>
            <a:chOff x="8668080" y="2328029"/>
            <a:chExt cx="127488" cy="537136"/>
          </a:xfrm>
        </p:grpSpPr>
        <p:sp>
          <p:nvSpPr>
            <p:cNvPr id="1001" name="Google Shape;1001;p6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6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6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6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6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6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6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6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6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6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6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6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6" name="Google Shape;646;p62"/>
          <p:cNvSpPr txBox="1"/>
          <p:nvPr/>
        </p:nvSpPr>
        <p:spPr>
          <a:xfrm>
            <a:off x="7985670" y="12329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4</a:t>
            </a:r>
            <a:endParaRPr lang="en-US" altLang="en-GB"/>
          </a:p>
        </p:txBody>
      </p:sp>
      <p:pic>
        <p:nvPicPr>
          <p:cNvPr id="1078" name="Google Shape;1078;p32"/>
          <p:cNvPicPr preferRelativeResize="0"/>
          <p:nvPr/>
        </p:nvPicPr>
        <p:blipFill rotWithShape="1">
          <a:blip r:embed="rId1"/>
          <a:srcRect t="14449"/>
          <a:stretch>
            <a:fillRect/>
          </a:stretch>
        </p:blipFill>
        <p:spPr>
          <a:xfrm flipH="1">
            <a:off x="179705" y="3507740"/>
            <a:ext cx="1716405" cy="1990090"/>
          </a:xfrm>
          <a:prstGeom prst="rect">
            <a:avLst/>
          </a:prstGeom>
          <a:noFill/>
          <a:ln>
            <a:noFill/>
          </a:ln>
          <a:effectLst>
            <a:outerShdw blurRad="271463" dist="114300" dir="21540000" algn="bl" rotWithShape="0">
              <a:schemeClr val="lt1">
                <a:alpha val="90000"/>
              </a:schemeClr>
            </a:outerShdw>
          </a:effectLst>
        </p:spPr>
      </p:pic>
      <p:sp>
        <p:nvSpPr>
          <p:cNvPr id="4" name="Text Box 3"/>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119888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Forgetfulness Leading to Unsecured Doors and Windows</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965" y="1203325"/>
            <a:ext cx="2383155" cy="341503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Instances of forgotten door and window locks leave the organization's properties vulnerable to unauthorized access, stemming from human error and forgetfulness, thus creating opportunities for intruders.</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41670" y="1191260"/>
            <a:ext cx="3107055" cy="286131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SecureGuard automates security with Arduino-powered sensors for doors and windows, instantly alerting homeowners or property managers of unlocked entry points, ensuring continuous security and reducing the risk of unauthorized access.</a:t>
            </a:r>
            <a:endParaRPr lang="en-US" sz="1800">
              <a:solidFill>
                <a:schemeClr val="tx2"/>
              </a:solidFill>
              <a:sym typeface="+mn-ea"/>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3"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sp>
        <p:nvSpPr>
          <p:cNvPr id="1020" name="Google Shape;1020;p69"/>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200"/>
              <a:t>Objectives</a:t>
            </a:r>
            <a:endParaRPr lang="en-US" altLang="en-GB" sz="3200"/>
          </a:p>
        </p:txBody>
      </p:sp>
      <p:grpSp>
        <p:nvGrpSpPr>
          <p:cNvPr id="1052" name="Google Shape;1052;p69"/>
          <p:cNvGrpSpPr/>
          <p:nvPr/>
        </p:nvGrpSpPr>
        <p:grpSpPr>
          <a:xfrm rot="10800000">
            <a:off x="-151416" y="963200"/>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291609" y="402047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1021080" y="1338580"/>
            <a:ext cx="7346950" cy="3412490"/>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sz="1600" b="1">
                <a:solidFill>
                  <a:schemeClr val="tx2"/>
                </a:solidFill>
                <a:latin typeface="Days One" panose="02000505000000020004" charset="0"/>
                <a:cs typeface="Days One" panose="02000505000000020004" charset="0"/>
              </a:rPr>
              <a:t>Elevate Home Security</a:t>
            </a:r>
            <a:r>
              <a:rPr lang="en-US" sz="1600">
                <a:solidFill>
                  <a:schemeClr val="tx2"/>
                </a:solidFill>
                <a:latin typeface="Days One" panose="02000505000000020004" charset="0"/>
                <a:cs typeface="Days One" panose="02000505000000020004" charset="0"/>
              </a:rPr>
              <a:t>:</a:t>
            </a:r>
            <a:r>
              <a:rPr lang="en-US" sz="1800">
                <a:solidFill>
                  <a:schemeClr val="tx2"/>
                </a:solidFill>
                <a:latin typeface="Lato" panose="020F0502020204030203" charset="0"/>
                <a:cs typeface="Lato" panose="020F0502020204030203" charset="0"/>
              </a:rPr>
              <a:t> Enhance home security by overcoming limitations in traditional measures.</a:t>
            </a:r>
            <a:endParaRPr lang="en-US" sz="18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b="1">
                <a:solidFill>
                  <a:schemeClr val="tx2"/>
                </a:solidFill>
                <a:latin typeface="Days One" panose="02000505000000020004" charset="0"/>
                <a:cs typeface="Days One" panose="02000505000000020004" charset="0"/>
              </a:rPr>
              <a:t>Comprehensive Sensor</a:t>
            </a:r>
            <a:r>
              <a:rPr lang="en-US" sz="1800" b="1">
                <a:solidFill>
                  <a:schemeClr val="tx2"/>
                </a:solidFill>
                <a:latin typeface="Lato" panose="020F0502020204030203" charset="0"/>
                <a:cs typeface="Lato" panose="020F0502020204030203" charset="0"/>
              </a:rPr>
              <a:t> </a:t>
            </a:r>
            <a:r>
              <a:rPr lang="en-US" sz="1600" b="1">
                <a:solidFill>
                  <a:schemeClr val="tx2"/>
                </a:solidFill>
                <a:latin typeface="Days One" panose="02000505000000020004" charset="0"/>
                <a:cs typeface="Days One" panose="02000505000000020004" charset="0"/>
              </a:rPr>
              <a:t>Deployment</a:t>
            </a:r>
            <a:r>
              <a:rPr lang="en-US" sz="1800">
                <a:solidFill>
                  <a:schemeClr val="tx2"/>
                </a:solidFill>
                <a:latin typeface="Lato" panose="020F0502020204030203" charset="0"/>
                <a:cs typeface="Lato" panose="020F0502020204030203" charset="0"/>
              </a:rPr>
              <a:t>: Develop Arduino-powered sensors for doors and windows to ensure comprehensive coverage.</a:t>
            </a:r>
            <a:endParaRPr lang="en-US" sz="18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b="1">
                <a:solidFill>
                  <a:schemeClr val="tx2"/>
                </a:solidFill>
                <a:latin typeface="Days One" panose="02000505000000020004" charset="0"/>
                <a:cs typeface="Days One" panose="02000505000000020004" charset="0"/>
              </a:rPr>
              <a:t>Real-Time Monitoring Platform</a:t>
            </a:r>
            <a:r>
              <a:rPr lang="en-US" sz="1800">
                <a:solidFill>
                  <a:schemeClr val="tx2"/>
                </a:solidFill>
                <a:latin typeface="Lato" panose="020F0502020204030203" charset="0"/>
                <a:cs typeface="Lato" panose="020F0502020204030203" charset="0"/>
              </a:rPr>
              <a:t>: Establish an intuitive web-based platform for immediate monitoring of security events.</a:t>
            </a:r>
            <a:endParaRPr lang="en-US" sz="18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b="1">
                <a:solidFill>
                  <a:schemeClr val="tx2"/>
                </a:solidFill>
                <a:latin typeface="Days One" panose="02000505000000020004" charset="0"/>
                <a:cs typeface="Days One" panose="02000505000000020004" charset="0"/>
              </a:rPr>
              <a:t>Instant Notification System</a:t>
            </a:r>
            <a:r>
              <a:rPr lang="en-US" sz="1800">
                <a:solidFill>
                  <a:schemeClr val="tx2"/>
                </a:solidFill>
                <a:latin typeface="Lato" panose="020F0502020204030203" charset="0"/>
                <a:cs typeface="Lato" panose="020F0502020204030203" charset="0"/>
              </a:rPr>
              <a:t>: Implement an instant notification system to alert homeowners to potential threats swiftly.</a:t>
            </a:r>
            <a:endParaRPr lang="en-US" sz="18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b="1">
                <a:solidFill>
                  <a:schemeClr val="tx2"/>
                </a:solidFill>
                <a:latin typeface="Days One" panose="02000505000000020004" charset="0"/>
                <a:cs typeface="Days One" panose="02000505000000020004" charset="0"/>
              </a:rPr>
              <a:t>Promote Sustainability</a:t>
            </a:r>
            <a:r>
              <a:rPr lang="en-US" sz="1600">
                <a:solidFill>
                  <a:schemeClr val="tx2"/>
                </a:solidFill>
                <a:latin typeface="Days One" panose="02000505000000020004" charset="0"/>
                <a:cs typeface="Days One" panose="02000505000000020004" charset="0"/>
              </a:rPr>
              <a:t>: </a:t>
            </a:r>
            <a:r>
              <a:rPr lang="en-US" sz="1800">
                <a:solidFill>
                  <a:schemeClr val="tx2"/>
                </a:solidFill>
                <a:latin typeface="Lato" panose="020F0502020204030203" charset="0"/>
                <a:cs typeface="Lato" panose="020F0502020204030203" charset="0"/>
              </a:rPr>
              <a:t>Incorporate sustainable and eco-friendly features for responsible smart living.</a:t>
            </a:r>
            <a:endParaRPr lang="en-US" sz="1800">
              <a:solidFill>
                <a:schemeClr val="tx2"/>
              </a:solidFill>
              <a:latin typeface="Lato" panose="020F0502020204030203" charset="0"/>
              <a:cs typeface="Lato" panose="020F0502020204030203" charset="0"/>
            </a:endParaRPr>
          </a:p>
        </p:txBody>
      </p:sp>
      <p:grpSp>
        <p:nvGrpSpPr>
          <p:cNvPr id="8" name="Google Shape;1143;p70"/>
          <p:cNvGrpSpPr/>
          <p:nvPr/>
        </p:nvGrpSpPr>
        <p:grpSpPr>
          <a:xfrm rot="4380043">
            <a:off x="1009650" y="1395095"/>
            <a:ext cx="323850" cy="278765"/>
            <a:chOff x="5320111" y="1881293"/>
            <a:chExt cx="470512" cy="545615"/>
          </a:xfrm>
        </p:grpSpPr>
        <p:sp>
          <p:nvSpPr>
            <p:cNvPr id="9"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1143;p70"/>
          <p:cNvGrpSpPr/>
          <p:nvPr/>
        </p:nvGrpSpPr>
        <p:grpSpPr>
          <a:xfrm rot="4380043">
            <a:off x="1009650" y="2052320"/>
            <a:ext cx="323850" cy="278765"/>
            <a:chOff x="5320111" y="1881293"/>
            <a:chExt cx="470512" cy="545615"/>
          </a:xfrm>
        </p:grpSpPr>
        <p:sp>
          <p:nvSpPr>
            <p:cNvPr id="1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6" name="Google Shape;1143;p70"/>
          <p:cNvGrpSpPr/>
          <p:nvPr/>
        </p:nvGrpSpPr>
        <p:grpSpPr>
          <a:xfrm rot="4380043">
            <a:off x="1022350" y="2709545"/>
            <a:ext cx="323850" cy="278765"/>
            <a:chOff x="5320111" y="1881293"/>
            <a:chExt cx="470512" cy="545615"/>
          </a:xfrm>
        </p:grpSpPr>
        <p:sp>
          <p:nvSpPr>
            <p:cNvPr id="17"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1143;p70"/>
          <p:cNvGrpSpPr/>
          <p:nvPr/>
        </p:nvGrpSpPr>
        <p:grpSpPr>
          <a:xfrm rot="4380043">
            <a:off x="985520" y="4043045"/>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1143;p70"/>
          <p:cNvGrpSpPr/>
          <p:nvPr/>
        </p:nvGrpSpPr>
        <p:grpSpPr>
          <a:xfrm rot="4380043">
            <a:off x="1022350" y="3376295"/>
            <a:ext cx="323850" cy="278765"/>
            <a:chOff x="5320111" y="1881293"/>
            <a:chExt cx="470512" cy="545615"/>
          </a:xfrm>
        </p:grpSpPr>
        <p:sp>
          <p:nvSpPr>
            <p:cNvPr id="25"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4" name="Shape 1064"/>
        <p:cNvGrpSpPr/>
        <p:nvPr/>
      </p:nvGrpSpPr>
      <p:grpSpPr>
        <a:xfrm>
          <a:off x="0" y="0"/>
          <a:ext cx="0" cy="0"/>
          <a:chOff x="0" y="0"/>
          <a:chExt cx="0" cy="0"/>
        </a:xfrm>
      </p:grpSpPr>
      <p:sp>
        <p:nvSpPr>
          <p:cNvPr id="1065" name="Google Shape;1065;p70"/>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Significance to Posible User</a:t>
            </a:r>
            <a:endParaRPr lang="en-US" altLang="en-GB"/>
          </a:p>
        </p:txBody>
      </p:sp>
      <p:grpSp>
        <p:nvGrpSpPr>
          <p:cNvPr id="1117" name="Google Shape;1117;p70"/>
          <p:cNvGrpSpPr/>
          <p:nvPr/>
        </p:nvGrpSpPr>
        <p:grpSpPr>
          <a:xfrm rot="-5400000">
            <a:off x="8101251" y="4363774"/>
            <a:ext cx="166385" cy="701016"/>
            <a:chOff x="8668080" y="2328029"/>
            <a:chExt cx="127488" cy="537136"/>
          </a:xfrm>
        </p:grpSpPr>
        <p:sp>
          <p:nvSpPr>
            <p:cNvPr id="1118" name="Google Shape;1118;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0" name="Google Shape;1130;p70"/>
          <p:cNvGrpSpPr/>
          <p:nvPr/>
        </p:nvGrpSpPr>
        <p:grpSpPr>
          <a:xfrm rot="-5400000">
            <a:off x="6628011" y="98764"/>
            <a:ext cx="166385" cy="701016"/>
            <a:chOff x="8668080" y="2328029"/>
            <a:chExt cx="127488" cy="537136"/>
          </a:xfrm>
        </p:grpSpPr>
        <p:sp>
          <p:nvSpPr>
            <p:cNvPr id="1131" name="Google Shape;1131;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70"/>
          <p:cNvGrpSpPr/>
          <p:nvPr/>
        </p:nvGrpSpPr>
        <p:grpSpPr>
          <a:xfrm rot="-8999956">
            <a:off x="8134782" y="391053"/>
            <a:ext cx="470502" cy="545603"/>
            <a:chOff x="5320111" y="1881293"/>
            <a:chExt cx="470512" cy="545615"/>
          </a:xfrm>
        </p:grpSpPr>
        <p:sp>
          <p:nvSpPr>
            <p:cNvPr id="1144"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8" name="Google Shape;1148;p70"/>
          <p:cNvSpPr/>
          <p:nvPr/>
        </p:nvSpPr>
        <p:spPr>
          <a:xfrm>
            <a:off x="459243" y="422808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70"/>
          <p:cNvSpPr/>
          <p:nvPr/>
        </p:nvSpPr>
        <p:spPr>
          <a:xfrm>
            <a:off x="238477" y="3845362"/>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 name="Google Shape;1078;p32"/>
          <p:cNvPicPr preferRelativeResize="0"/>
          <p:nvPr/>
        </p:nvPicPr>
        <p:blipFill rotWithShape="1">
          <a:blip r:embed="rId1"/>
          <a:srcRect t="14449"/>
          <a:stretch>
            <a:fillRect/>
          </a:stretch>
        </p:blipFill>
        <p:spPr>
          <a:xfrm flipH="1">
            <a:off x="-252095" y="-20955"/>
            <a:ext cx="1881505" cy="1990090"/>
          </a:xfrm>
          <a:prstGeom prst="rect">
            <a:avLst/>
          </a:prstGeom>
          <a:noFill/>
          <a:ln>
            <a:noFill/>
          </a:ln>
          <a:effectLst>
            <a:outerShdw blurRad="271463" dist="114300" dir="21540000" algn="bl" rotWithShape="0">
              <a:schemeClr val="lt1">
                <a:alpha val="90000"/>
              </a:schemeClr>
            </a:outerShdw>
          </a:effectLst>
        </p:spPr>
      </p:pic>
      <p:sp>
        <p:nvSpPr>
          <p:cNvPr id="10" name="Text Box 9"/>
          <p:cNvSpPr txBox="1"/>
          <p:nvPr/>
        </p:nvSpPr>
        <p:spPr>
          <a:xfrm>
            <a:off x="995680" y="1275715"/>
            <a:ext cx="7220585" cy="3598545"/>
          </a:xfrm>
          <a:prstGeom prst="rect">
            <a:avLst/>
          </a:prstGeom>
          <a:noFill/>
        </p:spPr>
        <p:txBody>
          <a:bodyPr wrap="square" rtlCol="0">
            <a:noAutofit/>
          </a:bodyPr>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Enhanced Home Security</a:t>
            </a:r>
            <a:r>
              <a:rPr lang="en-US" sz="1600">
                <a:solidFill>
                  <a:schemeClr val="tx2"/>
                </a:solidFill>
                <a:latin typeface="Lato" panose="020F0502020204030203" charset="0"/>
                <a:cs typeface="Lato" panose="020F0502020204030203" charset="0"/>
              </a:rPr>
              <a:t>: SecureGuard provides a robust anti-theft solution with advanced sensors, reducing the risk of burglary for homeowners and builders.</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Convenience and Peace of Mind</a:t>
            </a:r>
            <a:r>
              <a:rPr lang="en-US" sz="1600">
                <a:solidFill>
                  <a:schemeClr val="tx2"/>
                </a:solidFill>
                <a:latin typeface="Lato" panose="020F0502020204030203" charset="0"/>
                <a:cs typeface="Lato" panose="020F0502020204030203" charset="0"/>
              </a:rPr>
              <a:t>: With real-time alerts and remote monitoring, SecureGuard offers users peace of mind by enabling swift action against unauthorized access attempts.</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User-Friendly and Sustainable</a:t>
            </a:r>
            <a:r>
              <a:rPr lang="en-US" sz="1600">
                <a:solidFill>
                  <a:schemeClr val="tx2"/>
                </a:solidFill>
                <a:latin typeface="Lato" panose="020F0502020204030203" charset="0"/>
                <a:cs typeface="Lato" panose="020F0502020204030203" charset="0"/>
              </a:rPr>
              <a:t>: SecureGuard's intuitive interface and eco-friendly design appeal to users seeking efficient and environmentally-conscious security solutions.</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Empowering Homeowners:</a:t>
            </a:r>
            <a:r>
              <a:rPr lang="en-US" sz="1600">
                <a:solidFill>
                  <a:schemeClr val="tx2"/>
                </a:solidFill>
                <a:latin typeface="Lato" panose="020F0502020204030203" charset="0"/>
                <a:cs typeface="Lato" panose="020F0502020204030203" charset="0"/>
              </a:rPr>
              <a:t> SecureGuard empowers users to take control of their home security, making informed decisions and ensuring proactive protection of their properties.</a:t>
            </a:r>
            <a:endParaRPr lang="en-US" sz="1600">
              <a:solidFill>
                <a:schemeClr val="tx2"/>
              </a:solidFill>
              <a:latin typeface="Lato" panose="020F0502020204030203" charset="0"/>
              <a:cs typeface="Lato" panose="020F0502020204030203" charset="0"/>
            </a:endParaRPr>
          </a:p>
        </p:txBody>
      </p:sp>
      <p:sp>
        <p:nvSpPr>
          <p:cNvPr id="11" name="Google Shape;1147;p70"/>
          <p:cNvSpPr/>
          <p:nvPr/>
        </p:nvSpPr>
        <p:spPr>
          <a:xfrm>
            <a:off x="971504" y="1347597"/>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147;p70"/>
          <p:cNvSpPr/>
          <p:nvPr/>
        </p:nvSpPr>
        <p:spPr>
          <a:xfrm>
            <a:off x="971504" y="2248027"/>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1147;p70"/>
          <p:cNvSpPr/>
          <p:nvPr/>
        </p:nvSpPr>
        <p:spPr>
          <a:xfrm>
            <a:off x="971504" y="3130042"/>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147;p70"/>
          <p:cNvSpPr/>
          <p:nvPr/>
        </p:nvSpPr>
        <p:spPr>
          <a:xfrm>
            <a:off x="971504" y="4012057"/>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1148;p70"/>
          <p:cNvSpPr/>
          <p:nvPr/>
        </p:nvSpPr>
        <p:spPr>
          <a:xfrm>
            <a:off x="645160" y="4696460"/>
            <a:ext cx="267970" cy="29908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56"/>
          <p:cNvSpPr txBox="1"/>
          <p:nvPr>
            <p:ph type="ctrTitle"/>
          </p:nvPr>
        </p:nvSpPr>
        <p:spPr>
          <a:xfrm>
            <a:off x="611505" y="1851660"/>
            <a:ext cx="7170420" cy="1516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t>Technical Feasibility</a:t>
            </a:r>
            <a:endParaRPr lang="en-US" altLang="en-GB" sz="5400"/>
          </a:p>
        </p:txBody>
      </p:sp>
      <p:cxnSp>
        <p:nvCxnSpPr>
          <p:cNvPr id="433" name="Google Shape;433;p56"/>
          <p:cNvCxnSpPr/>
          <p:nvPr/>
        </p:nvCxnSpPr>
        <p:spPr>
          <a:xfrm flipV="1">
            <a:off x="1657030" y="3439040"/>
            <a:ext cx="4932045" cy="32385"/>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1441" name="Google Shape;1441;p38"/>
          <p:cNvSpPr/>
          <p:nvPr/>
        </p:nvSpPr>
        <p:spPr>
          <a:xfrm>
            <a:off x="791228" y="70850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883920" y="78359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01</a:t>
            </a:r>
            <a:endParaRPr lang="en-US" sz="2000">
              <a:solidFill>
                <a:schemeClr val="tx2"/>
              </a:solidFill>
              <a:latin typeface="Days One" panose="02000505000000020004" charset="0"/>
              <a:cs typeface="Days One" panose="02000505000000020004" charset="0"/>
            </a:endParaRPr>
          </a:p>
        </p:txBody>
      </p:sp>
      <p:sp>
        <p:nvSpPr>
          <p:cNvPr id="2" name="Google Shape;1441;p38"/>
          <p:cNvSpPr/>
          <p:nvPr/>
        </p:nvSpPr>
        <p:spPr>
          <a:xfrm>
            <a:off x="7308868" y="175498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80605" y="185166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19250" y="627380"/>
            <a:ext cx="5536565"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Utilization of Established Technologies:</a:t>
            </a:r>
            <a:endParaRPr lang="en-US" sz="1600">
              <a:solidFill>
                <a:schemeClr val="tx2"/>
              </a:solidFill>
              <a:latin typeface="Lato" panose="020F0502020204030203" charset="0"/>
              <a:cs typeface="Lato" panose="020F0502020204030203" charset="0"/>
            </a:endParaRPr>
          </a:p>
          <a:p>
            <a:pPr>
              <a:lnSpc>
                <a:spcPct val="120000"/>
              </a:lnSpc>
            </a:pPr>
            <a:r>
              <a:rPr lang="en-US" sz="1600">
                <a:solidFill>
                  <a:schemeClr val="tx2"/>
                </a:solidFill>
                <a:latin typeface="Lato" panose="020F0502020204030203" charset="0"/>
                <a:cs typeface="Lato" panose="020F0502020204030203" charset="0"/>
              </a:rPr>
              <a:t>SecureGuard uses proven tech like Arduino, web platforms, and Firebase for reliability.</a:t>
            </a:r>
            <a:endParaRPr lang="en-US" sz="1600">
              <a:solidFill>
                <a:schemeClr val="tx2"/>
              </a:solidFill>
              <a:latin typeface="Lato" panose="020F0502020204030203" charset="0"/>
              <a:cs typeface="Lato" panose="020F0502020204030203" charset="0"/>
            </a:endParaRPr>
          </a:p>
        </p:txBody>
      </p:sp>
      <p:sp>
        <p:nvSpPr>
          <p:cNvPr id="6" name="Text Box 5"/>
          <p:cNvSpPr txBox="1"/>
          <p:nvPr/>
        </p:nvSpPr>
        <p:spPr>
          <a:xfrm>
            <a:off x="1835785" y="1713865"/>
            <a:ext cx="590931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Robust Documentation and Support:</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Extensive docs and support ensure smooth integration and reliable performance.</a:t>
            </a:r>
            <a:endParaRPr lang="en-US" sz="16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30575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Technical Fesibility</a:t>
            </a:r>
            <a:endParaRPr lang="en-US" sz="1800">
              <a:solidFill>
                <a:schemeClr val="tx2"/>
              </a:solidFill>
              <a:latin typeface="Days One" panose="02000505000000020004" charset="0"/>
              <a:cs typeface="Days One" panose="02000505000000020004" charset="0"/>
            </a:endParaRPr>
          </a:p>
        </p:txBody>
      </p:sp>
      <p:sp>
        <p:nvSpPr>
          <p:cNvPr id="9" name="Google Shape;1441;p38"/>
          <p:cNvSpPr/>
          <p:nvPr/>
        </p:nvSpPr>
        <p:spPr>
          <a:xfrm>
            <a:off x="754398" y="278432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Text Box 9"/>
          <p:cNvSpPr txBox="1"/>
          <p:nvPr/>
        </p:nvSpPr>
        <p:spPr>
          <a:xfrm>
            <a:off x="791210" y="285940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03</a:t>
            </a:r>
            <a:endParaRPr lang="en-US" sz="2000">
              <a:solidFill>
                <a:schemeClr val="tx2"/>
              </a:solidFill>
              <a:latin typeface="Days One" panose="02000505000000020004" charset="0"/>
              <a:cs typeface="Days One" panose="02000505000000020004" charset="0"/>
            </a:endParaRPr>
          </a:p>
        </p:txBody>
      </p:sp>
      <p:sp>
        <p:nvSpPr>
          <p:cNvPr id="11" name="Text Box 10"/>
          <p:cNvSpPr txBox="1"/>
          <p:nvPr/>
        </p:nvSpPr>
        <p:spPr>
          <a:xfrm>
            <a:off x="1547495" y="2715895"/>
            <a:ext cx="6758940" cy="68135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Real-Time Monitoring:</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Immediate updates enhance user awareness of security events.</a:t>
            </a:r>
            <a:endParaRPr lang="en-US" sz="1600">
              <a:solidFill>
                <a:schemeClr val="tx2"/>
              </a:solidFill>
              <a:latin typeface="Lato" panose="020F0502020204030203" charset="0"/>
              <a:cs typeface="Lato" panose="020F0502020204030203" charset="0"/>
            </a:endParaRPr>
          </a:p>
        </p:txBody>
      </p:sp>
      <p:sp>
        <p:nvSpPr>
          <p:cNvPr id="12" name="Google Shape;1441;p38"/>
          <p:cNvSpPr/>
          <p:nvPr/>
        </p:nvSpPr>
        <p:spPr>
          <a:xfrm>
            <a:off x="7308868" y="364093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7381240" y="3716020"/>
            <a:ext cx="82994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04</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907540" y="3476625"/>
            <a:ext cx="5409565"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Instant Notification:</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Prompt alerts notify homeowners of threats for quick action.</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grpSp>
        <p:nvGrpSpPr>
          <p:cNvPr id="1218" name="Google Shape;1218;p71"/>
          <p:cNvGrpSpPr/>
          <p:nvPr/>
        </p:nvGrpSpPr>
        <p:grpSpPr>
          <a:xfrm>
            <a:off x="-536742" y="4447661"/>
            <a:ext cx="1409274" cy="840739"/>
            <a:chOff x="996540" y="923919"/>
            <a:chExt cx="1062000" cy="633564"/>
          </a:xfrm>
        </p:grpSpPr>
        <p:sp>
          <p:nvSpPr>
            <p:cNvPr id="1219" name="Google Shape;1219;p71"/>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0" name="Google Shape;1220;p71"/>
            <p:cNvGrpSpPr/>
            <p:nvPr/>
          </p:nvGrpSpPr>
          <p:grpSpPr>
            <a:xfrm rot="10623523">
              <a:off x="1215800" y="939529"/>
              <a:ext cx="623884" cy="602344"/>
              <a:chOff x="5611437" y="1091819"/>
              <a:chExt cx="822958" cy="794546"/>
            </a:xfrm>
          </p:grpSpPr>
          <p:sp>
            <p:nvSpPr>
              <p:cNvPr id="1221" name="Google Shape;1221;p7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7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4" name="Google Shape;1224;p71"/>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71"/>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71"/>
          <p:cNvGrpSpPr/>
          <p:nvPr/>
        </p:nvGrpSpPr>
        <p:grpSpPr>
          <a:xfrm>
            <a:off x="-148478" y="-142464"/>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8" name="Google Shape;1238;p71"/>
          <p:cNvGrpSpPr/>
          <p:nvPr/>
        </p:nvGrpSpPr>
        <p:grpSpPr>
          <a:xfrm>
            <a:off x="8316034" y="4878315"/>
            <a:ext cx="968928" cy="218950"/>
            <a:chOff x="2297800" y="638425"/>
            <a:chExt cx="758100" cy="218950"/>
          </a:xfrm>
        </p:grpSpPr>
        <p:sp>
          <p:nvSpPr>
            <p:cNvPr id="1239" name="Google Shape;1239;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 name="Google Shape;1078;p32"/>
          <p:cNvPicPr preferRelativeResize="0"/>
          <p:nvPr/>
        </p:nvPicPr>
        <p:blipFill rotWithShape="1">
          <a:blip r:embed="rId1"/>
          <a:srcRect t="14449"/>
          <a:stretch>
            <a:fillRect/>
          </a:stretch>
        </p:blipFill>
        <p:spPr>
          <a:xfrm flipH="1">
            <a:off x="-396240" y="3940175"/>
            <a:ext cx="188150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707013" y="134731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778750" y="144399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05</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676400" y="1183640"/>
            <a:ext cx="6356350" cy="718185"/>
          </a:xfrm>
          <a:prstGeom prst="rect">
            <a:avLst/>
          </a:prstGeom>
          <a:noFill/>
        </p:spPr>
        <p:txBody>
          <a:bodyPr wrap="square" rtlCol="0">
            <a:spAutoFit/>
          </a:bodyPr>
          <a:p>
            <a:pPr>
              <a:lnSpc>
                <a:spcPct val="120000"/>
              </a:lnSpc>
            </a:pPr>
            <a:r>
              <a:rPr lang="en-US" sz="1700">
                <a:solidFill>
                  <a:schemeClr val="tx2"/>
                </a:solidFill>
                <a:latin typeface="Days One" panose="02000505000000020004" charset="0"/>
                <a:cs typeface="Days One" panose="02000505000000020004" charset="0"/>
              </a:rPr>
              <a:t>Security and Privacy:</a:t>
            </a:r>
            <a:endParaRPr lang="en-US" sz="1700">
              <a:solidFill>
                <a:schemeClr val="tx2"/>
              </a:solidFill>
              <a:latin typeface="Days One" panose="02000505000000020004" charset="0"/>
              <a:cs typeface="Days One" panose="02000505000000020004" charset="0"/>
            </a:endParaRPr>
          </a:p>
          <a:p>
            <a:pPr>
              <a:lnSpc>
                <a:spcPct val="120000"/>
              </a:lnSpc>
            </a:pPr>
            <a:r>
              <a:rPr lang="en-US" sz="1700">
                <a:solidFill>
                  <a:schemeClr val="tx2"/>
                </a:solidFill>
                <a:latin typeface="Lato" panose="020F0502020204030203" charset="0"/>
                <a:cs typeface="Lato" panose="020F0502020204030203" charset="0"/>
              </a:rPr>
              <a:t>Stringent measures protect user data and ensure compliance.</a:t>
            </a:r>
            <a:endParaRPr lang="en-US" sz="1700">
              <a:solidFill>
                <a:schemeClr val="tx2"/>
              </a:solidFill>
              <a:latin typeface="Lato" panose="020F0502020204030203" charset="0"/>
              <a:cs typeface="Lato" panose="020F0502020204030203" charset="0"/>
            </a:endParaRPr>
          </a:p>
        </p:txBody>
      </p:sp>
      <p:sp>
        <p:nvSpPr>
          <p:cNvPr id="11" name="Text Box 10"/>
          <p:cNvSpPr txBox="1"/>
          <p:nvPr/>
        </p:nvSpPr>
        <p:spPr>
          <a:xfrm>
            <a:off x="5949315" y="118110"/>
            <a:ext cx="3218180"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Technical Feasibility</a:t>
            </a:r>
            <a:endParaRPr lang="en-US" sz="1800">
              <a:solidFill>
                <a:schemeClr val="tx2"/>
              </a:solidFill>
              <a:latin typeface="Days One" panose="02000505000000020004" charset="0"/>
              <a:cs typeface="Days One" panose="02000505000000020004" charset="0"/>
            </a:endParaRPr>
          </a:p>
        </p:txBody>
      </p:sp>
      <p:sp>
        <p:nvSpPr>
          <p:cNvPr id="12" name="Google Shape;1441;p38"/>
          <p:cNvSpPr/>
          <p:nvPr/>
        </p:nvSpPr>
        <p:spPr>
          <a:xfrm>
            <a:off x="375755" y="228330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424180" y="2346960"/>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06</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115695" y="2211705"/>
            <a:ext cx="6201410" cy="68135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Testing and Validation:</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Rigorous testing ensures reliability in real-world scenarios.</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8"/>
                                        </p:tgtEl>
                                        <p:attrNameLst>
                                          <p:attrName>style.visibility</p:attrName>
                                        </p:attrNameLst>
                                      </p:cBhvr>
                                      <p:to>
                                        <p:strVal val="visible"/>
                                      </p:to>
                                    </p:set>
                                    <p:animEffect transition="in" filter="fade">
                                      <p:cBhvr>
                                        <p:cTn id="10" dur="1000"/>
                                        <p:tgtEl>
                                          <p:spTgt spid="1238"/>
                                        </p:tgtEl>
                                      </p:cBhvr>
                                    </p:animEffect>
                                  </p:childTnLst>
                                </p:cTn>
                              </p:par>
                              <p:par>
                                <p:cTn id="11" presetID="10" presetClass="entr" presetSubtype="0" fill="hold" nodeType="withEffect">
                                  <p:stCondLst>
                                    <p:cond delay="0"/>
                                  </p:stCondLst>
                                  <p:childTnLst>
                                    <p:set>
                                      <p:cBhvr>
                                        <p:cTn id="12" dur="1" fill="hold">
                                          <p:stCondLst>
                                            <p:cond delay="0"/>
                                          </p:stCondLst>
                                        </p:cTn>
                                        <p:tgtEl>
                                          <p:spTgt spid="1218"/>
                                        </p:tgtEl>
                                        <p:attrNameLst>
                                          <p:attrName>style.visibility</p:attrName>
                                        </p:attrNameLst>
                                      </p:cBhvr>
                                      <p:to>
                                        <p:strVal val="visible"/>
                                      </p:to>
                                    </p:set>
                                    <p:animEffect transition="in" filter="fade">
                                      <p:cBhvr>
                                        <p:cTn id="13"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56"/>
          <p:cNvSpPr txBox="1"/>
          <p:nvPr>
            <p:ph type="ctrTitle"/>
          </p:nvPr>
        </p:nvSpPr>
        <p:spPr>
          <a:xfrm>
            <a:off x="611505" y="1851660"/>
            <a:ext cx="7170420" cy="1516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t>Operational Feasibility</a:t>
            </a:r>
            <a:endParaRPr lang="en-US" altLang="en-GB" sz="5400"/>
          </a:p>
        </p:txBody>
      </p:sp>
      <p:cxnSp>
        <p:nvCxnSpPr>
          <p:cNvPr id="433" name="Google Shape;433;p56"/>
          <p:cNvCxnSpPr/>
          <p:nvPr/>
        </p:nvCxnSpPr>
        <p:spPr>
          <a:xfrm flipV="1">
            <a:off x="1657030" y="3439040"/>
            <a:ext cx="4932045" cy="32385"/>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1441" name="Google Shape;1441;p38"/>
          <p:cNvSpPr/>
          <p:nvPr/>
        </p:nvSpPr>
        <p:spPr>
          <a:xfrm>
            <a:off x="791228" y="124508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883920" y="132016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01</a:t>
            </a:r>
            <a:endParaRPr lang="en-US" sz="2000">
              <a:solidFill>
                <a:schemeClr val="tx2"/>
              </a:solidFill>
              <a:latin typeface="Days One" panose="02000505000000020004" charset="0"/>
              <a:cs typeface="Days One" panose="02000505000000020004" charset="0"/>
            </a:endParaRPr>
          </a:p>
        </p:txBody>
      </p:sp>
      <p:sp>
        <p:nvSpPr>
          <p:cNvPr id="2" name="Google Shape;1441;p38"/>
          <p:cNvSpPr/>
          <p:nvPr/>
        </p:nvSpPr>
        <p:spPr>
          <a:xfrm>
            <a:off x="7308868" y="2451581"/>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80605" y="255651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19250" y="1163955"/>
            <a:ext cx="5536565"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User-Friendly Interface: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Hassle-free setup and monitoring via web and mobile platforms.</a:t>
            </a:r>
            <a:endParaRPr lang="en-US" sz="1600">
              <a:solidFill>
                <a:schemeClr val="tx2"/>
              </a:solidFill>
              <a:latin typeface="Lato" panose="020F0502020204030203" charset="0"/>
              <a:cs typeface="Lato" panose="020F0502020204030203" charset="0"/>
            </a:endParaRPr>
          </a:p>
        </p:txBody>
      </p:sp>
      <p:sp>
        <p:nvSpPr>
          <p:cNvPr id="6" name="Text Box 5"/>
          <p:cNvSpPr txBox="1"/>
          <p:nvPr/>
        </p:nvSpPr>
        <p:spPr>
          <a:xfrm>
            <a:off x="1835785" y="2250440"/>
            <a:ext cx="590931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Seamless Integration:</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Days One" panose="02000505000000020004" charset="0"/>
                <a:cs typeface="Days One" panose="02000505000000020004" charset="0"/>
              </a:rPr>
              <a:t> </a:t>
            </a:r>
            <a:r>
              <a:rPr lang="en-US" sz="1600">
                <a:solidFill>
                  <a:schemeClr val="tx2"/>
                </a:solidFill>
                <a:latin typeface="Lato" panose="020F0502020204030203" charset="0"/>
                <a:cs typeface="Lato" panose="020F0502020204030203" charset="0"/>
              </a:rPr>
              <a:t>Compatible with existing smart home systems for enhanced user experience.</a:t>
            </a:r>
            <a:endParaRPr lang="en-US" sz="16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30575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Operational Fesibility</a:t>
            </a:r>
            <a:endParaRPr lang="en-US" sz="1800">
              <a:solidFill>
                <a:schemeClr val="tx2"/>
              </a:solidFill>
              <a:latin typeface="Days One" panose="02000505000000020004" charset="0"/>
              <a:cs typeface="Days One" panose="02000505000000020004" charset="0"/>
            </a:endParaRPr>
          </a:p>
        </p:txBody>
      </p:sp>
      <p:sp>
        <p:nvSpPr>
          <p:cNvPr id="9" name="Google Shape;1441;p38"/>
          <p:cNvSpPr/>
          <p:nvPr/>
        </p:nvSpPr>
        <p:spPr>
          <a:xfrm>
            <a:off x="754398" y="329168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Text Box 9"/>
          <p:cNvSpPr txBox="1"/>
          <p:nvPr/>
        </p:nvSpPr>
        <p:spPr>
          <a:xfrm>
            <a:off x="791210" y="339598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03</a:t>
            </a:r>
            <a:endParaRPr lang="en-US" sz="2000">
              <a:solidFill>
                <a:schemeClr val="tx2"/>
              </a:solidFill>
              <a:latin typeface="Days One" panose="02000505000000020004" charset="0"/>
              <a:cs typeface="Days One" panose="02000505000000020004" charset="0"/>
            </a:endParaRPr>
          </a:p>
        </p:txBody>
      </p:sp>
      <p:sp>
        <p:nvSpPr>
          <p:cNvPr id="11" name="Text Box 10"/>
          <p:cNvSpPr txBox="1"/>
          <p:nvPr/>
        </p:nvSpPr>
        <p:spPr>
          <a:xfrm>
            <a:off x="1547495" y="3252470"/>
            <a:ext cx="6758940" cy="68135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Instant Response: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Swift alerts and notifications for proactive security measures.</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507910" y="520395"/>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t>Introduction</a:t>
            </a:r>
            <a:endParaRPr lang="en-US" altLang="en-GB" sz="3600"/>
          </a:p>
        </p:txBody>
      </p:sp>
      <p:sp>
        <p:nvSpPr>
          <p:cNvPr id="476" name="Google Shape;476;p57"/>
          <p:cNvSpPr txBox="1"/>
          <p:nvPr>
            <p:ph type="body" idx="1"/>
          </p:nvPr>
        </p:nvSpPr>
        <p:spPr>
          <a:xfrm>
            <a:off x="464820" y="1076325"/>
            <a:ext cx="8149590" cy="34925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800"/>
              <a:t>SecureGuard is an innovative smart home security solution designed to address the increasing security challenges faced by modern homeowners. Traditional security systems often fall short, leaving homes vulnerable to threats. SecureGuard fills these gaps with advanced door and window sensors powered by Arduino technology, providing comprehensive protection against theft.</a:t>
            </a:r>
            <a:endParaRPr lang="en-GB" sz="1800"/>
          </a:p>
          <a:p>
            <a:pPr marL="0" lvl="0" indent="0" algn="l" rtl="0">
              <a:spcBef>
                <a:spcPts val="0"/>
              </a:spcBef>
              <a:spcAft>
                <a:spcPts val="0"/>
              </a:spcAft>
              <a:buNone/>
            </a:pPr>
            <a:endParaRPr lang="en-GB" sz="1800"/>
          </a:p>
          <a:p>
            <a:pPr marL="0" lvl="0" indent="457200" algn="l" rtl="0">
              <a:spcBef>
                <a:spcPts val="0"/>
              </a:spcBef>
              <a:spcAft>
                <a:spcPts val="0"/>
              </a:spcAft>
              <a:buNone/>
            </a:pPr>
            <a:r>
              <a:rPr lang="en-GB" sz="1800"/>
              <a:t>In today's digital age, traditional security systems may leave homes at risk due to gaps in coverage. SecureGuard offers a dynamic and integrated approach to residential security, leveraging smart technology to fortify homes and ensure peace of mind for homeowners. It's more than just alarms; it's a revolution in home security."</a:t>
            </a:r>
            <a:endParaRPr lang="en-GB" sz="1800"/>
          </a:p>
        </p:txBody>
      </p:sp>
      <p:grpSp>
        <p:nvGrpSpPr>
          <p:cNvPr id="478" name="Google Shape;478;p57"/>
          <p:cNvGrpSpPr/>
          <p:nvPr/>
        </p:nvGrpSpPr>
        <p:grpSpPr>
          <a:xfrm rot="5400000">
            <a:off x="7866866" y="4294357"/>
            <a:ext cx="231047" cy="973398"/>
            <a:chOff x="8668080" y="2328029"/>
            <a:chExt cx="127488" cy="537136"/>
          </a:xfrm>
        </p:grpSpPr>
        <p:sp>
          <p:nvSpPr>
            <p:cNvPr id="479" name="Google Shape;479;p5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1" name="Google Shape;491;p57"/>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57"/>
          <p:cNvGrpSpPr/>
          <p:nvPr/>
        </p:nvGrpSpPr>
        <p:grpSpPr>
          <a:xfrm>
            <a:off x="251454" y="4156226"/>
            <a:ext cx="315323" cy="376981"/>
            <a:chOff x="8719814" y="775486"/>
            <a:chExt cx="315323" cy="376981"/>
          </a:xfrm>
        </p:grpSpPr>
        <p:sp>
          <p:nvSpPr>
            <p:cNvPr id="493" name="Google Shape;493;p57"/>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7"/>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7"/>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6" name="Google Shape;496;p57"/>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7"/>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7"/>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2"/>
          <p:cNvGrpSpPr/>
          <p:nvPr/>
        </p:nvGrpSpPr>
        <p:grpSpPr>
          <a:xfrm>
            <a:off x="7812405" y="0"/>
            <a:ext cx="180276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grpSp>
        <p:nvGrpSpPr>
          <p:cNvPr id="1218" name="Google Shape;1218;p71"/>
          <p:cNvGrpSpPr/>
          <p:nvPr/>
        </p:nvGrpSpPr>
        <p:grpSpPr>
          <a:xfrm>
            <a:off x="-536742" y="4447661"/>
            <a:ext cx="1409274" cy="840739"/>
            <a:chOff x="996540" y="923919"/>
            <a:chExt cx="1062000" cy="633564"/>
          </a:xfrm>
        </p:grpSpPr>
        <p:sp>
          <p:nvSpPr>
            <p:cNvPr id="1219" name="Google Shape;1219;p71"/>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0" name="Google Shape;1220;p71"/>
            <p:cNvGrpSpPr/>
            <p:nvPr/>
          </p:nvGrpSpPr>
          <p:grpSpPr>
            <a:xfrm rot="10623523">
              <a:off x="1215800" y="939529"/>
              <a:ext cx="623884" cy="602344"/>
              <a:chOff x="5611437" y="1091819"/>
              <a:chExt cx="822958" cy="794546"/>
            </a:xfrm>
          </p:grpSpPr>
          <p:sp>
            <p:nvSpPr>
              <p:cNvPr id="1221" name="Google Shape;1221;p7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7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4" name="Google Shape;1224;p71"/>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71"/>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71"/>
          <p:cNvGrpSpPr/>
          <p:nvPr/>
        </p:nvGrpSpPr>
        <p:grpSpPr>
          <a:xfrm>
            <a:off x="-148478" y="-142464"/>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8" name="Google Shape;1238;p71"/>
          <p:cNvGrpSpPr/>
          <p:nvPr/>
        </p:nvGrpSpPr>
        <p:grpSpPr>
          <a:xfrm>
            <a:off x="8316034" y="4878315"/>
            <a:ext cx="968928" cy="218950"/>
            <a:chOff x="2297800" y="638425"/>
            <a:chExt cx="758100" cy="218950"/>
          </a:xfrm>
        </p:grpSpPr>
        <p:sp>
          <p:nvSpPr>
            <p:cNvPr id="1239" name="Google Shape;1239;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 name="Google Shape;1078;p32"/>
          <p:cNvPicPr preferRelativeResize="0"/>
          <p:nvPr/>
        </p:nvPicPr>
        <p:blipFill rotWithShape="1">
          <a:blip r:embed="rId1"/>
          <a:srcRect t="14449"/>
          <a:stretch>
            <a:fillRect/>
          </a:stretch>
        </p:blipFill>
        <p:spPr>
          <a:xfrm flipH="1">
            <a:off x="-396240" y="3940175"/>
            <a:ext cx="188150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740668" y="161084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812405" y="170751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04</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691640" y="1419225"/>
            <a:ext cx="6356350" cy="1031875"/>
          </a:xfrm>
          <a:prstGeom prst="rect">
            <a:avLst/>
          </a:prstGeom>
          <a:noFill/>
        </p:spPr>
        <p:txBody>
          <a:bodyPr wrap="square" rtlCol="0">
            <a:spAutoFit/>
          </a:bodyPr>
          <a:p>
            <a:pPr>
              <a:lnSpc>
                <a:spcPct val="120000"/>
              </a:lnSpc>
            </a:pPr>
            <a:r>
              <a:rPr lang="en-US" sz="1700">
                <a:solidFill>
                  <a:schemeClr val="tx2"/>
                </a:solidFill>
                <a:latin typeface="Days One" panose="02000505000000020004" charset="0"/>
                <a:cs typeface="Days One" panose="02000505000000020004" charset="0"/>
              </a:rPr>
              <a:t>24/7 Monitoring: </a:t>
            </a:r>
            <a:endParaRPr lang="en-US" sz="1700">
              <a:solidFill>
                <a:schemeClr val="tx2"/>
              </a:solidFill>
              <a:latin typeface="Days One" panose="02000505000000020004" charset="0"/>
              <a:cs typeface="Days One" panose="02000505000000020004" charset="0"/>
            </a:endParaRPr>
          </a:p>
          <a:p>
            <a:pPr>
              <a:lnSpc>
                <a:spcPct val="120000"/>
              </a:lnSpc>
            </a:pPr>
            <a:r>
              <a:rPr lang="en-US" sz="1700">
                <a:solidFill>
                  <a:schemeClr val="tx2"/>
                </a:solidFill>
                <a:latin typeface="Lato" panose="020F0502020204030203" charset="0"/>
                <a:cs typeface="Lato" panose="020F0502020204030203" charset="0"/>
              </a:rPr>
              <a:t>Continuous surveillance for homeowners' peace of mind, even remotely.</a:t>
            </a:r>
            <a:endParaRPr lang="en-US" sz="1700">
              <a:solidFill>
                <a:schemeClr val="tx2"/>
              </a:solidFill>
              <a:latin typeface="Lato" panose="020F0502020204030203" charset="0"/>
              <a:cs typeface="Lato" panose="020F0502020204030203" charset="0"/>
            </a:endParaRPr>
          </a:p>
        </p:txBody>
      </p:sp>
      <p:sp>
        <p:nvSpPr>
          <p:cNvPr id="11" name="Text Box 10"/>
          <p:cNvSpPr txBox="1"/>
          <p:nvPr/>
        </p:nvSpPr>
        <p:spPr>
          <a:xfrm>
            <a:off x="5949315" y="118110"/>
            <a:ext cx="3218180"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sym typeface="+mn-ea"/>
              </a:rPr>
              <a:t>Operational Fesibility</a:t>
            </a:r>
            <a:endParaRPr lang="en-US" sz="1800">
              <a:solidFill>
                <a:schemeClr val="tx2"/>
              </a:solidFill>
              <a:latin typeface="Days One" panose="02000505000000020004" charset="0"/>
              <a:cs typeface="Days One" panose="02000505000000020004" charset="0"/>
            </a:endParaRPr>
          </a:p>
        </p:txBody>
      </p:sp>
      <p:sp>
        <p:nvSpPr>
          <p:cNvPr id="12" name="Google Shape;1441;p38"/>
          <p:cNvSpPr/>
          <p:nvPr/>
        </p:nvSpPr>
        <p:spPr>
          <a:xfrm>
            <a:off x="390995" y="271510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439420" y="2778760"/>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05</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130935" y="2643505"/>
            <a:ext cx="620141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Scalability: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Easily expandable to accommodate evolving security needs over time.</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8"/>
                                        </p:tgtEl>
                                        <p:attrNameLst>
                                          <p:attrName>style.visibility</p:attrName>
                                        </p:attrNameLst>
                                      </p:cBhvr>
                                      <p:to>
                                        <p:strVal val="visible"/>
                                      </p:to>
                                    </p:set>
                                    <p:animEffect transition="in" filter="fade">
                                      <p:cBhvr>
                                        <p:cTn id="10" dur="1000"/>
                                        <p:tgtEl>
                                          <p:spTgt spid="1238"/>
                                        </p:tgtEl>
                                      </p:cBhvr>
                                    </p:animEffect>
                                  </p:childTnLst>
                                </p:cTn>
                              </p:par>
                              <p:par>
                                <p:cTn id="11" presetID="10" presetClass="entr" presetSubtype="0" fill="hold" nodeType="withEffect">
                                  <p:stCondLst>
                                    <p:cond delay="0"/>
                                  </p:stCondLst>
                                  <p:childTnLst>
                                    <p:set>
                                      <p:cBhvr>
                                        <p:cTn id="12" dur="1" fill="hold">
                                          <p:stCondLst>
                                            <p:cond delay="0"/>
                                          </p:stCondLst>
                                        </p:cTn>
                                        <p:tgtEl>
                                          <p:spTgt spid="1218"/>
                                        </p:tgtEl>
                                        <p:attrNameLst>
                                          <p:attrName>style.visibility</p:attrName>
                                        </p:attrNameLst>
                                      </p:cBhvr>
                                      <p:to>
                                        <p:strVal val="visible"/>
                                      </p:to>
                                    </p:set>
                                    <p:animEffect transition="in" filter="fade">
                                      <p:cBhvr>
                                        <p:cTn id="13"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3" name="Shape 1353"/>
        <p:cNvGrpSpPr/>
        <p:nvPr/>
      </p:nvGrpSpPr>
      <p:grpSpPr>
        <a:xfrm>
          <a:off x="0" y="0"/>
          <a:ext cx="0" cy="0"/>
          <a:chOff x="0" y="0"/>
          <a:chExt cx="0" cy="0"/>
        </a:xfrm>
      </p:grpSpPr>
      <p:grpSp>
        <p:nvGrpSpPr>
          <p:cNvPr id="1354" name="Google Shape;1354;p74"/>
          <p:cNvGrpSpPr/>
          <p:nvPr/>
        </p:nvGrpSpPr>
        <p:grpSpPr>
          <a:xfrm>
            <a:off x="715102" y="3770540"/>
            <a:ext cx="722612" cy="837956"/>
            <a:chOff x="5320111" y="1881293"/>
            <a:chExt cx="470512" cy="545615"/>
          </a:xfrm>
        </p:grpSpPr>
        <p:sp>
          <p:nvSpPr>
            <p:cNvPr id="1355" name="Google Shape;1355;p7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7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7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8" name="Google Shape;1358;p74"/>
          <p:cNvGrpSpPr/>
          <p:nvPr/>
        </p:nvGrpSpPr>
        <p:grpSpPr>
          <a:xfrm rot="10800000">
            <a:off x="7706277" y="534990"/>
            <a:ext cx="722612" cy="837956"/>
            <a:chOff x="5320111" y="1881293"/>
            <a:chExt cx="470512" cy="545615"/>
          </a:xfrm>
        </p:grpSpPr>
        <p:sp>
          <p:nvSpPr>
            <p:cNvPr id="1359" name="Google Shape;1359;p7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7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7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2" name="Google Shape;1362;p74"/>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End</a:t>
            </a:r>
            <a:endParaRPr lang="en-US" altLang="en-GB"/>
          </a:p>
        </p:txBody>
      </p:sp>
      <p:grpSp>
        <p:nvGrpSpPr>
          <p:cNvPr id="1363" name="Google Shape;1363;p74"/>
          <p:cNvGrpSpPr/>
          <p:nvPr/>
        </p:nvGrpSpPr>
        <p:grpSpPr>
          <a:xfrm>
            <a:off x="848089" y="3531511"/>
            <a:ext cx="315323" cy="376981"/>
            <a:chOff x="4040314" y="1769061"/>
            <a:chExt cx="315323" cy="376981"/>
          </a:xfrm>
        </p:grpSpPr>
        <p:sp>
          <p:nvSpPr>
            <p:cNvPr id="1364" name="Google Shape;1364;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74"/>
          <p:cNvGrpSpPr/>
          <p:nvPr/>
        </p:nvGrpSpPr>
        <p:grpSpPr>
          <a:xfrm rot="10800000">
            <a:off x="7268014" y="833386"/>
            <a:ext cx="315323" cy="376981"/>
            <a:chOff x="4040314" y="1769061"/>
            <a:chExt cx="315323" cy="376981"/>
          </a:xfrm>
        </p:grpSpPr>
        <p:sp>
          <p:nvSpPr>
            <p:cNvPr id="1368" name="Google Shape;1368;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1" name="Google Shape;1371;p74"/>
          <p:cNvGrpSpPr/>
          <p:nvPr/>
        </p:nvGrpSpPr>
        <p:grpSpPr>
          <a:xfrm rot="-5400000">
            <a:off x="1010288" y="176111"/>
            <a:ext cx="171535" cy="722609"/>
            <a:chOff x="8668080" y="2328029"/>
            <a:chExt cx="127488" cy="537136"/>
          </a:xfrm>
        </p:grpSpPr>
        <p:sp>
          <p:nvSpPr>
            <p:cNvPr id="1372" name="Google Shape;1372;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4" name="Google Shape;1384;p74"/>
          <p:cNvGrpSpPr/>
          <p:nvPr/>
        </p:nvGrpSpPr>
        <p:grpSpPr>
          <a:xfrm rot="-5400000">
            <a:off x="7984393" y="4257989"/>
            <a:ext cx="166385" cy="701016"/>
            <a:chOff x="8668080" y="2328029"/>
            <a:chExt cx="127488" cy="537136"/>
          </a:xfrm>
        </p:grpSpPr>
        <p:sp>
          <p:nvSpPr>
            <p:cNvPr id="1385" name="Google Shape;1385;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3" name="Google Shape;1078;p32"/>
          <p:cNvPicPr preferRelativeResize="0"/>
          <p:nvPr/>
        </p:nvPicPr>
        <p:blipFill rotWithShape="1">
          <a:blip r:embed="rId1"/>
          <a:srcRect t="14449"/>
          <a:stretch>
            <a:fillRect/>
          </a:stretch>
        </p:blipFill>
        <p:spPr>
          <a:xfrm>
            <a:off x="5147945" y="2860040"/>
            <a:ext cx="2061210" cy="1990090"/>
          </a:xfrm>
          <a:prstGeom prst="rect">
            <a:avLst/>
          </a:prstGeom>
          <a:noFill/>
          <a:ln>
            <a:noFill/>
          </a:ln>
          <a:effectLst>
            <a:outerShdw blurRad="271463" dist="114300" dir="21540000" algn="bl" rotWithShape="0">
              <a:schemeClr val="lt1">
                <a:alpha val="90000"/>
              </a:schemeClr>
            </a:outerShdw>
          </a:effectLst>
        </p:spPr>
      </p:pic>
      <p:pic>
        <p:nvPicPr>
          <p:cNvPr id="2" name="Google Shape;1078;p32"/>
          <p:cNvPicPr preferRelativeResize="0"/>
          <p:nvPr/>
        </p:nvPicPr>
        <p:blipFill rotWithShape="1">
          <a:blip r:embed="rId1"/>
          <a:srcRect t="14449"/>
          <a:stretch>
            <a:fillRect/>
          </a:stretch>
        </p:blipFill>
        <p:spPr>
          <a:xfrm flipH="1">
            <a:off x="1913255" y="2860040"/>
            <a:ext cx="2082165" cy="1990090"/>
          </a:xfrm>
          <a:prstGeom prst="rect">
            <a:avLst/>
          </a:prstGeom>
          <a:noFill/>
          <a:ln>
            <a:noFill/>
          </a:ln>
          <a:effectLst>
            <a:outerShdw blurRad="271463" dist="114300" dir="21540000" algn="bl" rotWithShape="0">
              <a:schemeClr val="lt1">
                <a:alpha val="90000"/>
              </a:scheme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720000" y="5668"/>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Organization Background: SecureGuard</a:t>
            </a:r>
            <a:endParaRPr lang="en-GB" sz="2800"/>
          </a:p>
        </p:txBody>
      </p:sp>
      <p:sp>
        <p:nvSpPr>
          <p:cNvPr id="504" name="Google Shape;504;p58"/>
          <p:cNvSpPr txBox="1"/>
          <p:nvPr>
            <p:ph type="subTitle" idx="1"/>
          </p:nvPr>
        </p:nvSpPr>
        <p:spPr>
          <a:xfrm>
            <a:off x="539750" y="1635760"/>
            <a:ext cx="8345805" cy="29121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sz="2000"/>
          </a:p>
          <a:p>
            <a:pPr marL="0" lvl="0" indent="0" algn="ctr" rtl="0">
              <a:spcBef>
                <a:spcPts val="0"/>
              </a:spcBef>
              <a:spcAft>
                <a:spcPts val="0"/>
              </a:spcAft>
              <a:buNone/>
            </a:pPr>
            <a:endParaRPr lang="en-GB" sz="2000"/>
          </a:p>
          <a:p>
            <a:pPr marL="0" lvl="0" indent="0" algn="ctr" rtl="0">
              <a:spcBef>
                <a:spcPts val="0"/>
              </a:spcBef>
              <a:spcAft>
                <a:spcPts val="0"/>
              </a:spcAft>
              <a:buNone/>
            </a:pPr>
            <a:r>
              <a:rPr lang="en-GB" sz="2000"/>
              <a:t>SecureGuard is dedicated to enhancing the security of homeowners who rely solely on manual locks. Despite the convenience of smart technology, theft and burglary remain significant concerns. Through the use of advanced sensors and real-time monitoring, SecureGuard provides a strong anti-theft system, bolstering the security of properties against intruders.</a:t>
            </a:r>
            <a:endParaRPr lang="en-GB" sz="2000"/>
          </a:p>
          <a:p>
            <a:pPr marL="0" lvl="0" indent="0" algn="ctr" rtl="0">
              <a:spcBef>
                <a:spcPts val="0"/>
              </a:spcBef>
              <a:spcAft>
                <a:spcPts val="0"/>
              </a:spcAft>
              <a:buNone/>
            </a:pPr>
            <a:endParaRPr lang="en-GB" sz="2000"/>
          </a:p>
          <a:p>
            <a:pPr marL="0" lvl="0" indent="0" algn="ctr" rtl="0">
              <a:spcBef>
                <a:spcPts val="0"/>
              </a:spcBef>
              <a:spcAft>
                <a:spcPts val="0"/>
              </a:spcAft>
              <a:buNone/>
            </a:pPr>
            <a:endParaRPr lang="en-GB" sz="2000"/>
          </a:p>
          <a:p>
            <a:pPr marL="0" lvl="0" indent="0" algn="ctr" rtl="0">
              <a:spcBef>
                <a:spcPts val="0"/>
              </a:spcBef>
              <a:spcAft>
                <a:spcPts val="0"/>
              </a:spcAft>
              <a:buNone/>
            </a:pPr>
            <a:endParaRPr lang="en-GB" sz="2000"/>
          </a:p>
          <a:p>
            <a:pPr marL="0" lvl="0" indent="0" algn="ctr" rtl="0">
              <a:spcBef>
                <a:spcPts val="0"/>
              </a:spcBef>
              <a:spcAft>
                <a:spcPts val="0"/>
              </a:spcAft>
              <a:buNone/>
            </a:pPr>
            <a:endParaRPr lang="en-GB" sz="2000"/>
          </a:p>
        </p:txBody>
      </p:sp>
      <p:cxnSp>
        <p:nvCxnSpPr>
          <p:cNvPr id="505" name="Google Shape;505;p58"/>
          <p:cNvCxnSpPr/>
          <p:nvPr/>
        </p:nvCxnSpPr>
        <p:spPr>
          <a:xfrm>
            <a:off x="929955" y="1275500"/>
            <a:ext cx="7132955" cy="18415"/>
          </a:xfrm>
          <a:prstGeom prst="straightConnector1">
            <a:avLst/>
          </a:prstGeom>
          <a:noFill/>
          <a:ln w="19050" cap="flat" cmpd="sng">
            <a:solidFill>
              <a:schemeClr val="lt2"/>
            </a:solidFill>
            <a:prstDash val="solid"/>
            <a:round/>
            <a:headEnd type="none" w="med" len="med"/>
            <a:tailEnd type="none" w="med" len="med"/>
          </a:ln>
        </p:spPr>
      </p:cxnSp>
      <p:grpSp>
        <p:nvGrpSpPr>
          <p:cNvPr id="506" name="Google Shape;506;p58"/>
          <p:cNvGrpSpPr/>
          <p:nvPr/>
        </p:nvGrpSpPr>
        <p:grpSpPr>
          <a:xfrm>
            <a:off x="3511917" y="4685076"/>
            <a:ext cx="274389" cy="287882"/>
            <a:chOff x="2430512" y="3978321"/>
            <a:chExt cx="274389" cy="287882"/>
          </a:xfrm>
        </p:grpSpPr>
        <p:sp>
          <p:nvSpPr>
            <p:cNvPr id="507" name="Google Shape;507;p58"/>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8"/>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9" name="Google Shape;509;p58"/>
          <p:cNvSpPr/>
          <p:nvPr/>
        </p:nvSpPr>
        <p:spPr>
          <a:xfrm>
            <a:off x="6520533" y="19534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58"/>
          <p:cNvSpPr/>
          <p:nvPr/>
        </p:nvSpPr>
        <p:spPr>
          <a:xfrm>
            <a:off x="179673" y="492577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 name="Google Shape;511;p58"/>
          <p:cNvGrpSpPr/>
          <p:nvPr/>
        </p:nvGrpSpPr>
        <p:grpSpPr>
          <a:xfrm>
            <a:off x="8095611" y="4343168"/>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5" name="Google Shape;515;p58"/>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8"/>
          <p:cNvSpPr/>
          <p:nvPr/>
        </p:nvSpPr>
        <p:spPr>
          <a:xfrm>
            <a:off x="6396269" y="35307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7" name="Google Shape;517;p58"/>
          <p:cNvGrpSpPr/>
          <p:nvPr/>
        </p:nvGrpSpPr>
        <p:grpSpPr>
          <a:xfrm>
            <a:off x="179395" y="195277"/>
            <a:ext cx="355937" cy="425611"/>
            <a:chOff x="4040314" y="1769061"/>
            <a:chExt cx="315323" cy="376981"/>
          </a:xfrm>
        </p:grpSpPr>
        <p:sp>
          <p:nvSpPr>
            <p:cNvPr id="518" name="Google Shape;518;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540385" y="4117975"/>
            <a:ext cx="180403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548" name="Shape 548"/>
        <p:cNvGrpSpPr/>
        <p:nvPr/>
      </p:nvGrpSpPr>
      <p:grpSpPr>
        <a:xfrm>
          <a:off x="0" y="0"/>
          <a:ext cx="0" cy="0"/>
          <a:chOff x="0" y="0"/>
          <a:chExt cx="0" cy="0"/>
        </a:xfrm>
      </p:grpSpPr>
      <p:sp>
        <p:nvSpPr>
          <p:cNvPr id="549" name="Google Shape;549;p60"/>
          <p:cNvSpPr txBox="1"/>
          <p:nvPr>
            <p:ph type="title"/>
          </p:nvPr>
        </p:nvSpPr>
        <p:spPr>
          <a:xfrm>
            <a:off x="1760855" y="1635760"/>
            <a:ext cx="3234690" cy="868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solidFill>
                  <a:schemeClr val="tx2"/>
                </a:solidFill>
                <a:latin typeface="Days One" panose="02000505000000020004" charset="0"/>
                <a:cs typeface="Days One" panose="02000505000000020004" charset="0"/>
                <a:sym typeface="+mn-ea"/>
              </a:rPr>
              <a:t>RISING INCIDENCES OF THEFT AND BULGLARY</a:t>
            </a:r>
            <a:endParaRPr lang="en-US" sz="2000">
              <a:solidFill>
                <a:schemeClr val="tx2"/>
              </a:solidFill>
              <a:latin typeface="Days One" panose="02000505000000020004" charset="0"/>
              <a:cs typeface="Days One" panose="02000505000000020004" charset="0"/>
              <a:sym typeface="+mn-ea"/>
            </a:endParaRPr>
          </a:p>
        </p:txBody>
      </p:sp>
      <p:sp>
        <p:nvSpPr>
          <p:cNvPr id="550" name="Google Shape;550;p60"/>
          <p:cNvSpPr txBox="1"/>
          <p:nvPr>
            <p:ph type="title" idx="2"/>
          </p:nvPr>
        </p:nvSpPr>
        <p:spPr>
          <a:xfrm>
            <a:off x="943713" y="1805650"/>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552" name="Google Shape;552;p60"/>
          <p:cNvSpPr txBox="1"/>
          <p:nvPr>
            <p:ph type="title" idx="3"/>
          </p:nvPr>
        </p:nvSpPr>
        <p:spPr>
          <a:xfrm>
            <a:off x="1763395" y="3508375"/>
            <a:ext cx="3071495" cy="559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t>RELIANCE ON MANUAL LOCKS FOR HOME SECURITY</a:t>
            </a:r>
            <a:endParaRPr lang="en-GB" sz="2000"/>
          </a:p>
        </p:txBody>
      </p:sp>
      <p:sp>
        <p:nvSpPr>
          <p:cNvPr id="553" name="Google Shape;553;p60"/>
          <p:cNvSpPr txBox="1"/>
          <p:nvPr>
            <p:ph type="title" idx="4"/>
          </p:nvPr>
        </p:nvSpPr>
        <p:spPr>
          <a:xfrm>
            <a:off x="892278" y="3404550"/>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555" name="Google Shape;555;p60"/>
          <p:cNvSpPr txBox="1"/>
          <p:nvPr>
            <p:ph type="title" idx="6"/>
          </p:nvPr>
        </p:nvSpPr>
        <p:spPr>
          <a:xfrm>
            <a:off x="5607050" y="1707515"/>
            <a:ext cx="2905125" cy="9163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a:t>FORGETFULNESS LEADING TO UNSECURED DOORS AND WINDOWS</a:t>
            </a:r>
            <a:endParaRPr lang="en-GB" sz="1800"/>
          </a:p>
        </p:txBody>
      </p:sp>
      <p:sp>
        <p:nvSpPr>
          <p:cNvPr id="556" name="Google Shape;556;p60"/>
          <p:cNvSpPr txBox="1"/>
          <p:nvPr>
            <p:ph type="title" idx="7"/>
          </p:nvPr>
        </p:nvSpPr>
        <p:spPr>
          <a:xfrm>
            <a:off x="4834898" y="1778970"/>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558" name="Google Shape;558;p60"/>
          <p:cNvSpPr txBox="1"/>
          <p:nvPr>
            <p:ph type="title" idx="9"/>
          </p:nvPr>
        </p:nvSpPr>
        <p:spPr>
          <a:xfrm>
            <a:off x="5570855" y="3372485"/>
            <a:ext cx="3054350" cy="559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a:t>LIMITED AWARENESS OF HOME INTRUSIONS WHEN AWAY</a:t>
            </a:r>
            <a:endParaRPr lang="en-GB" sz="1800"/>
          </a:p>
        </p:txBody>
      </p:sp>
      <p:sp>
        <p:nvSpPr>
          <p:cNvPr id="559" name="Google Shape;559;p60"/>
          <p:cNvSpPr txBox="1"/>
          <p:nvPr>
            <p:ph type="title" idx="13"/>
          </p:nvPr>
        </p:nvSpPr>
        <p:spPr>
          <a:xfrm>
            <a:off x="4834898" y="335564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561" name="Google Shape;561;p60"/>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t>Problem</a:t>
            </a:r>
            <a:endParaRPr lang="en-US" altLang="en-GB" sz="4000"/>
          </a:p>
        </p:txBody>
      </p:sp>
      <p:cxnSp>
        <p:nvCxnSpPr>
          <p:cNvPr id="562" name="Google Shape;562;p60"/>
          <p:cNvCxnSpPr/>
          <p:nvPr/>
        </p:nvCxnSpPr>
        <p:spPr>
          <a:xfrm>
            <a:off x="17094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3" name="Google Shape;563;p60"/>
          <p:cNvCxnSpPr/>
          <p:nvPr/>
        </p:nvCxnSpPr>
        <p:spPr>
          <a:xfrm>
            <a:off x="55258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4" name="Google Shape;564;p60"/>
          <p:cNvCxnSpPr/>
          <p:nvPr/>
        </p:nvCxnSpPr>
        <p:spPr>
          <a:xfrm>
            <a:off x="1736546" y="3246730"/>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5" name="Google Shape;565;p60"/>
          <p:cNvCxnSpPr/>
          <p:nvPr/>
        </p:nvCxnSpPr>
        <p:spPr>
          <a:xfrm>
            <a:off x="5525536" y="3117825"/>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566" name="Google Shape;566;p60"/>
          <p:cNvGrpSpPr/>
          <p:nvPr/>
        </p:nvGrpSpPr>
        <p:grpSpPr>
          <a:xfrm>
            <a:off x="8345706" y="3882964"/>
            <a:ext cx="166385" cy="701016"/>
            <a:chOff x="8668080" y="2328029"/>
            <a:chExt cx="127488" cy="537136"/>
          </a:xfrm>
        </p:grpSpPr>
        <p:sp>
          <p:nvSpPr>
            <p:cNvPr id="567" name="Google Shape;567;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60"/>
          <p:cNvGrpSpPr/>
          <p:nvPr/>
        </p:nvGrpSpPr>
        <p:grpSpPr>
          <a:xfrm>
            <a:off x="7236541" y="327174"/>
            <a:ext cx="166385" cy="701016"/>
            <a:chOff x="8668080" y="2328029"/>
            <a:chExt cx="127488" cy="537136"/>
          </a:xfrm>
        </p:grpSpPr>
        <p:sp>
          <p:nvSpPr>
            <p:cNvPr id="580" name="Google Shape;580;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60"/>
          <p:cNvGrpSpPr/>
          <p:nvPr/>
        </p:nvGrpSpPr>
        <p:grpSpPr>
          <a:xfrm flipH="1">
            <a:off x="327786" y="4335693"/>
            <a:ext cx="470512" cy="545615"/>
            <a:chOff x="6030486" y="487493"/>
            <a:chExt cx="470512" cy="545615"/>
          </a:xfrm>
        </p:grpSpPr>
        <p:sp>
          <p:nvSpPr>
            <p:cNvPr id="593" name="Google Shape;593;p6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7" name="Google Shape;597;p60"/>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60"/>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0"/>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2"/>
          <p:cNvGrpSpPr/>
          <p:nvPr/>
        </p:nvGrpSpPr>
        <p:grpSpPr>
          <a:xfrm>
            <a:off x="7432040" y="51435"/>
            <a:ext cx="1885950"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35" name="Google Shape;535;p59"/>
          <p:cNvGrpSpPr/>
          <p:nvPr/>
        </p:nvGrpSpPr>
        <p:grpSpPr>
          <a:xfrm rot="10623570">
            <a:off x="276306" y="-80175"/>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grpSp>
        <p:nvGrpSpPr>
          <p:cNvPr id="638" name="Google Shape;638;p62"/>
          <p:cNvGrpSpPr/>
          <p:nvPr/>
        </p:nvGrpSpPr>
        <p:grpSpPr>
          <a:xfrm>
            <a:off x="6990438" y="274225"/>
            <a:ext cx="1521661" cy="1635628"/>
            <a:chOff x="6990438" y="274225"/>
            <a:chExt cx="1521661" cy="1635628"/>
          </a:xfrm>
        </p:grpSpPr>
        <p:sp>
          <p:nvSpPr>
            <p:cNvPr id="639" name="Google Shape;639;p6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971550" y="2046605"/>
            <a:ext cx="5689600" cy="12261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tx2"/>
                </a:solidFill>
                <a:latin typeface="Days One" panose="02000505000000020004" charset="0"/>
                <a:cs typeface="Days One" panose="02000505000000020004" charset="0"/>
                <a:sym typeface="+mn-ea"/>
              </a:rPr>
              <a:t>RISING INCIDENCES OF THEFT AND BULGLARY</a:t>
            </a:r>
            <a:endParaRPr lang="en-GB"/>
          </a:p>
        </p:txBody>
      </p:sp>
      <p:sp>
        <p:nvSpPr>
          <p:cNvPr id="646" name="Google Shape;646;p62"/>
          <p:cNvSpPr txBox="1"/>
          <p:nvPr>
            <p:ph type="title" idx="2"/>
          </p:nvPr>
        </p:nvSpPr>
        <p:spPr>
          <a:xfrm>
            <a:off x="179615" y="77861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cxnSp>
        <p:nvCxnSpPr>
          <p:cNvPr id="648" name="Google Shape;648;p62"/>
          <p:cNvCxnSpPr/>
          <p:nvPr/>
        </p:nvCxnSpPr>
        <p:spPr>
          <a:xfrm>
            <a:off x="3596955" y="427001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49" name="Google Shape;649;p62"/>
          <p:cNvGrpSpPr/>
          <p:nvPr/>
        </p:nvGrpSpPr>
        <p:grpSpPr>
          <a:xfrm>
            <a:off x="5683433" y="535005"/>
            <a:ext cx="2745461" cy="2737923"/>
            <a:chOff x="4840150" y="1975425"/>
            <a:chExt cx="2862837" cy="2854977"/>
          </a:xfrm>
        </p:grpSpPr>
        <p:sp>
          <p:nvSpPr>
            <p:cNvPr id="650" name="Google Shape;650;p6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6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6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6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0" name="Google Shape;670;p6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2" name="Google Shape;672;p62"/>
          <p:cNvGrpSpPr/>
          <p:nvPr/>
        </p:nvGrpSpPr>
        <p:grpSpPr>
          <a:xfrm>
            <a:off x="8345706" y="3882964"/>
            <a:ext cx="166385" cy="701016"/>
            <a:chOff x="8668080" y="2328029"/>
            <a:chExt cx="127488" cy="537136"/>
          </a:xfrm>
        </p:grpSpPr>
        <p:sp>
          <p:nvSpPr>
            <p:cNvPr id="673" name="Google Shape;673;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62"/>
          <p:cNvGrpSpPr/>
          <p:nvPr/>
        </p:nvGrpSpPr>
        <p:grpSpPr>
          <a:xfrm rot="5400000">
            <a:off x="992156" y="184489"/>
            <a:ext cx="166385" cy="701016"/>
            <a:chOff x="8668080" y="2328029"/>
            <a:chExt cx="127488" cy="537136"/>
          </a:xfrm>
        </p:grpSpPr>
        <p:sp>
          <p:nvSpPr>
            <p:cNvPr id="686" name="Google Shape;686;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8" name="Google Shape;698;p62"/>
          <p:cNvGrpSpPr/>
          <p:nvPr/>
        </p:nvGrpSpPr>
        <p:grpSpPr>
          <a:xfrm>
            <a:off x="2791842" y="4469421"/>
            <a:ext cx="274389" cy="287882"/>
            <a:chOff x="6009387" y="4170971"/>
            <a:chExt cx="274389" cy="287882"/>
          </a:xfrm>
        </p:grpSpPr>
        <p:sp>
          <p:nvSpPr>
            <p:cNvPr id="699" name="Google Shape;699;p6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6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324485" y="3723640"/>
            <a:ext cx="1759585" cy="199390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9" name="Google Shape;529;p59"/>
          <p:cNvSpPr/>
          <p:nvPr/>
        </p:nvSpPr>
        <p:spPr>
          <a:xfrm>
            <a:off x="8676005" y="-177165"/>
            <a:ext cx="1522095" cy="130873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9"/>
          <p:cNvSpPr/>
          <p:nvPr/>
        </p:nvSpPr>
        <p:spPr>
          <a:xfrm>
            <a:off x="8158095" y="1293224"/>
            <a:ext cx="272667" cy="272667"/>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59"/>
          <p:cNvGrpSpPr/>
          <p:nvPr/>
        </p:nvGrpSpPr>
        <p:grpSpPr>
          <a:xfrm rot="10623570">
            <a:off x="-57069" y="4096220"/>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59"/>
          <p:cNvGrpSpPr/>
          <p:nvPr/>
        </p:nvGrpSpPr>
        <p:grpSpPr>
          <a:xfrm rot="10800000">
            <a:off x="-158366" y="4201175"/>
            <a:ext cx="968928" cy="218950"/>
            <a:chOff x="2297800" y="638425"/>
            <a:chExt cx="758100" cy="218950"/>
          </a:xfrm>
        </p:grpSpPr>
        <p:sp>
          <p:nvSpPr>
            <p:cNvPr id="543" name="Google Shape;543;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7745095" y="3795395"/>
            <a:ext cx="177482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11" name="Google Shape;511;p58"/>
          <p:cNvGrpSpPr/>
          <p:nvPr/>
        </p:nvGrpSpPr>
        <p:grpSpPr>
          <a:xfrm>
            <a:off x="3347716" y="39138"/>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 name="Google Shape;646;p62"/>
          <p:cNvSpPr txBox="1"/>
          <p:nvPr>
            <p:ph type="title" idx="2"/>
          </p:nvPr>
        </p:nvSpPr>
        <p:spPr>
          <a:xfrm>
            <a:off x="132080" y="-20320"/>
            <a:ext cx="1412240" cy="908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01</a:t>
            </a:r>
            <a:endParaRPr lang="en-GB" sz="4000"/>
          </a:p>
        </p:txBody>
      </p:sp>
      <p:sp>
        <p:nvSpPr>
          <p:cNvPr id="3" name="Text Box 2"/>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92202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Rising Incidences of Theft and Burglary</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965" y="1203325"/>
            <a:ext cx="2383155" cy="2306955"/>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Inadequate traditional security systems leave homes vulnerable to theft and burglary due to limited coverage and lack of real-time monitoring.</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41670" y="1191260"/>
            <a:ext cx="3107055" cy="286131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SecureGuard enhances home security by integrating advanced door and window sensors with real-time monitoring capabilities, detecting unauthorized access attempts and alerting homeowners promptly to reduce theft and burglary incidents.</a:t>
            </a:r>
            <a:endParaRPr lang="en-US" sz="1800">
              <a:solidFill>
                <a:schemeClr val="tx2"/>
              </a:solidFill>
              <a:sym typeface="+mn-ea"/>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600"/>
                                        <p:tgtEl>
                                          <p:spTgt spid="542"/>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700"/>
                                        <p:tgtEl>
                                          <p:spTgt spid="529"/>
                                        </p:tgtEl>
                                      </p:cBhvr>
                                    </p:animEffect>
                                  </p:childTnLst>
                                </p:cTn>
                              </p:par>
                              <p:par>
                                <p:cTn id="11" presetID="10" presetClass="entr" presetSubtype="0" fill="hold" nodeType="withEffect">
                                  <p:stCondLst>
                                    <p:cond delay="0"/>
                                  </p:stCondLst>
                                  <p:childTnLst>
                                    <p:set>
                                      <p:cBhvr>
                                        <p:cTn id="12" dur="1" fill="hold">
                                          <p:stCondLst>
                                            <p:cond delay="0"/>
                                          </p:stCondLst>
                                        </p:cTn>
                                        <p:tgtEl>
                                          <p:spTgt spid="530"/>
                                        </p:tgtEl>
                                        <p:attrNameLst>
                                          <p:attrName>style.visibility</p:attrName>
                                        </p:attrNameLst>
                                      </p:cBhvr>
                                      <p:to>
                                        <p:strVal val="visible"/>
                                      </p:to>
                                    </p:set>
                                    <p:animEffect transition="in" filter="fade">
                                      <p:cBhvr>
                                        <p:cTn id="13" dur="600"/>
                                        <p:tgtEl>
                                          <p:spTgt spid="530"/>
                                        </p:tgtEl>
                                      </p:cBhvr>
                                    </p:animEffect>
                                  </p:childTnLst>
                                </p:cTn>
                              </p:par>
                              <p:par>
                                <p:cTn id="14" presetID="10" presetClass="entr" presetSubtype="0" fill="hold" nodeType="withEffect">
                                  <p:stCondLst>
                                    <p:cond delay="0"/>
                                  </p:stCondLst>
                                  <p:childTnLst>
                                    <p:set>
                                      <p:cBhvr>
                                        <p:cTn id="15" dur="1" fill="hold">
                                          <p:stCondLst>
                                            <p:cond delay="0"/>
                                          </p:stCondLst>
                                        </p:cTn>
                                        <p:tgtEl>
                                          <p:spTgt spid="535"/>
                                        </p:tgtEl>
                                        <p:attrNameLst>
                                          <p:attrName>style.visibility</p:attrName>
                                        </p:attrNameLst>
                                      </p:cBhvr>
                                      <p:to>
                                        <p:strVal val="visible"/>
                                      </p:to>
                                    </p:set>
                                    <p:animEffect transition="in" filter="fade">
                                      <p:cBhvr>
                                        <p:cTn id="16"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grpSp>
        <p:nvGrpSpPr>
          <p:cNvPr id="707" name="Google Shape;707;p63"/>
          <p:cNvGrpSpPr/>
          <p:nvPr/>
        </p:nvGrpSpPr>
        <p:grpSpPr>
          <a:xfrm>
            <a:off x="206581" y="3218703"/>
            <a:ext cx="2052018" cy="1943116"/>
            <a:chOff x="2956625" y="695323"/>
            <a:chExt cx="1049357" cy="993667"/>
          </a:xfrm>
        </p:grpSpPr>
        <p:sp>
          <p:nvSpPr>
            <p:cNvPr id="708" name="Google Shape;708;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63"/>
          <p:cNvGrpSpPr/>
          <p:nvPr/>
        </p:nvGrpSpPr>
        <p:grpSpPr>
          <a:xfrm rot="5400000">
            <a:off x="7990306" y="4257989"/>
            <a:ext cx="166385" cy="701016"/>
            <a:chOff x="8668080" y="2328029"/>
            <a:chExt cx="127488" cy="537136"/>
          </a:xfrm>
        </p:grpSpPr>
        <p:sp>
          <p:nvSpPr>
            <p:cNvPr id="725" name="Google Shape;725;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63"/>
          <p:cNvCxnSpPr/>
          <p:nvPr/>
        </p:nvCxnSpPr>
        <p:spPr>
          <a:xfrm flipH="1">
            <a:off x="2339965" y="4612975"/>
            <a:ext cx="5150485" cy="46355"/>
          </a:xfrm>
          <a:prstGeom prst="straightConnector1">
            <a:avLst/>
          </a:prstGeom>
          <a:noFill/>
          <a:ln w="19050" cap="flat" cmpd="sng">
            <a:solidFill>
              <a:schemeClr val="lt2"/>
            </a:solidFill>
            <a:prstDash val="solid"/>
            <a:round/>
            <a:headEnd type="none" w="med" len="med"/>
            <a:tailEnd type="none" w="med" len="med"/>
          </a:ln>
        </p:spPr>
      </p:cxnSp>
      <p:grpSp>
        <p:nvGrpSpPr>
          <p:cNvPr id="738" name="Google Shape;738;p63"/>
          <p:cNvGrpSpPr/>
          <p:nvPr/>
        </p:nvGrpSpPr>
        <p:grpSpPr>
          <a:xfrm>
            <a:off x="7234974" y="1844047"/>
            <a:ext cx="198233" cy="168803"/>
            <a:chOff x="3080599" y="534997"/>
            <a:chExt cx="198233" cy="168803"/>
          </a:xfrm>
        </p:grpSpPr>
        <p:sp>
          <p:nvSpPr>
            <p:cNvPr id="739" name="Google Shape;739;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63"/>
          <p:cNvGrpSpPr/>
          <p:nvPr/>
        </p:nvGrpSpPr>
        <p:grpSpPr>
          <a:xfrm>
            <a:off x="8054217" y="2319399"/>
            <a:ext cx="200951" cy="162552"/>
            <a:chOff x="5095817" y="961574"/>
            <a:chExt cx="200951" cy="162552"/>
          </a:xfrm>
        </p:grpSpPr>
        <p:sp>
          <p:nvSpPr>
            <p:cNvPr id="743" name="Google Shape;743;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7" name="Google Shape;747;p63"/>
          <p:cNvGrpSpPr/>
          <p:nvPr/>
        </p:nvGrpSpPr>
        <p:grpSpPr>
          <a:xfrm>
            <a:off x="88081" y="3292812"/>
            <a:ext cx="310599" cy="294704"/>
            <a:chOff x="2327131" y="3148937"/>
            <a:chExt cx="310599" cy="294704"/>
          </a:xfrm>
        </p:grpSpPr>
        <p:sp>
          <p:nvSpPr>
            <p:cNvPr id="748" name="Google Shape;748;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067435" y="1685290"/>
            <a:ext cx="534225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RELIANCE ON MANUAL LOCKS FOR HOME SECURITY</a:t>
            </a:r>
            <a:endParaRPr lang="en-GB"/>
          </a:p>
        </p:txBody>
      </p:sp>
      <p:sp>
        <p:nvSpPr>
          <p:cNvPr id="646" name="Google Shape;646;p62"/>
          <p:cNvSpPr txBox="1"/>
          <p:nvPr/>
        </p:nvSpPr>
        <p:spPr>
          <a:xfrm>
            <a:off x="323760" y="91577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grpSp>
        <p:nvGrpSpPr>
          <p:cNvPr id="1077" name="Google Shape;1077;p32"/>
          <p:cNvGrpSpPr/>
          <p:nvPr/>
        </p:nvGrpSpPr>
        <p:grpSpPr>
          <a:xfrm>
            <a:off x="6516370" y="1894840"/>
            <a:ext cx="2143760" cy="234061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0" name="Shape 800"/>
        <p:cNvGrpSpPr/>
        <p:nvPr/>
      </p:nvGrpSpPr>
      <p:grpSpPr>
        <a:xfrm>
          <a:off x="0" y="0"/>
          <a:ext cx="0" cy="0"/>
          <a:chOff x="0" y="0"/>
          <a:chExt cx="0" cy="0"/>
        </a:xfrm>
      </p:grpSpPr>
      <p:grpSp>
        <p:nvGrpSpPr>
          <p:cNvPr id="801" name="Google Shape;801;p65"/>
          <p:cNvGrpSpPr/>
          <p:nvPr/>
        </p:nvGrpSpPr>
        <p:grpSpPr>
          <a:xfrm>
            <a:off x="6926197" y="291997"/>
            <a:ext cx="1901425" cy="1897410"/>
            <a:chOff x="7193640" y="535000"/>
            <a:chExt cx="1450362" cy="1447410"/>
          </a:xfrm>
        </p:grpSpPr>
        <p:sp>
          <p:nvSpPr>
            <p:cNvPr id="802" name="Google Shape;802;p65"/>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65"/>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65"/>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65"/>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65"/>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65"/>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65"/>
          <p:cNvGrpSpPr/>
          <p:nvPr/>
        </p:nvGrpSpPr>
        <p:grpSpPr>
          <a:xfrm>
            <a:off x="8345659" y="1731425"/>
            <a:ext cx="968928" cy="218950"/>
            <a:chOff x="2297800" y="638425"/>
            <a:chExt cx="758100" cy="218950"/>
          </a:xfrm>
        </p:grpSpPr>
        <p:sp>
          <p:nvSpPr>
            <p:cNvPr id="812" name="Google Shape;812;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65"/>
          <p:cNvGrpSpPr/>
          <p:nvPr/>
        </p:nvGrpSpPr>
        <p:grpSpPr>
          <a:xfrm>
            <a:off x="-32176" y="181276"/>
            <a:ext cx="1323889" cy="789800"/>
            <a:chOff x="996540" y="923919"/>
            <a:chExt cx="1062000" cy="633564"/>
          </a:xfrm>
        </p:grpSpPr>
        <p:sp>
          <p:nvSpPr>
            <p:cNvPr id="815" name="Google Shape;815;p65"/>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65"/>
            <p:cNvGrpSpPr/>
            <p:nvPr/>
          </p:nvGrpSpPr>
          <p:grpSpPr>
            <a:xfrm rot="10623523">
              <a:off x="1215800" y="939529"/>
              <a:ext cx="623884" cy="602344"/>
              <a:chOff x="5611437" y="1091819"/>
              <a:chExt cx="822958" cy="794546"/>
            </a:xfrm>
          </p:grpSpPr>
          <p:sp>
            <p:nvSpPr>
              <p:cNvPr id="817" name="Google Shape;817;p65"/>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65"/>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65"/>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0" name="Google Shape;820;p65"/>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65"/>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4" name="Google Shape;824;p65"/>
          <p:cNvGrpSpPr/>
          <p:nvPr/>
        </p:nvGrpSpPr>
        <p:grpSpPr>
          <a:xfrm rot="10800000">
            <a:off x="-84141" y="3995200"/>
            <a:ext cx="968928" cy="218950"/>
            <a:chOff x="2297800" y="638425"/>
            <a:chExt cx="758100" cy="218950"/>
          </a:xfrm>
        </p:grpSpPr>
        <p:sp>
          <p:nvSpPr>
            <p:cNvPr id="825" name="Google Shape;825;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587615" y="0"/>
            <a:ext cx="1774825"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flipV="1">
            <a:off x="-10" y="5012390"/>
            <a:ext cx="6732270" cy="7620"/>
          </a:xfrm>
          <a:prstGeom prst="straightConnector1">
            <a:avLst/>
          </a:prstGeom>
          <a:noFill/>
          <a:ln w="19050" cap="flat" cmpd="sng">
            <a:solidFill>
              <a:schemeClr val="lt2"/>
            </a:solidFill>
            <a:prstDash val="solid"/>
            <a:round/>
            <a:headEnd type="none" w="med" len="med"/>
            <a:tailEnd type="none" w="med" len="med"/>
          </a:ln>
        </p:spPr>
      </p:cxnSp>
      <p:sp>
        <p:nvSpPr>
          <p:cNvPr id="646" name="Google Shape;646;p62"/>
          <p:cNvSpPr txBox="1"/>
          <p:nvPr/>
        </p:nvSpPr>
        <p:spPr>
          <a:xfrm>
            <a:off x="35470" y="421396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sp>
        <p:nvSpPr>
          <p:cNvPr id="3" name="Text Box 2"/>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92202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Reliance on Manual Locks for Home Securit</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965" y="1203325"/>
            <a:ext cx="2383155" cy="3692525"/>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Reliance on manual locks for door and window security makes properties vulnerable to intruders due to the lack of sophistication and real-time monitoring, preventing immediate alerts in case of unauthorized access attempts.</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41670" y="1191260"/>
            <a:ext cx="3107055" cy="286131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SecureGuard enhances home security by integrating advanced door and window sensors with real-time monitoring, detecting unauthorized access attempts, and alerting homeowners promptly to reduce theft and burglary incidents.</a:t>
            </a:r>
            <a:endParaRPr lang="en-US" sz="1800">
              <a:solidFill>
                <a:schemeClr val="tx2"/>
              </a:solidFill>
              <a:sym typeface="+mn-ea"/>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par>
                                <p:cTn id="8" presetID="10" presetClass="entr" presetSubtype="0" fill="hold" nodeType="withEffect">
                                  <p:stCondLst>
                                    <p:cond delay="0"/>
                                  </p:stCondLst>
                                  <p:childTnLst>
                                    <p:set>
                                      <p:cBhvr>
                                        <p:cTn id="9" dur="1" fill="hold">
                                          <p:stCondLst>
                                            <p:cond delay="0"/>
                                          </p:stCondLst>
                                        </p:cTn>
                                        <p:tgtEl>
                                          <p:spTgt spid="824"/>
                                        </p:tgtEl>
                                        <p:attrNameLst>
                                          <p:attrName>style.visibility</p:attrName>
                                        </p:attrNameLst>
                                      </p:cBhvr>
                                      <p:to>
                                        <p:strVal val="visible"/>
                                      </p:to>
                                    </p:set>
                                    <p:animEffect transition="in" filter="fade">
                                      <p:cBhvr>
                                        <p:cTn id="10" dur="1000"/>
                                        <p:tgtEl>
                                          <p:spTgt spid="824"/>
                                        </p:tgtEl>
                                      </p:cBhvr>
                                    </p:animEffect>
                                  </p:childTnLst>
                                </p:cTn>
                              </p:par>
                              <p:par>
                                <p:cTn id="11" presetID="10" presetClass="entr" presetSubtype="0" fill="hold" nodeType="withEffect">
                                  <p:stCondLst>
                                    <p:cond delay="0"/>
                                  </p:stCondLst>
                                  <p:childTnLst>
                                    <p:set>
                                      <p:cBhvr>
                                        <p:cTn id="12" dur="1" fill="hold">
                                          <p:stCondLst>
                                            <p:cond delay="0"/>
                                          </p:stCondLst>
                                        </p:cTn>
                                        <p:tgtEl>
                                          <p:spTgt spid="811"/>
                                        </p:tgtEl>
                                        <p:attrNameLst>
                                          <p:attrName>style.visibility</p:attrName>
                                        </p:attrNameLst>
                                      </p:cBhvr>
                                      <p:to>
                                        <p:strVal val="visible"/>
                                      </p:to>
                                    </p:set>
                                    <p:animEffect transition="in" filter="fade">
                                      <p:cBhvr>
                                        <p:cTn id="13"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grpSp>
        <p:nvGrpSpPr>
          <p:cNvPr id="754" name="Google Shape;754;p64"/>
          <p:cNvGrpSpPr/>
          <p:nvPr/>
        </p:nvGrpSpPr>
        <p:grpSpPr>
          <a:xfrm>
            <a:off x="6126498" y="2120469"/>
            <a:ext cx="1520995" cy="1517754"/>
            <a:chOff x="7193640" y="535000"/>
            <a:chExt cx="1450362" cy="1447410"/>
          </a:xfrm>
        </p:grpSpPr>
        <p:sp>
          <p:nvSpPr>
            <p:cNvPr id="755" name="Google Shape;755;p6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6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6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6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6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6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4" name="Google Shape;764;p64"/>
          <p:cNvGrpSpPr/>
          <p:nvPr/>
        </p:nvGrpSpPr>
        <p:grpSpPr>
          <a:xfrm rot="-9711655">
            <a:off x="6459541" y="1366054"/>
            <a:ext cx="1670816" cy="1582334"/>
            <a:chOff x="2956625" y="695323"/>
            <a:chExt cx="1049357" cy="993667"/>
          </a:xfrm>
        </p:grpSpPr>
        <p:sp>
          <p:nvSpPr>
            <p:cNvPr id="765" name="Google Shape;765;p6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6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6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6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6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6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6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6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6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6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6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6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6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6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1" name="Google Shape;781;p64"/>
          <p:cNvGrpSpPr/>
          <p:nvPr/>
        </p:nvGrpSpPr>
        <p:grpSpPr>
          <a:xfrm rot="7394623">
            <a:off x="963424" y="320488"/>
            <a:ext cx="524325" cy="608063"/>
            <a:chOff x="5320111" y="1881293"/>
            <a:chExt cx="470512" cy="545615"/>
          </a:xfrm>
        </p:grpSpPr>
        <p:sp>
          <p:nvSpPr>
            <p:cNvPr id="782" name="Google Shape;782;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64"/>
          <p:cNvGrpSpPr/>
          <p:nvPr/>
        </p:nvGrpSpPr>
        <p:grpSpPr>
          <a:xfrm rot="268623">
            <a:off x="1698598" y="503823"/>
            <a:ext cx="432780" cy="501915"/>
            <a:chOff x="5320111" y="1881293"/>
            <a:chExt cx="470512" cy="545615"/>
          </a:xfrm>
        </p:grpSpPr>
        <p:sp>
          <p:nvSpPr>
            <p:cNvPr id="786" name="Google Shape;786;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9" name="Google Shape;789;p64"/>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64"/>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1" name="Google Shape;791;p64"/>
          <p:cNvGrpSpPr/>
          <p:nvPr/>
        </p:nvGrpSpPr>
        <p:grpSpPr>
          <a:xfrm>
            <a:off x="7709431" y="4313787"/>
            <a:ext cx="310599" cy="294704"/>
            <a:chOff x="2327131" y="3148937"/>
            <a:chExt cx="310599" cy="294704"/>
          </a:xfrm>
        </p:grpSpPr>
        <p:sp>
          <p:nvSpPr>
            <p:cNvPr id="792" name="Google Shape;792;p6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6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64"/>
          <p:cNvGrpSpPr/>
          <p:nvPr/>
        </p:nvGrpSpPr>
        <p:grpSpPr>
          <a:xfrm>
            <a:off x="8154512" y="3986996"/>
            <a:ext cx="274389" cy="287882"/>
            <a:chOff x="2772212" y="2822146"/>
            <a:chExt cx="274389" cy="287882"/>
          </a:xfrm>
        </p:grpSpPr>
        <p:sp>
          <p:nvSpPr>
            <p:cNvPr id="795" name="Google Shape;795;p6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6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214755" y="2120265"/>
            <a:ext cx="566483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FORGETFULNESS LEADING TO UNSECURED DOORS AND WINDOWS</a:t>
            </a:r>
            <a:endParaRPr lang="en-GB"/>
          </a:p>
        </p:txBody>
      </p:sp>
      <p:sp>
        <p:nvSpPr>
          <p:cNvPr id="646" name="Google Shape;646;p62"/>
          <p:cNvSpPr txBox="1"/>
          <p:nvPr/>
        </p:nvSpPr>
        <p:spPr>
          <a:xfrm>
            <a:off x="323760" y="91577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3</a:t>
            </a:r>
            <a:endParaRPr lang="en-US" altLang="en-GB"/>
          </a:p>
        </p:txBody>
      </p:sp>
      <p:pic>
        <p:nvPicPr>
          <p:cNvPr id="1078" name="Google Shape;1078;p32"/>
          <p:cNvPicPr preferRelativeResize="0"/>
          <p:nvPr/>
        </p:nvPicPr>
        <p:blipFill rotWithShape="1">
          <a:blip r:embed="rId1"/>
          <a:srcRect t="14449"/>
          <a:stretch>
            <a:fillRect/>
          </a:stretch>
        </p:blipFill>
        <p:spPr>
          <a:xfrm flipH="1">
            <a:off x="-684530" y="3796030"/>
            <a:ext cx="2028190"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a:off x="943600" y="5020010"/>
            <a:ext cx="643636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WPS Presentation</Application>
  <PresentationFormat/>
  <Paragraphs>217</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Arial</vt:lpstr>
      <vt:lpstr>Days One</vt:lpstr>
      <vt:lpstr>Bebas Neue</vt:lpstr>
      <vt:lpstr>Segoe Print</vt:lpstr>
      <vt:lpstr>Lato</vt:lpstr>
      <vt:lpstr>Roboto Condensed Light</vt:lpstr>
      <vt:lpstr>Poppins</vt:lpstr>
      <vt:lpstr>Patrick Hand</vt:lpstr>
      <vt:lpstr>Days One</vt:lpstr>
      <vt:lpstr>Lato</vt:lpstr>
      <vt:lpstr>Microsoft YaHei</vt:lpstr>
      <vt:lpstr>Arial Unicode MS</vt:lpstr>
      <vt:lpstr>Leelawadee UI Semilight</vt:lpstr>
      <vt:lpstr>Internet of Things XL by Slidesgo</vt:lpstr>
      <vt:lpstr>SecureGuard</vt:lpstr>
      <vt:lpstr>Introduction</vt:lpstr>
      <vt:lpstr>Organization Background: SecureGuard</vt:lpstr>
      <vt:lpstr>Problem</vt:lpstr>
      <vt:lpstr>01</vt:lpstr>
      <vt:lpstr>01</vt:lpstr>
      <vt:lpstr>RELIANCE ON MANUAL LOCKS FOR HOME SECURITY</vt:lpstr>
      <vt:lpstr>PowerPoint 演示文稿</vt:lpstr>
      <vt:lpstr>FORGETFULNESS LEADING TO UNSECURED DOORS AND WINDOWS</vt:lpstr>
      <vt:lpstr>PowerPoint 演示文稿</vt:lpstr>
      <vt:lpstr>LIMITED AWARENESS OF HOME INTRUSIONS WHEN AWAY</vt:lpstr>
      <vt:lpstr>PowerPoint 演示文稿</vt:lpstr>
      <vt:lpstr>Objectives</vt:lpstr>
      <vt:lpstr>Significance to Posible User</vt:lpstr>
      <vt:lpstr>Objectives</vt:lpstr>
      <vt:lpstr>PowerPoint 演示文稿</vt:lpstr>
      <vt:lpstr>PowerPoint 演示文稿</vt:lpstr>
      <vt:lpstr>Technical Feasibility</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HydroAlert</dc:title>
  <dc:creator/>
  <cp:lastModifiedBy>WPS_1710500345</cp:lastModifiedBy>
  <cp:revision>16</cp:revision>
  <dcterms:created xsi:type="dcterms:W3CDTF">2024-04-08T01:08:00Z</dcterms:created>
  <dcterms:modified xsi:type="dcterms:W3CDTF">2024-04-16T07:28:34Z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57FA6ADDC8964886AE8B85A669B0354F_12</vt:lpwstr>
  </property>
  <property fmtid="{D5CDD505-2E9C-101B-9397-08002B2CF9AE}" pid="3" name="KSOProductBuildVer">
    <vt:lpwstr>1033-12.2.0.13472</vt:lpwstr>
  </property>
</Properties>
</file>