
<file path=[Content_Types].xml><?xml version="1.0" encoding="utf-8"?>
<Types xmlns="http://schemas.openxmlformats.org/package/2006/content-types">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2" r:id="rId8"/>
    <p:sldId id="259" r:id="rId9"/>
    <p:sldId id="263" r:id="rId10"/>
    <p:sldId id="265" r:id="rId11"/>
    <p:sldId id="269" r:id="rId12"/>
    <p:sldId id="270" r:id="rId13"/>
    <p:sldId id="280" r:id="rId14"/>
    <p:sldId id="271" r:id="rId15"/>
    <p:sldId id="276" r:id="rId16"/>
    <p:sldId id="281" r:id="rId17"/>
    <p:sldId id="272" r:id="rId18"/>
    <p:sldId id="275" r:id="rId19"/>
    <p:sldId id="274"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DA5"/>
    <a:srgbClr val="FEB1B8"/>
    <a:srgbClr val="FDB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1" name="Shape 1061"/>
        <p:cNvGrpSpPr/>
        <p:nvPr/>
      </p:nvGrpSpPr>
      <p:grpSpPr>
        <a:xfrm>
          <a:off x="0" y="0"/>
          <a:ext cx="0" cy="0"/>
          <a:chOff x="0" y="0"/>
          <a:chExt cx="0" cy="0"/>
        </a:xfrm>
      </p:grpSpPr>
      <p:sp>
        <p:nvSpPr>
          <p:cNvPr id="1062" name="Google Shape;1062;gf4b4a8311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f4b4a8311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f4b4a831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f4b4a831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4" name="Shape 1154"/>
        <p:cNvGrpSpPr/>
        <p:nvPr/>
      </p:nvGrpSpPr>
      <p:grpSpPr>
        <a:xfrm>
          <a:off x="0" y="0"/>
          <a:ext cx="0" cy="0"/>
          <a:chOff x="0" y="0"/>
          <a:chExt cx="0" cy="0"/>
        </a:xfrm>
      </p:grpSpPr>
      <p:sp>
        <p:nvSpPr>
          <p:cNvPr id="1155" name="Google Shape;1155;g13476ef1bd8_0_1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476ef1bd8_0_1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1" name="Shape 1061"/>
        <p:cNvGrpSpPr/>
        <p:nvPr/>
      </p:nvGrpSpPr>
      <p:grpSpPr>
        <a:xfrm>
          <a:off x="0" y="0"/>
          <a:ext cx="0" cy="0"/>
          <a:chOff x="0" y="0"/>
          <a:chExt cx="0" cy="0"/>
        </a:xfrm>
      </p:grpSpPr>
      <p:sp>
        <p:nvSpPr>
          <p:cNvPr id="1062" name="Google Shape;1062;gf4b4a8311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f4b4a8311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f4b4a831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f4b4a831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1" name="Shape 1241"/>
        <p:cNvGrpSpPr/>
        <p:nvPr/>
      </p:nvGrpSpPr>
      <p:grpSpPr>
        <a:xfrm>
          <a:off x="0" y="0"/>
          <a:ext cx="0" cy="0"/>
          <a:chOff x="0" y="0"/>
          <a:chExt cx="0" cy="0"/>
        </a:xfrm>
      </p:grpSpPr>
      <p:sp>
        <p:nvSpPr>
          <p:cNvPr id="1242" name="Google Shape;1242;gf4b4a83110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f4b4a83110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1" name="Shape 1061"/>
        <p:cNvGrpSpPr/>
        <p:nvPr/>
      </p:nvGrpSpPr>
      <p:grpSpPr>
        <a:xfrm>
          <a:off x="0" y="0"/>
          <a:ext cx="0" cy="0"/>
          <a:chOff x="0" y="0"/>
          <a:chExt cx="0" cy="0"/>
        </a:xfrm>
      </p:grpSpPr>
      <p:sp>
        <p:nvSpPr>
          <p:cNvPr id="1062" name="Google Shape;1062;gf4b4a8311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f4b4a8311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0" name="Shape 1350"/>
        <p:cNvGrpSpPr/>
        <p:nvPr/>
      </p:nvGrpSpPr>
      <p:grpSpPr>
        <a:xfrm>
          <a:off x="0" y="0"/>
          <a:ext cx="0" cy="0"/>
          <a:chOff x="0" y="0"/>
          <a:chExt cx="0" cy="0"/>
        </a:xfrm>
      </p:grpSpPr>
      <p:sp>
        <p:nvSpPr>
          <p:cNvPr id="1351" name="Google Shape;1351;gf4b4a83110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f4b4a83110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gf2f776bd3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f2f776bd3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gf2f776bd34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f2f776bd34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5" name="Shape 545"/>
        <p:cNvGrpSpPr/>
        <p:nvPr/>
      </p:nvGrpSpPr>
      <p:grpSpPr>
        <a:xfrm>
          <a:off x="0" y="0"/>
          <a:ext cx="0" cy="0"/>
          <a:chOff x="0" y="0"/>
          <a:chExt cx="0" cy="0"/>
        </a:xfrm>
      </p:grpSpPr>
      <p:sp>
        <p:nvSpPr>
          <p:cNvPr id="546" name="Google Shape;546;gefc568fd33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efc568fd33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f2f776bd34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f2f776bd34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13476ef1bd8_0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3476ef1bd8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f4b4a831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f4b4a831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7" name="Shape 797"/>
        <p:cNvGrpSpPr/>
        <p:nvPr/>
      </p:nvGrpSpPr>
      <p:grpSpPr>
        <a:xfrm>
          <a:off x="0" y="0"/>
          <a:ext cx="0" cy="0"/>
          <a:chOff x="0" y="0"/>
          <a:chExt cx="0" cy="0"/>
        </a:xfrm>
      </p:grpSpPr>
      <p:sp>
        <p:nvSpPr>
          <p:cNvPr id="798" name="Google Shape;798;g13476ef1bd8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3476ef1bd8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3" name="Shape 1013"/>
        <p:cNvGrpSpPr/>
        <p:nvPr/>
      </p:nvGrpSpPr>
      <p:grpSpPr>
        <a:xfrm>
          <a:off x="0" y="0"/>
          <a:ext cx="0" cy="0"/>
          <a:chOff x="0" y="0"/>
          <a:chExt cx="0" cy="0"/>
        </a:xfrm>
      </p:grpSpPr>
      <p:sp>
        <p:nvSpPr>
          <p:cNvPr id="1014" name="Google Shape;1014;g1361020d3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361020d3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accent1"/>
            </a:gs>
            <a:gs pos="79000">
              <a:schemeClr val="lt1"/>
            </a:gs>
            <a:gs pos="100000">
              <a:schemeClr val="accent6"/>
            </a:gs>
          </a:gsLst>
          <a:lin ang="2700006" scaled="0"/>
        </a:gradFill>
        <a:effectLst/>
      </p:bgPr>
    </p:bg>
    <p:spTree>
      <p:nvGrpSpPr>
        <p:cNvPr id="8"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62"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70"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3"/>
          <p:cNvSpPr txBox="1"/>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gradFill>
          <a:gsLst>
            <a:gs pos="0">
              <a:schemeClr val="accent1"/>
            </a:gs>
            <a:gs pos="79000">
              <a:schemeClr val="lt1"/>
            </a:gs>
            <a:gs pos="100000">
              <a:schemeClr val="accent6"/>
            </a:gs>
          </a:gsLst>
          <a:lin ang="13500032" scaled="0"/>
        </a:gradFill>
        <a:effectLst/>
      </p:bgPr>
    </p:bg>
    <p:spTree>
      <p:nvGrpSpPr>
        <p:cNvPr id="86"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4"/>
          <p:cNvSpPr/>
          <p:nvPr/>
        </p:nvSpPr>
        <p:spPr>
          <a:xfrm rot="4243771" flipH="1">
            <a:off x="-194550" y="-3929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4">
            <a:hlinkClick r:id="rId2" action="ppaction://hlinksldjump"/>
          </p:cNvPr>
          <p:cNvSpPr txBox="1"/>
          <p:nvPr>
            <p:ph type="title"/>
          </p:nvPr>
        </p:nvSpPr>
        <p:spPr>
          <a:xfrm>
            <a:off x="2437975" y="1491400"/>
            <a:ext cx="25104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4">
            <a:hlinkClick r:id="rId2" action="ppaction://hlinksldjump"/>
          </p:cNvPr>
          <p:cNvSpPr txBox="1"/>
          <p:nvPr>
            <p:ph type="title" idx="2" hasCustomPrompt="1"/>
          </p:nvPr>
        </p:nvSpPr>
        <p:spPr>
          <a:xfrm>
            <a:off x="1491503" y="1599275"/>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r:id="rId2" action="ppaction://hlinksldjump"/>
          </p:cNvPr>
          <p:cNvSpPr txBox="1"/>
          <p:nvPr>
            <p:ph type="subTitle" idx="1"/>
          </p:nvPr>
        </p:nvSpPr>
        <p:spPr>
          <a:xfrm>
            <a:off x="5084091" y="15992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a:hlinkClick r:id="rId3" action="ppaction://hlinksldjump"/>
          </p:cNvPr>
          <p:cNvSpPr txBox="1"/>
          <p:nvPr>
            <p:ph type="title" idx="3"/>
          </p:nvPr>
        </p:nvSpPr>
        <p:spPr>
          <a:xfrm>
            <a:off x="2437975" y="2583425"/>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4">
            <a:hlinkClick r:id="rId3" action="ppaction://hlinksldjump"/>
          </p:cNvPr>
          <p:cNvSpPr txBox="1"/>
          <p:nvPr>
            <p:ph type="title" idx="4" hasCustomPrompt="1"/>
          </p:nvPr>
        </p:nvSpPr>
        <p:spPr>
          <a:xfrm>
            <a:off x="1491503" y="2685563"/>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r:id="rId3" action="ppaction://hlinksldjump"/>
          </p:cNvPr>
          <p:cNvSpPr txBox="1"/>
          <p:nvPr>
            <p:ph type="subTitle" idx="5"/>
          </p:nvPr>
        </p:nvSpPr>
        <p:spPr>
          <a:xfrm>
            <a:off x="5084091" y="270138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4">
            <a:hlinkClick r:id="rId3" action="ppaction://hlinksldjump"/>
          </p:cNvPr>
          <p:cNvSpPr txBox="1"/>
          <p:nvPr>
            <p:ph type="title" idx="6"/>
          </p:nvPr>
        </p:nvSpPr>
        <p:spPr>
          <a:xfrm>
            <a:off x="2437975" y="3675300"/>
            <a:ext cx="2514600" cy="720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4">
            <a:hlinkClick r:id="rId3" action="ppaction://hlinksldjump"/>
          </p:cNvPr>
          <p:cNvSpPr txBox="1"/>
          <p:nvPr>
            <p:ph type="title" idx="7" hasCustomPrompt="1"/>
          </p:nvPr>
        </p:nvSpPr>
        <p:spPr>
          <a:xfrm>
            <a:off x="1491503" y="3783550"/>
            <a:ext cx="81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r:id="rId3" action="ppaction://hlinksldjump"/>
          </p:cNvPr>
          <p:cNvSpPr txBox="1"/>
          <p:nvPr>
            <p:ph type="subTitle" idx="8"/>
          </p:nvPr>
        </p:nvSpPr>
        <p:spPr>
          <a:xfrm>
            <a:off x="5084091" y="378612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4"/>
          <p:cNvSpPr txBox="1"/>
          <p:nvPr>
            <p:ph type="title" idx="9"/>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gradFill>
          <a:gsLst>
            <a:gs pos="0">
              <a:schemeClr val="accent1"/>
            </a:gs>
            <a:gs pos="79000">
              <a:schemeClr val="lt1"/>
            </a:gs>
            <a:gs pos="100000">
              <a:schemeClr val="accent6"/>
            </a:gs>
          </a:gsLst>
          <a:lin ang="2698631" scaled="0"/>
        </a:gradFill>
        <a:effectLst/>
      </p:bgPr>
    </p:bg>
    <p:spTree>
      <p:nvGrpSpPr>
        <p:cNvPr id="99" name="Shape 99"/>
        <p:cNvGrpSpPr/>
        <p:nvPr/>
      </p:nvGrpSpPr>
      <p:grpSpPr>
        <a:xfrm>
          <a:off x="0" y="0"/>
          <a:ext cx="0" cy="0"/>
          <a:chOff x="0" y="0"/>
          <a:chExt cx="0" cy="0"/>
        </a:xfrm>
      </p:grpSpPr>
      <p:sp>
        <p:nvSpPr>
          <p:cNvPr id="100" name="Google Shape;100;p15"/>
          <p:cNvSpPr/>
          <p:nvPr/>
        </p:nvSpPr>
        <p:spPr>
          <a:xfrm rot="10800000">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rot="10800000">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txBox="1"/>
          <p:nvPr>
            <p:ph type="title"/>
          </p:nvPr>
        </p:nvSpPr>
        <p:spPr>
          <a:xfrm>
            <a:off x="1262100" y="1307100"/>
            <a:ext cx="6619800" cy="252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_NUMBER_1">
    <p:bg>
      <p:bgPr>
        <a:gradFill>
          <a:gsLst>
            <a:gs pos="0">
              <a:schemeClr val="accent1"/>
            </a:gs>
            <a:gs pos="79000">
              <a:schemeClr val="lt1"/>
            </a:gs>
            <a:gs pos="100000">
              <a:schemeClr val="accent6"/>
            </a:gs>
          </a:gsLst>
          <a:lin ang="8099331" scaled="0"/>
        </a:gradFill>
        <a:effectLst/>
      </p:bgPr>
    </p:bg>
    <p:spTree>
      <p:nvGrpSpPr>
        <p:cNvPr id="103" name="Shape 103"/>
        <p:cNvGrpSpPr/>
        <p:nvPr/>
      </p:nvGrpSpPr>
      <p:grpSpPr>
        <a:xfrm>
          <a:off x="0" y="0"/>
          <a:ext cx="0" cy="0"/>
          <a:chOff x="0" y="0"/>
          <a:chExt cx="0" cy="0"/>
        </a:xfrm>
      </p:grpSpPr>
      <p:sp>
        <p:nvSpPr>
          <p:cNvPr id="104" name="Google Shape;104;p16"/>
          <p:cNvSpPr/>
          <p:nvPr/>
        </p:nvSpPr>
        <p:spPr>
          <a:xfrm rot="10800000" flipH="1">
            <a:off x="7221950" y="-193881"/>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flipH="1">
            <a:off x="-188500" y="2758869"/>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6"/>
          <p:cNvSpPr/>
          <p:nvPr/>
        </p:nvSpPr>
        <p:spPr>
          <a:xfrm rot="-5400000" flipH="1">
            <a:off x="-923181" y="-11357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6"/>
          <p:cNvSpPr/>
          <p:nvPr/>
        </p:nvSpPr>
        <p:spPr>
          <a:xfrm rot="5400000" flipH="1">
            <a:off x="7382544" y="32552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txBox="1"/>
          <p:nvPr>
            <p:ph type="title" hasCustomPrompt="1"/>
          </p:nvPr>
        </p:nvSpPr>
        <p:spPr>
          <a:xfrm>
            <a:off x="713225" y="1558475"/>
            <a:ext cx="46299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9" name="Google Shape;109;p16"/>
          <p:cNvSpPr txBox="1"/>
          <p:nvPr>
            <p:ph type="subTitle" idx="1"/>
          </p:nvPr>
        </p:nvSpPr>
        <p:spPr>
          <a:xfrm>
            <a:off x="713225" y="3069625"/>
            <a:ext cx="4629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_ONLY_1">
    <p:bg>
      <p:bgPr>
        <a:gradFill>
          <a:gsLst>
            <a:gs pos="0">
              <a:schemeClr val="accent1"/>
            </a:gs>
            <a:gs pos="79000">
              <a:schemeClr val="lt1"/>
            </a:gs>
            <a:gs pos="100000">
              <a:schemeClr val="accent6"/>
            </a:gs>
          </a:gsLst>
          <a:lin ang="18900732" scaled="0"/>
        </a:gradFill>
        <a:effectLst/>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720000" y="3173850"/>
            <a:ext cx="4979400" cy="1434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12" name="Shape 112"/>
        <p:cNvGrpSpPr/>
        <p:nvPr/>
      </p:nvGrpSpPr>
      <p:grpSpPr>
        <a:xfrm>
          <a:off x="0" y="0"/>
          <a:ext cx="0" cy="0"/>
          <a:chOff x="0" y="0"/>
          <a:chExt cx="0" cy="0"/>
        </a:xfrm>
      </p:grpSpPr>
      <p:sp>
        <p:nvSpPr>
          <p:cNvPr id="113" name="Google Shape;113;p18"/>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8"/>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8"/>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8"/>
          <p:cNvSpPr txBox="1"/>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17" name="Google Shape;117;p18"/>
          <p:cNvSpPr txBox="1"/>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BLANK_1_1_1">
    <p:bg>
      <p:bgPr>
        <a:gradFill>
          <a:gsLst>
            <a:gs pos="0">
              <a:schemeClr val="accent1"/>
            </a:gs>
            <a:gs pos="79000">
              <a:schemeClr val="lt1"/>
            </a:gs>
            <a:gs pos="100000">
              <a:schemeClr val="accent6"/>
            </a:gs>
          </a:gsLst>
          <a:lin ang="2698631" scaled="0"/>
        </a:gradFill>
        <a:effectLst/>
      </p:bgPr>
    </p:bg>
    <p:spTree>
      <p:nvGrpSpPr>
        <p:cNvPr id="118" name="Shape 118"/>
        <p:cNvGrpSpPr/>
        <p:nvPr/>
      </p:nvGrpSpPr>
      <p:grpSpPr>
        <a:xfrm>
          <a:off x="0" y="0"/>
          <a:ext cx="0" cy="0"/>
          <a:chOff x="0" y="0"/>
          <a:chExt cx="0" cy="0"/>
        </a:xfrm>
      </p:grpSpPr>
      <p:sp>
        <p:nvSpPr>
          <p:cNvPr id="119" name="Google Shape;119;p19"/>
          <p:cNvSpPr/>
          <p:nvPr/>
        </p:nvSpPr>
        <p:spPr>
          <a:xfrm flipH="1">
            <a:off x="6832100"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9"/>
          <p:cNvSpPr/>
          <p:nvPr/>
        </p:nvSpPr>
        <p:spPr>
          <a:xfrm rot="-5400000" flipH="1">
            <a:off x="6827226"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9"/>
          <p:cNvSpPr/>
          <p:nvPr/>
        </p:nvSpPr>
        <p:spPr>
          <a:xfrm rot="-3719961" flipH="1">
            <a:off x="-158812"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9"/>
          <p:cNvSpPr txBox="1"/>
          <p:nvPr>
            <p:ph type="title"/>
          </p:nvPr>
        </p:nvSpPr>
        <p:spPr>
          <a:xfrm>
            <a:off x="713225" y="3452425"/>
            <a:ext cx="31368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23" name="Google Shape;123;p19"/>
          <p:cNvSpPr txBox="1"/>
          <p:nvPr>
            <p:ph type="subTitle" idx="1"/>
          </p:nvPr>
        </p:nvSpPr>
        <p:spPr>
          <a:xfrm>
            <a:off x="713225" y="1262775"/>
            <a:ext cx="5114400" cy="211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24" name="Shape 124"/>
        <p:cNvGrpSpPr/>
        <p:nvPr/>
      </p:nvGrpSpPr>
      <p:grpSpPr>
        <a:xfrm>
          <a:off x="0" y="0"/>
          <a:ext cx="0" cy="0"/>
          <a:chOff x="0" y="0"/>
          <a:chExt cx="0" cy="0"/>
        </a:xfrm>
      </p:grpSpPr>
      <p:sp>
        <p:nvSpPr>
          <p:cNvPr id="125" name="Google Shape;125;p20"/>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0"/>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0"/>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0"/>
          <p:cNvSpPr txBox="1"/>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0" name="Google Shape;130;p20"/>
          <p:cNvSpPr txBox="1"/>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chemeClr val="accent1"/>
            </a:gs>
            <a:gs pos="79000">
              <a:schemeClr val="lt1"/>
            </a:gs>
            <a:gs pos="100000">
              <a:schemeClr val="accent6"/>
            </a:gs>
          </a:gsLst>
          <a:lin ang="2700006" scaled="0"/>
        </a:gradFill>
        <a:effectLst/>
      </p:bgPr>
    </p:bg>
    <p:spTree>
      <p:nvGrpSpPr>
        <p:cNvPr id="14"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txBox="1"/>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4">
    <p:bg>
      <p:bgPr>
        <a:gradFill>
          <a:gsLst>
            <a:gs pos="0">
              <a:schemeClr val="accent1"/>
            </a:gs>
            <a:gs pos="79000">
              <a:schemeClr val="lt1"/>
            </a:gs>
            <a:gs pos="100000">
              <a:schemeClr val="accent6"/>
            </a:gs>
          </a:gsLst>
          <a:lin ang="2698631" scaled="0"/>
        </a:gradFill>
        <a:effectLst/>
      </p:bgPr>
    </p:bg>
    <p:spTree>
      <p:nvGrpSpPr>
        <p:cNvPr id="131" name="Shape 131"/>
        <p:cNvGrpSpPr/>
        <p:nvPr/>
      </p:nvGrpSpPr>
      <p:grpSpPr>
        <a:xfrm>
          <a:off x="0" y="0"/>
          <a:ext cx="0" cy="0"/>
          <a:chOff x="0" y="0"/>
          <a:chExt cx="0" cy="0"/>
        </a:xfrm>
      </p:grpSpPr>
      <p:sp>
        <p:nvSpPr>
          <p:cNvPr id="132" name="Google Shape;132;p21"/>
          <p:cNvSpPr txBox="1"/>
          <p:nvPr>
            <p:ph type="subTitle" idx="1"/>
          </p:nvPr>
        </p:nvSpPr>
        <p:spPr>
          <a:xfrm>
            <a:off x="713225" y="3190650"/>
            <a:ext cx="43563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 name="Google Shape;133;p21"/>
          <p:cNvSpPr txBox="1"/>
          <p:nvPr>
            <p:ph type="title"/>
          </p:nvPr>
        </p:nvSpPr>
        <p:spPr>
          <a:xfrm>
            <a:off x="720000" y="1337275"/>
            <a:ext cx="5179500" cy="154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1"/>
          <p:cNvSpPr/>
          <p:nvPr/>
        </p:nvSpPr>
        <p:spPr>
          <a:xfrm rot="5400000">
            <a:off x="6067275" y="-1569762"/>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gradFill>
          <a:gsLst>
            <a:gs pos="0">
              <a:schemeClr val="accent1"/>
            </a:gs>
            <a:gs pos="79000">
              <a:schemeClr val="lt1"/>
            </a:gs>
            <a:gs pos="100000">
              <a:schemeClr val="accent6"/>
            </a:gs>
          </a:gsLst>
          <a:lin ang="18900732" scaled="0"/>
        </a:gradFill>
        <a:effectLst/>
      </p:bgPr>
    </p:bg>
    <p:spTree>
      <p:nvGrpSpPr>
        <p:cNvPr id="142" name="Shape 142"/>
        <p:cNvGrpSpPr/>
        <p:nvPr/>
      </p:nvGrpSpPr>
      <p:grpSpPr>
        <a:xfrm>
          <a:off x="0" y="0"/>
          <a:ext cx="0" cy="0"/>
          <a:chOff x="0" y="0"/>
          <a:chExt cx="0" cy="0"/>
        </a:xfrm>
      </p:grpSpPr>
      <p:sp>
        <p:nvSpPr>
          <p:cNvPr id="143" name="Google Shape;143;p22"/>
          <p:cNvSpPr/>
          <p:nvPr/>
        </p:nvSpPr>
        <p:spPr>
          <a:xfrm>
            <a:off x="6620650" y="2409026"/>
            <a:ext cx="2593954" cy="303012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2"/>
          <p:cNvSpPr/>
          <p:nvPr/>
        </p:nvSpPr>
        <p:spPr>
          <a:xfrm>
            <a:off x="-1040500" y="-991125"/>
            <a:ext cx="3074884" cy="3087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2"/>
          <p:cNvSpPr txBox="1"/>
          <p:nvPr>
            <p:ph type="title"/>
          </p:nvPr>
        </p:nvSpPr>
        <p:spPr>
          <a:xfrm>
            <a:off x="1844950" y="1835525"/>
            <a:ext cx="4919400" cy="47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6" name="Google Shape;146;p22"/>
          <p:cNvSpPr txBox="1"/>
          <p:nvPr>
            <p:ph type="subTitle" idx="1"/>
          </p:nvPr>
        </p:nvSpPr>
        <p:spPr>
          <a:xfrm>
            <a:off x="1844950" y="2682250"/>
            <a:ext cx="4966200" cy="114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47" name="Shape 147"/>
        <p:cNvGrpSpPr/>
        <p:nvPr/>
      </p:nvGrpSpPr>
      <p:grpSpPr>
        <a:xfrm>
          <a:off x="0" y="0"/>
          <a:ext cx="0" cy="0"/>
          <a:chOff x="0" y="0"/>
          <a:chExt cx="0" cy="0"/>
        </a:xfrm>
      </p:grpSpPr>
      <p:sp>
        <p:nvSpPr>
          <p:cNvPr id="148" name="Google Shape;148;p23"/>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3"/>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3"/>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3"/>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3"/>
          <p:cNvSpPr txBox="1"/>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3"/>
          <p:cNvSpPr txBox="1"/>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54" name="Shape 154"/>
        <p:cNvGrpSpPr/>
        <p:nvPr/>
      </p:nvGrpSpPr>
      <p:grpSpPr>
        <a:xfrm>
          <a:off x="0" y="0"/>
          <a:ext cx="0" cy="0"/>
          <a:chOff x="0" y="0"/>
          <a:chExt cx="0" cy="0"/>
        </a:xfrm>
      </p:grpSpPr>
      <p:sp>
        <p:nvSpPr>
          <p:cNvPr id="155" name="Google Shape;155;p24"/>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4"/>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4"/>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4"/>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4"/>
          <p:cNvSpPr txBox="1"/>
          <p:nvPr>
            <p:ph type="title"/>
          </p:nvPr>
        </p:nvSpPr>
        <p:spPr>
          <a:xfrm flipH="1">
            <a:off x="761950" y="1770075"/>
            <a:ext cx="328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4"/>
          <p:cNvSpPr txBox="1"/>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5"/>
          <p:cNvSpPr txBox="1"/>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4" name="Google Shape;164;p25"/>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5"/>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5"/>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67"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6"/>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6"/>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6"/>
          <p:cNvSpPr txBox="1"/>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2" name="Google Shape;172;p26"/>
          <p:cNvSpPr txBox="1"/>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1_1_1_4_1">
    <p:bg>
      <p:bgPr>
        <a:gradFill>
          <a:gsLst>
            <a:gs pos="0">
              <a:schemeClr val="accent1"/>
            </a:gs>
            <a:gs pos="79000">
              <a:schemeClr val="lt1"/>
            </a:gs>
            <a:gs pos="100000">
              <a:schemeClr val="accent6"/>
            </a:gs>
          </a:gsLst>
          <a:lin ang="18900732" scaled="0"/>
        </a:gradFill>
        <a:effectLst/>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178100" y="1188275"/>
            <a:ext cx="4233000" cy="169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5" name="Google Shape;175;p27"/>
          <p:cNvSpPr txBox="1"/>
          <p:nvPr>
            <p:ph type="subTitle" idx="1"/>
          </p:nvPr>
        </p:nvSpPr>
        <p:spPr>
          <a:xfrm>
            <a:off x="3823500" y="2981025"/>
            <a:ext cx="4587600" cy="97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76" name="Google Shape;176;p27"/>
          <p:cNvSpPr/>
          <p:nvPr/>
        </p:nvSpPr>
        <p:spPr>
          <a:xfrm flipH="1">
            <a:off x="7102475" y="-170487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7"/>
          <p:cNvSpPr/>
          <p:nvPr/>
        </p:nvSpPr>
        <p:spPr>
          <a:xfrm rot="5400000" flipH="1">
            <a:off x="-1580725" y="3077025"/>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78"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8"/>
          <p:cNvSpPr txBox="1"/>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3" name="Google Shape;183;p28"/>
          <p:cNvSpPr txBox="1"/>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85"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txBox="1"/>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0" name="Google Shape;190;p29"/>
          <p:cNvSpPr txBox="1"/>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1_1_1_2_1_1">
    <p:bg>
      <p:bgPr>
        <a:gradFill>
          <a:gsLst>
            <a:gs pos="0">
              <a:schemeClr val="accent1"/>
            </a:gs>
            <a:gs pos="79000">
              <a:schemeClr val="lt1"/>
            </a:gs>
            <a:gs pos="100000">
              <a:schemeClr val="accent6"/>
            </a:gs>
          </a:gsLst>
          <a:lin ang="13500032" scaled="0"/>
        </a:gradFill>
        <a:effectLst/>
      </p:bgPr>
    </p:bg>
    <p:spTree>
      <p:nvGrpSpPr>
        <p:cNvPr id="192" name="Shape 192"/>
        <p:cNvGrpSpPr/>
        <p:nvPr/>
      </p:nvGrpSpPr>
      <p:grpSpPr>
        <a:xfrm>
          <a:off x="0" y="0"/>
          <a:ext cx="0" cy="0"/>
          <a:chOff x="0" y="0"/>
          <a:chExt cx="0" cy="0"/>
        </a:xfrm>
      </p:grpSpPr>
      <p:sp>
        <p:nvSpPr>
          <p:cNvPr id="193" name="Google Shape;193;p30"/>
          <p:cNvSpPr txBox="1"/>
          <p:nvPr>
            <p:ph type="title"/>
          </p:nvPr>
        </p:nvSpPr>
        <p:spPr>
          <a:xfrm>
            <a:off x="3220850" y="1744763"/>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4" name="Google Shape;194;p30"/>
          <p:cNvSpPr txBox="1"/>
          <p:nvPr>
            <p:ph type="title" idx="2" hasCustomPrompt="1"/>
          </p:nvPr>
        </p:nvSpPr>
        <p:spPr>
          <a:xfrm>
            <a:off x="1483500" y="1912563"/>
            <a:ext cx="1419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30"/>
          <p:cNvSpPr txBox="1"/>
          <p:nvPr>
            <p:ph type="subTitle" idx="1"/>
          </p:nvPr>
        </p:nvSpPr>
        <p:spPr>
          <a:xfrm>
            <a:off x="3143300" y="3005138"/>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 name="Google Shape;196;p30"/>
          <p:cNvSpPr/>
          <p:nvPr/>
        </p:nvSpPr>
        <p:spPr>
          <a:xfrm rot="5400000">
            <a:off x="7595675" y="683113"/>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 name="Google Shape;197;p30"/>
          <p:cNvGrpSpPr/>
          <p:nvPr/>
        </p:nvGrpSpPr>
        <p:grpSpPr>
          <a:xfrm rot="10800000">
            <a:off x="4867808" y="-847050"/>
            <a:ext cx="2856778" cy="2850819"/>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30"/>
          <p:cNvSpPr/>
          <p:nvPr/>
        </p:nvSpPr>
        <p:spPr>
          <a:xfrm rot="5400000">
            <a:off x="-1711750" y="2995288"/>
            <a:ext cx="4954084" cy="497382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gradFill>
          <a:gsLst>
            <a:gs pos="0">
              <a:schemeClr val="accent1"/>
            </a:gs>
            <a:gs pos="79000">
              <a:schemeClr val="lt1"/>
            </a:gs>
            <a:gs pos="100000">
              <a:schemeClr val="accent6"/>
            </a:gs>
          </a:gsLst>
          <a:lin ang="13500032" scaled="0"/>
        </a:gradFill>
        <a:effectLst/>
      </p:bgPr>
    </p:bg>
    <p:spTree>
      <p:nvGrpSpPr>
        <p:cNvPr id="2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4"/>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type="body" idx="1"/>
          </p:nvPr>
        </p:nvSpPr>
        <p:spPr>
          <a:xfrm>
            <a:off x="720000" y="1076325"/>
            <a:ext cx="7704000" cy="349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150">
                <a:solidFill>
                  <a:schemeClr val="lt2"/>
                </a:solidFill>
                <a:latin typeface="Lato" panose="020F0502020204030203"/>
                <a:ea typeface="Lato" panose="020F0502020204030203"/>
                <a:cs typeface="Lato" panose="020F0502020204030203"/>
                <a:sym typeface="Lato" panose="020F0502020204030203"/>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bg>
      <p:bgPr>
        <a:gradFill>
          <a:gsLst>
            <a:gs pos="0">
              <a:schemeClr val="accent1"/>
            </a:gs>
            <a:gs pos="79000">
              <a:schemeClr val="lt1"/>
            </a:gs>
            <a:gs pos="100000">
              <a:schemeClr val="accent6"/>
            </a:gs>
          </a:gsLst>
          <a:lin ang="8099331" scaled="0"/>
        </a:gradFill>
        <a:effectLst/>
      </p:bgPr>
    </p:bg>
    <p:spTree>
      <p:nvGrpSpPr>
        <p:cNvPr id="205" name="Shape 205"/>
        <p:cNvGrpSpPr/>
        <p:nvPr/>
      </p:nvGrpSpPr>
      <p:grpSpPr>
        <a:xfrm>
          <a:off x="0" y="0"/>
          <a:ext cx="0" cy="0"/>
          <a:chOff x="0" y="0"/>
          <a:chExt cx="0" cy="0"/>
        </a:xfrm>
      </p:grpSpPr>
      <p:sp>
        <p:nvSpPr>
          <p:cNvPr id="206" name="Google Shape;206;p31"/>
          <p:cNvSpPr/>
          <p:nvPr/>
        </p:nvSpPr>
        <p:spPr>
          <a:xfrm rot="10800000">
            <a:off x="11" y="0"/>
            <a:ext cx="2950735" cy="34468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rot="-4500015">
            <a:off x="6665037" y="2969778"/>
            <a:ext cx="4401935" cy="44194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txBox="1"/>
          <p:nvPr>
            <p:ph type="subTitle" idx="1"/>
          </p:nvPr>
        </p:nvSpPr>
        <p:spPr>
          <a:xfrm>
            <a:off x="1595563" y="1921413"/>
            <a:ext cx="29076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9" name="Google Shape;209;p31"/>
          <p:cNvSpPr txBox="1"/>
          <p:nvPr>
            <p:ph type="subTitle" idx="2"/>
          </p:nvPr>
        </p:nvSpPr>
        <p:spPr>
          <a:xfrm>
            <a:off x="4650375" y="3121750"/>
            <a:ext cx="2907600" cy="37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0" name="Google Shape;210;p31"/>
          <p:cNvSpPr txBox="1"/>
          <p:nvPr>
            <p:ph type="subTitle" idx="3"/>
          </p:nvPr>
        </p:nvSpPr>
        <p:spPr>
          <a:xfrm>
            <a:off x="1595575" y="2443438"/>
            <a:ext cx="2907600" cy="9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 name="Google Shape;211;p31"/>
          <p:cNvSpPr txBox="1"/>
          <p:nvPr>
            <p:ph type="subTitle" idx="4"/>
          </p:nvPr>
        </p:nvSpPr>
        <p:spPr>
          <a:xfrm>
            <a:off x="4818775" y="3643775"/>
            <a:ext cx="2739300" cy="96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31"/>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220" name="Shape 220"/>
        <p:cNvGrpSpPr/>
        <p:nvPr/>
      </p:nvGrpSpPr>
      <p:grpSpPr>
        <a:xfrm>
          <a:off x="0" y="0"/>
          <a:ext cx="0" cy="0"/>
          <a:chOff x="0" y="0"/>
          <a:chExt cx="0" cy="0"/>
        </a:xfrm>
      </p:grpSpPr>
      <p:sp>
        <p:nvSpPr>
          <p:cNvPr id="221" name="Google Shape;221;p3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txBox="1"/>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5" name="Google Shape;225;p32"/>
          <p:cNvSpPr txBox="1"/>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6" name="Google Shape;226;p32"/>
          <p:cNvSpPr txBox="1"/>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7" name="Google Shape;227;p32"/>
          <p:cNvSpPr txBox="1"/>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8" name="Google Shape;228;p32"/>
          <p:cNvSpPr txBox="1"/>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9" name="Google Shape;229;p32"/>
          <p:cNvSpPr txBox="1"/>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0" name="Google Shape;230;p32"/>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gradFill>
          <a:gsLst>
            <a:gs pos="0">
              <a:schemeClr val="accent1"/>
            </a:gs>
            <a:gs pos="79000">
              <a:schemeClr val="lt1"/>
            </a:gs>
            <a:gs pos="100000">
              <a:schemeClr val="accent6"/>
            </a:gs>
          </a:gsLst>
          <a:lin ang="18900732" scaled="0"/>
        </a:gradFill>
        <a:effectLst/>
      </p:bgPr>
    </p:bg>
    <p:spTree>
      <p:nvGrpSpPr>
        <p:cNvPr id="231" name="Shape 231"/>
        <p:cNvGrpSpPr/>
        <p:nvPr/>
      </p:nvGrpSpPr>
      <p:grpSpPr>
        <a:xfrm>
          <a:off x="0" y="0"/>
          <a:ext cx="0" cy="0"/>
          <a:chOff x="0" y="0"/>
          <a:chExt cx="0" cy="0"/>
        </a:xfrm>
      </p:grpSpPr>
      <p:sp>
        <p:nvSpPr>
          <p:cNvPr id="232" name="Google Shape;232;p33"/>
          <p:cNvSpPr/>
          <p:nvPr/>
        </p:nvSpPr>
        <p:spPr>
          <a:xfrm rot="-4499937">
            <a:off x="-1176120" y="225830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3"/>
          <p:cNvSpPr txBox="1"/>
          <p:nvPr>
            <p:ph type="title"/>
          </p:nvPr>
        </p:nvSpPr>
        <p:spPr>
          <a:xfrm>
            <a:off x="1753663"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 name="Google Shape;234;p33"/>
          <p:cNvSpPr txBox="1"/>
          <p:nvPr>
            <p:ph type="subTitle" idx="1"/>
          </p:nvPr>
        </p:nvSpPr>
        <p:spPr>
          <a:xfrm>
            <a:off x="1753675" y="2161005"/>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5" name="Google Shape;235;p33"/>
          <p:cNvSpPr txBox="1"/>
          <p:nvPr>
            <p:ph type="title" idx="2"/>
          </p:nvPr>
        </p:nvSpPr>
        <p:spPr>
          <a:xfrm>
            <a:off x="3767657" y="322695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6" name="Google Shape;236;p33"/>
          <p:cNvSpPr txBox="1"/>
          <p:nvPr>
            <p:ph type="subTitle" idx="3"/>
          </p:nvPr>
        </p:nvSpPr>
        <p:spPr>
          <a:xfrm>
            <a:off x="3767672" y="3889680"/>
            <a:ext cx="23364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7" name="Google Shape;237;p33"/>
          <p:cNvSpPr txBox="1"/>
          <p:nvPr>
            <p:ph type="title" idx="4"/>
          </p:nvPr>
        </p:nvSpPr>
        <p:spPr>
          <a:xfrm>
            <a:off x="5764765" y="1498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8" name="Google Shape;238;p33"/>
          <p:cNvSpPr txBox="1"/>
          <p:nvPr>
            <p:ph type="subTitle" idx="5"/>
          </p:nvPr>
        </p:nvSpPr>
        <p:spPr>
          <a:xfrm>
            <a:off x="5764782" y="2161023"/>
            <a:ext cx="2340900" cy="69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9" name="Google Shape;239;p33"/>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33"/>
          <p:cNvSpPr/>
          <p:nvPr/>
        </p:nvSpPr>
        <p:spPr>
          <a:xfrm rot="2700000">
            <a:off x="7633372" y="246562"/>
            <a:ext cx="2660453" cy="267105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3" name="Google Shape;243;p34"/>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4"/>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3_2">
    <p:bg>
      <p:bgPr>
        <a:gradFill>
          <a:gsLst>
            <a:gs pos="0">
              <a:schemeClr val="accent1"/>
            </a:gs>
            <a:gs pos="79000">
              <a:schemeClr val="lt1"/>
            </a:gs>
            <a:gs pos="100000">
              <a:schemeClr val="accent6"/>
            </a:gs>
          </a:gsLst>
          <a:lin ang="2698631" scaled="0"/>
        </a:gradFill>
        <a:effectLst/>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47" name="Google Shape;247;p35"/>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5"/>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35"/>
          <p:cNvGrpSpPr/>
          <p:nvPr/>
        </p:nvGrpSpPr>
        <p:grpSpPr>
          <a:xfrm>
            <a:off x="-152539" y="3626319"/>
            <a:ext cx="9144330" cy="3345285"/>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254" name="Shape 254"/>
        <p:cNvGrpSpPr/>
        <p:nvPr/>
      </p:nvGrpSpPr>
      <p:grpSpPr>
        <a:xfrm>
          <a:off x="0" y="0"/>
          <a:ext cx="0" cy="0"/>
          <a:chOff x="0" y="0"/>
          <a:chExt cx="0" cy="0"/>
        </a:xfrm>
      </p:grpSpPr>
      <p:sp>
        <p:nvSpPr>
          <p:cNvPr id="255" name="Google Shape;255;p36"/>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56" name="Google Shape;256;p36"/>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6"/>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6"/>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6"/>
          <p:cNvSpPr txBox="1"/>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36"/>
          <p:cNvSpPr txBox="1"/>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1" name="Google Shape;261;p36"/>
          <p:cNvSpPr txBox="1"/>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2" name="Google Shape;262;p36"/>
          <p:cNvSpPr txBox="1"/>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5" name="Google Shape;265;p37"/>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7"/>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3_1_1_1">
    <p:bg>
      <p:bgPr>
        <a:gradFill>
          <a:gsLst>
            <a:gs pos="0">
              <a:schemeClr val="accent1"/>
            </a:gs>
            <a:gs pos="79000">
              <a:schemeClr val="lt1"/>
            </a:gs>
            <a:gs pos="100000">
              <a:schemeClr val="accent6"/>
            </a:gs>
          </a:gsLst>
          <a:lin ang="13500032" scaled="0"/>
        </a:gradFill>
        <a:effectLst/>
      </p:bgPr>
    </p:bg>
    <p:spTree>
      <p:nvGrpSpPr>
        <p:cNvPr id="267" name="Shape 267"/>
        <p:cNvGrpSpPr/>
        <p:nvPr/>
      </p:nvGrpSpPr>
      <p:grpSpPr>
        <a:xfrm>
          <a:off x="0" y="0"/>
          <a:ext cx="0" cy="0"/>
          <a:chOff x="0" y="0"/>
          <a:chExt cx="0" cy="0"/>
        </a:xfrm>
      </p:grpSpPr>
      <p:sp>
        <p:nvSpPr>
          <p:cNvPr id="268" name="Google Shape;268;p38"/>
          <p:cNvSpPr txBox="1"/>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2pPr>
            <a:lvl3pPr lvl="2"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3pPr>
            <a:lvl4pPr lvl="3"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4pPr>
            <a:lvl5pPr lvl="4"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5pPr>
            <a:lvl6pPr lvl="5"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6pPr>
            <a:lvl7pPr lvl="6"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7pPr>
            <a:lvl8pPr lvl="7"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8pPr>
            <a:lvl9pPr lvl="8" rtl="0">
              <a:spcBef>
                <a:spcPts val="0"/>
              </a:spcBef>
              <a:spcAft>
                <a:spcPts val="0"/>
              </a:spcAft>
              <a:buClr>
                <a:schemeClr val="lt2"/>
              </a:buClr>
              <a:buSzPts val="3200"/>
              <a:buFont typeface="Days One" panose="02000505000000020004"/>
              <a:buNone/>
              <a:defRPr sz="3200">
                <a:solidFill>
                  <a:schemeClr val="lt2"/>
                </a:solidFill>
                <a:latin typeface="Days One" panose="02000505000000020004"/>
                <a:ea typeface="Days One" panose="02000505000000020004"/>
                <a:cs typeface="Days One" panose="02000505000000020004"/>
                <a:sym typeface="Days One" panose="02000505000000020004"/>
              </a:defRPr>
            </a:lvl9pPr>
          </a:lstStyle>
          <a:p/>
        </p:txBody>
      </p:sp>
      <p:sp>
        <p:nvSpPr>
          <p:cNvPr id="269" name="Google Shape;269;p38"/>
          <p:cNvSpPr/>
          <p:nvPr/>
        </p:nvSpPr>
        <p:spPr>
          <a:xfrm>
            <a:off x="-1260625" y="29945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8"/>
          <p:cNvSpPr/>
          <p:nvPr/>
        </p:nvSpPr>
        <p:spPr>
          <a:xfrm>
            <a:off x="8004075" y="2533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3" name="Google Shape;273;p39"/>
          <p:cNvSpPr txBox="1"/>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4" name="Google Shape;274;p39"/>
          <p:cNvSpPr txBox="1"/>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75" name="Google Shape;275;p39"/>
          <p:cNvSpPr txBox="1"/>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6" name="Google Shape;276;p39"/>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280"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0"/>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0"/>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0"/>
          <p:cNvSpPr txBox="1"/>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5" name="Google Shape;285;p40"/>
          <p:cNvSpPr txBox="1"/>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6" name="Google Shape;286;p40"/>
          <p:cNvSpPr txBox="1"/>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7" name="Google Shape;287;p40"/>
          <p:cNvSpPr txBox="1"/>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8" name="Google Shape;288;p40"/>
          <p:cNvSpPr txBox="1"/>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9" name="Google Shape;289;p40"/>
          <p:cNvSpPr txBox="1"/>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 name="Google Shape;290;p40"/>
          <p:cNvSpPr txBox="1"/>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1" name="Google Shape;291;p40"/>
          <p:cNvSpPr txBox="1"/>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40"/>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chemeClr val="accent1"/>
            </a:gs>
            <a:gs pos="79000">
              <a:schemeClr val="lt1"/>
            </a:gs>
            <a:gs pos="100000">
              <a:schemeClr val="accent6"/>
            </a:gs>
          </a:gsLst>
          <a:lin ang="18900044" scaled="0"/>
        </a:gradFill>
        <a:effectLst/>
      </p:bgPr>
    </p:bg>
    <p:spTree>
      <p:nvGrpSpPr>
        <p:cNvPr id="27"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5"/>
          <p:cNvSpPr txBox="1"/>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5"/>
          <p:cNvSpPr txBox="1"/>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 name="Google Shape;34;p5"/>
          <p:cNvSpPr txBox="1"/>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 name="Google Shape;35;p5"/>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gradFill>
          <a:gsLst>
            <a:gs pos="0">
              <a:schemeClr val="accent1"/>
            </a:gs>
            <a:gs pos="79000">
              <a:schemeClr val="lt1"/>
            </a:gs>
            <a:gs pos="100000">
              <a:schemeClr val="accent6"/>
            </a:gs>
          </a:gsLst>
          <a:lin ang="8099331" scaled="0"/>
        </a:gradFill>
        <a:effectLst/>
      </p:bgPr>
    </p:bg>
    <p:spTree>
      <p:nvGrpSpPr>
        <p:cNvPr id="293" name="Shape 293"/>
        <p:cNvGrpSpPr/>
        <p:nvPr/>
      </p:nvGrpSpPr>
      <p:grpSpPr>
        <a:xfrm>
          <a:off x="0" y="0"/>
          <a:ext cx="0" cy="0"/>
          <a:chOff x="0" y="0"/>
          <a:chExt cx="0" cy="0"/>
        </a:xfrm>
      </p:grpSpPr>
      <p:sp>
        <p:nvSpPr>
          <p:cNvPr id="294" name="Google Shape;294;p41"/>
          <p:cNvSpPr/>
          <p:nvPr/>
        </p:nvSpPr>
        <p:spPr>
          <a:xfrm>
            <a:off x="7827701" y="7193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1"/>
          <p:cNvSpPr txBox="1"/>
          <p:nvPr>
            <p:ph type="title"/>
          </p:nvPr>
        </p:nvSpPr>
        <p:spPr>
          <a:xfrm>
            <a:off x="1475517" y="1712475"/>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6" name="Google Shape;296;p41"/>
          <p:cNvSpPr txBox="1"/>
          <p:nvPr>
            <p:ph type="subTitle" idx="1"/>
          </p:nvPr>
        </p:nvSpPr>
        <p:spPr>
          <a:xfrm>
            <a:off x="1475518"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7" name="Google Shape;297;p41"/>
          <p:cNvSpPr txBox="1"/>
          <p:nvPr>
            <p:ph type="title" idx="2"/>
          </p:nvPr>
        </p:nvSpPr>
        <p:spPr>
          <a:xfrm>
            <a:off x="4879083" y="1712475"/>
            <a:ext cx="2789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8" name="Google Shape;298;p41"/>
          <p:cNvSpPr txBox="1"/>
          <p:nvPr>
            <p:ph type="subTitle" idx="3"/>
          </p:nvPr>
        </p:nvSpPr>
        <p:spPr>
          <a:xfrm>
            <a:off x="4879083" y="2299000"/>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9" name="Google Shape;299;p41"/>
          <p:cNvSpPr txBox="1"/>
          <p:nvPr>
            <p:ph type="title" idx="4"/>
          </p:nvPr>
        </p:nvSpPr>
        <p:spPr>
          <a:xfrm>
            <a:off x="1425575" y="3537250"/>
            <a:ext cx="2889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0" name="Google Shape;300;p41"/>
          <p:cNvSpPr txBox="1"/>
          <p:nvPr>
            <p:ph type="subTitle" idx="5"/>
          </p:nvPr>
        </p:nvSpPr>
        <p:spPr>
          <a:xfrm>
            <a:off x="1475518"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1" name="Google Shape;301;p41"/>
          <p:cNvSpPr txBox="1"/>
          <p:nvPr>
            <p:ph type="title" idx="6"/>
          </p:nvPr>
        </p:nvSpPr>
        <p:spPr>
          <a:xfrm>
            <a:off x="4879083" y="3537250"/>
            <a:ext cx="27849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2" name="Google Shape;302;p41"/>
          <p:cNvSpPr txBox="1"/>
          <p:nvPr>
            <p:ph type="subTitle" idx="7"/>
          </p:nvPr>
        </p:nvSpPr>
        <p:spPr>
          <a:xfrm>
            <a:off x="4879083" y="4123775"/>
            <a:ext cx="2789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3" name="Google Shape;303;p41"/>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41"/>
          <p:cNvSpPr/>
          <p:nvPr/>
        </p:nvSpPr>
        <p:spPr>
          <a:xfrm>
            <a:off x="-1069574" y="23526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BLANK_1_1_1_1_2_1">
    <p:bg>
      <p:bgPr>
        <a:gradFill>
          <a:gsLst>
            <a:gs pos="0">
              <a:schemeClr val="accent1"/>
            </a:gs>
            <a:gs pos="79000">
              <a:schemeClr val="lt1"/>
            </a:gs>
            <a:gs pos="100000">
              <a:schemeClr val="accent6"/>
            </a:gs>
          </a:gsLst>
          <a:lin ang="8099331" scaled="0"/>
        </a:gradFill>
        <a:effectLst/>
      </p:bgPr>
    </p:bg>
    <p:spTree>
      <p:nvGrpSpPr>
        <p:cNvPr id="305" name="Shape 305"/>
        <p:cNvGrpSpPr/>
        <p:nvPr/>
      </p:nvGrpSpPr>
      <p:grpSpPr>
        <a:xfrm>
          <a:off x="0" y="0"/>
          <a:ext cx="0" cy="0"/>
          <a:chOff x="0" y="0"/>
          <a:chExt cx="0" cy="0"/>
        </a:xfrm>
      </p:grpSpPr>
      <p:sp>
        <p:nvSpPr>
          <p:cNvPr id="306" name="Google Shape;306;p42"/>
          <p:cNvSpPr/>
          <p:nvPr/>
        </p:nvSpPr>
        <p:spPr>
          <a:xfrm>
            <a:off x="7827701" y="2746400"/>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2"/>
          <p:cNvSpPr txBox="1"/>
          <p:nvPr>
            <p:ph type="title"/>
          </p:nvPr>
        </p:nvSpPr>
        <p:spPr>
          <a:xfrm>
            <a:off x="2018102" y="3537250"/>
            <a:ext cx="2304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08" name="Google Shape;308;p42"/>
          <p:cNvSpPr txBox="1"/>
          <p:nvPr>
            <p:ph type="subTitle" idx="1"/>
          </p:nvPr>
        </p:nvSpPr>
        <p:spPr>
          <a:xfrm>
            <a:off x="2018102"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9" name="Google Shape;309;p42"/>
          <p:cNvSpPr txBox="1"/>
          <p:nvPr>
            <p:ph type="title" idx="2"/>
          </p:nvPr>
        </p:nvSpPr>
        <p:spPr>
          <a:xfrm>
            <a:off x="4779629" y="3537250"/>
            <a:ext cx="25680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0" name="Google Shape;310;p42"/>
          <p:cNvSpPr txBox="1"/>
          <p:nvPr>
            <p:ph type="subTitle" idx="3"/>
          </p:nvPr>
        </p:nvSpPr>
        <p:spPr>
          <a:xfrm>
            <a:off x="4911479" y="4123775"/>
            <a:ext cx="23043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1" name="Google Shape;311;p42"/>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42"/>
          <p:cNvSpPr/>
          <p:nvPr/>
        </p:nvSpPr>
        <p:spPr>
          <a:xfrm>
            <a:off x="-1069574" y="532925"/>
            <a:ext cx="2387589" cy="239710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2"/>
          <p:cNvSpPr txBox="1"/>
          <p:nvPr>
            <p:ph type="title" idx="5"/>
          </p:nvPr>
        </p:nvSpPr>
        <p:spPr>
          <a:xfrm>
            <a:off x="720000"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4" name="Google Shape;314;p42"/>
          <p:cNvSpPr txBox="1"/>
          <p:nvPr>
            <p:ph type="subTitle" idx="6"/>
          </p:nvPr>
        </p:nvSpPr>
        <p:spPr>
          <a:xfrm>
            <a:off x="720000"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5" name="Google Shape;315;p42"/>
          <p:cNvSpPr txBox="1"/>
          <p:nvPr>
            <p:ph type="title" idx="7"/>
          </p:nvPr>
        </p:nvSpPr>
        <p:spPr>
          <a:xfrm>
            <a:off x="3222325" y="1786675"/>
            <a:ext cx="2699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6" name="Google Shape;316;p42"/>
          <p:cNvSpPr txBox="1"/>
          <p:nvPr>
            <p:ph type="subTitle" idx="8"/>
          </p:nvPr>
        </p:nvSpPr>
        <p:spPr>
          <a:xfrm>
            <a:off x="3419273" y="2373200"/>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7" name="Google Shape;317;p42"/>
          <p:cNvSpPr txBox="1"/>
          <p:nvPr>
            <p:ph type="title" idx="9"/>
          </p:nvPr>
        </p:nvSpPr>
        <p:spPr>
          <a:xfrm>
            <a:off x="6118545" y="17866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18" name="Google Shape;318;p42"/>
          <p:cNvSpPr txBox="1"/>
          <p:nvPr>
            <p:ph type="subTitle" idx="13"/>
          </p:nvPr>
        </p:nvSpPr>
        <p:spPr>
          <a:xfrm>
            <a:off x="6118545" y="23732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319"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3"/>
          <p:cNvSpPr txBox="1"/>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4" name="Google Shape;324;p43"/>
          <p:cNvSpPr txBox="1"/>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5" name="Google Shape;325;p43"/>
          <p:cNvSpPr txBox="1"/>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6" name="Google Shape;326;p43"/>
          <p:cNvSpPr txBox="1"/>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7" name="Google Shape;327;p43"/>
          <p:cNvSpPr txBox="1"/>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28" name="Google Shape;328;p43"/>
          <p:cNvSpPr txBox="1"/>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9" name="Google Shape;329;p43"/>
          <p:cNvSpPr txBox="1"/>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0" name="Google Shape;330;p43"/>
          <p:cNvSpPr txBox="1"/>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1" name="Google Shape;331;p43"/>
          <p:cNvSpPr txBox="1"/>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2" name="Google Shape;332;p43"/>
          <p:cNvSpPr txBox="1"/>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3" name="Google Shape;333;p43"/>
          <p:cNvSpPr txBox="1"/>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4" name="Google Shape;334;p43"/>
          <p:cNvSpPr txBox="1"/>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5" name="Google Shape;335;p4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bg>
      <p:bgPr>
        <a:gradFill>
          <a:gsLst>
            <a:gs pos="0">
              <a:schemeClr val="accent1"/>
            </a:gs>
            <a:gs pos="79000">
              <a:schemeClr val="lt1"/>
            </a:gs>
            <a:gs pos="100000">
              <a:schemeClr val="accent6"/>
            </a:gs>
          </a:gsLst>
          <a:lin ang="8099331" scaled="0"/>
        </a:gradFill>
        <a:effectLst/>
      </p:bgPr>
    </p:bg>
    <p:spTree>
      <p:nvGrpSpPr>
        <p:cNvPr id="336" name="Shape 336"/>
        <p:cNvGrpSpPr/>
        <p:nvPr/>
      </p:nvGrpSpPr>
      <p:grpSpPr>
        <a:xfrm>
          <a:off x="0" y="0"/>
          <a:ext cx="0" cy="0"/>
          <a:chOff x="0" y="0"/>
          <a:chExt cx="0" cy="0"/>
        </a:xfrm>
      </p:grpSpPr>
      <p:sp>
        <p:nvSpPr>
          <p:cNvPr id="337" name="Google Shape;337;p44"/>
          <p:cNvSpPr/>
          <p:nvPr/>
        </p:nvSpPr>
        <p:spPr>
          <a:xfrm>
            <a:off x="7134697" y="-78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4"/>
          <p:cNvSpPr txBox="1"/>
          <p:nvPr>
            <p:ph type="title"/>
          </p:nvPr>
        </p:nvSpPr>
        <p:spPr>
          <a:xfrm>
            <a:off x="1804841" y="238910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39" name="Google Shape;339;p44"/>
          <p:cNvSpPr txBox="1"/>
          <p:nvPr>
            <p:ph type="subTitle" idx="1"/>
          </p:nvPr>
        </p:nvSpPr>
        <p:spPr>
          <a:xfrm>
            <a:off x="1804841" y="297562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0" name="Google Shape;340;p44"/>
          <p:cNvSpPr txBox="1"/>
          <p:nvPr>
            <p:ph type="title" idx="2"/>
          </p:nvPr>
        </p:nvSpPr>
        <p:spPr>
          <a:xfrm>
            <a:off x="1804841" y="11980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1" name="Google Shape;341;p44"/>
          <p:cNvSpPr txBox="1"/>
          <p:nvPr>
            <p:ph type="subTitle" idx="3"/>
          </p:nvPr>
        </p:nvSpPr>
        <p:spPr>
          <a:xfrm>
            <a:off x="1804841" y="17845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44"/>
          <p:cNvSpPr txBox="1"/>
          <p:nvPr>
            <p:ph type="title" idx="4"/>
          </p:nvPr>
        </p:nvSpPr>
        <p:spPr>
          <a:xfrm>
            <a:off x="1804841" y="3537250"/>
            <a:ext cx="2622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3" name="Google Shape;343;p44"/>
          <p:cNvSpPr txBox="1"/>
          <p:nvPr>
            <p:ph type="subTitle" idx="5"/>
          </p:nvPr>
        </p:nvSpPr>
        <p:spPr>
          <a:xfrm>
            <a:off x="1804841" y="4123775"/>
            <a:ext cx="262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4" name="Google Shape;344;p44"/>
          <p:cNvSpPr txBox="1"/>
          <p:nvPr>
            <p:ph type="title" idx="6"/>
          </p:nvPr>
        </p:nvSpPr>
        <p:spPr>
          <a:xfrm>
            <a:off x="5521358" y="3537250"/>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5" name="Google Shape;345;p44"/>
          <p:cNvSpPr txBox="1"/>
          <p:nvPr>
            <p:ph type="subTitle" idx="7"/>
          </p:nvPr>
        </p:nvSpPr>
        <p:spPr>
          <a:xfrm>
            <a:off x="5521358" y="4123775"/>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6" name="Google Shape;346;p44"/>
          <p:cNvSpPr txBox="1"/>
          <p:nvPr>
            <p:ph type="title" idx="8"/>
          </p:nvPr>
        </p:nvSpPr>
        <p:spPr>
          <a:xfrm>
            <a:off x="5521358" y="119008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7" name="Google Shape;347;p44"/>
          <p:cNvSpPr txBox="1"/>
          <p:nvPr>
            <p:ph type="subTitle" idx="9"/>
          </p:nvPr>
        </p:nvSpPr>
        <p:spPr>
          <a:xfrm>
            <a:off x="5521358" y="177661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8" name="Google Shape;348;p44"/>
          <p:cNvSpPr txBox="1"/>
          <p:nvPr>
            <p:ph type="title" idx="13"/>
          </p:nvPr>
        </p:nvSpPr>
        <p:spPr>
          <a:xfrm>
            <a:off x="5521358" y="2381138"/>
            <a:ext cx="262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49" name="Google Shape;349;p44"/>
          <p:cNvSpPr txBox="1"/>
          <p:nvPr>
            <p:ph type="subTitle" idx="14"/>
          </p:nvPr>
        </p:nvSpPr>
        <p:spPr>
          <a:xfrm>
            <a:off x="5521358" y="2967663"/>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0" name="Google Shape;350;p44"/>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44"/>
          <p:cNvSpPr/>
          <p:nvPr/>
        </p:nvSpPr>
        <p:spPr>
          <a:xfrm rot="10800000">
            <a:off x="-141253" y="27973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352" name="Shape 352"/>
        <p:cNvGrpSpPr/>
        <p:nvPr/>
      </p:nvGrpSpPr>
      <p:grpSpPr>
        <a:xfrm>
          <a:off x="0" y="0"/>
          <a:ext cx="0" cy="0"/>
          <a:chOff x="0" y="0"/>
          <a:chExt cx="0" cy="0"/>
        </a:xfrm>
      </p:grpSpPr>
      <p:sp>
        <p:nvSpPr>
          <p:cNvPr id="353" name="Google Shape;353;p45"/>
          <p:cNvSpPr txBox="1"/>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4" name="Google Shape;354;p45"/>
          <p:cNvSpPr txBox="1"/>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5" name="Google Shape;355;p45"/>
          <p:cNvSpPr txBox="1"/>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6" name="Google Shape;356;p45"/>
          <p:cNvSpPr txBox="1"/>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7" name="Google Shape;357;p45"/>
          <p:cNvSpPr txBox="1"/>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8" name="Google Shape;358;p45"/>
          <p:cNvSpPr txBox="1"/>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9" name="Google Shape;359;p45"/>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5"/>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BLANK_1_1_1_1_1_1_4">
    <p:bg>
      <p:bgPr>
        <a:gradFill>
          <a:gsLst>
            <a:gs pos="0">
              <a:schemeClr val="accent1"/>
            </a:gs>
            <a:gs pos="79000">
              <a:schemeClr val="lt1"/>
            </a:gs>
            <a:gs pos="100000">
              <a:schemeClr val="accent6"/>
            </a:gs>
          </a:gsLst>
          <a:lin ang="13500032" scaled="0"/>
        </a:gradFill>
        <a:effectLst/>
      </p:bgPr>
    </p:bg>
    <p:spTree>
      <p:nvGrpSpPr>
        <p:cNvPr id="361" name="Shape 361"/>
        <p:cNvGrpSpPr/>
        <p:nvPr/>
      </p:nvGrpSpPr>
      <p:grpSpPr>
        <a:xfrm>
          <a:off x="0" y="0"/>
          <a:ext cx="0" cy="0"/>
          <a:chOff x="0" y="0"/>
          <a:chExt cx="0" cy="0"/>
        </a:xfrm>
      </p:grpSpPr>
      <p:sp>
        <p:nvSpPr>
          <p:cNvPr id="362" name="Google Shape;362;p46"/>
          <p:cNvSpPr txBox="1"/>
          <p:nvPr>
            <p:ph type="title" hasCustomPrompt="1"/>
          </p:nvPr>
        </p:nvSpPr>
        <p:spPr>
          <a:xfrm>
            <a:off x="715100" y="92478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3" name="Google Shape;363;p46"/>
          <p:cNvSpPr txBox="1"/>
          <p:nvPr>
            <p:ph type="subTitle" idx="1"/>
          </p:nvPr>
        </p:nvSpPr>
        <p:spPr>
          <a:xfrm>
            <a:off x="715100" y="197603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4" name="Google Shape;364;p46"/>
          <p:cNvSpPr txBox="1"/>
          <p:nvPr>
            <p:ph type="title" idx="2" hasCustomPrompt="1"/>
          </p:nvPr>
        </p:nvSpPr>
        <p:spPr>
          <a:xfrm>
            <a:off x="3640675" y="2722238"/>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7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65" name="Google Shape;365;p46"/>
          <p:cNvSpPr txBox="1"/>
          <p:nvPr>
            <p:ph type="subTitle" idx="3"/>
          </p:nvPr>
        </p:nvSpPr>
        <p:spPr>
          <a:xfrm>
            <a:off x="3640675" y="3773488"/>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6" name="Google Shape;366;p46"/>
          <p:cNvSpPr/>
          <p:nvPr/>
        </p:nvSpPr>
        <p:spPr>
          <a:xfrm rot="10800000" flipH="1">
            <a:off x="-1155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6"/>
          <p:cNvSpPr/>
          <p:nvPr/>
        </p:nvSpPr>
        <p:spPr>
          <a:xfrm rot="10800000" flipH="1">
            <a:off x="7326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BLANK_1_1_1_1_1_1_3">
    <p:bg>
      <p:bgPr>
        <a:gradFill>
          <a:gsLst>
            <a:gs pos="0">
              <a:schemeClr val="accent1"/>
            </a:gs>
            <a:gs pos="79000">
              <a:schemeClr val="lt1"/>
            </a:gs>
            <a:gs pos="100000">
              <a:schemeClr val="accent6"/>
            </a:gs>
          </a:gsLst>
          <a:lin ang="2700006" scaled="0"/>
        </a:gradFill>
        <a:effectLst/>
      </p:bgPr>
    </p:bg>
    <p:spTree>
      <p:nvGrpSpPr>
        <p:cNvPr id="368" name="Shape 368"/>
        <p:cNvGrpSpPr/>
        <p:nvPr/>
      </p:nvGrpSpPr>
      <p:grpSpPr>
        <a:xfrm>
          <a:off x="0" y="0"/>
          <a:ext cx="0" cy="0"/>
          <a:chOff x="0" y="0"/>
          <a:chExt cx="0" cy="0"/>
        </a:xfrm>
      </p:grpSpPr>
      <p:sp>
        <p:nvSpPr>
          <p:cNvPr id="369" name="Google Shape;369;p47"/>
          <p:cNvSpPr txBox="1"/>
          <p:nvPr>
            <p:ph type="title"/>
          </p:nvPr>
        </p:nvSpPr>
        <p:spPr>
          <a:xfrm>
            <a:off x="3396700"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0" name="Google Shape;370;p47"/>
          <p:cNvSpPr txBox="1"/>
          <p:nvPr>
            <p:ph type="title" idx="2"/>
          </p:nvPr>
        </p:nvSpPr>
        <p:spPr>
          <a:xfrm>
            <a:off x="902613"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1" name="Google Shape;371;p47"/>
          <p:cNvSpPr txBox="1"/>
          <p:nvPr>
            <p:ph type="title" idx="3"/>
          </p:nvPr>
        </p:nvSpPr>
        <p:spPr>
          <a:xfrm>
            <a:off x="5890798" y="2898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2" name="Google Shape;372;p47"/>
          <p:cNvSpPr txBox="1"/>
          <p:nvPr>
            <p:ph type="subTitle" idx="1"/>
          </p:nvPr>
        </p:nvSpPr>
        <p:spPr>
          <a:xfrm>
            <a:off x="902613"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47"/>
          <p:cNvSpPr txBox="1"/>
          <p:nvPr>
            <p:ph type="subTitle" idx="4"/>
          </p:nvPr>
        </p:nvSpPr>
        <p:spPr>
          <a:xfrm>
            <a:off x="3396700"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7"/>
          <p:cNvSpPr txBox="1"/>
          <p:nvPr>
            <p:ph type="subTitle" idx="5"/>
          </p:nvPr>
        </p:nvSpPr>
        <p:spPr>
          <a:xfrm>
            <a:off x="5890798" y="3548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7"/>
          <p:cNvSpPr txBox="1"/>
          <p:nvPr>
            <p:ph type="title" idx="6" hasCustomPrompt="1"/>
          </p:nvPr>
        </p:nvSpPr>
        <p:spPr>
          <a:xfrm>
            <a:off x="1485375"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47"/>
          <p:cNvSpPr txBox="1"/>
          <p:nvPr>
            <p:ph type="title" idx="7" hasCustomPrompt="1"/>
          </p:nvPr>
        </p:nvSpPr>
        <p:spPr>
          <a:xfrm>
            <a:off x="3979450"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7" name="Google Shape;377;p47"/>
          <p:cNvSpPr txBox="1"/>
          <p:nvPr>
            <p:ph type="title" idx="8" hasCustomPrompt="1"/>
          </p:nvPr>
        </p:nvSpPr>
        <p:spPr>
          <a:xfrm>
            <a:off x="6473548" y="1991700"/>
            <a:ext cx="12186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19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8" name="Google Shape;378;p47"/>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9" name="Google Shape;379;p47"/>
          <p:cNvSpPr/>
          <p:nvPr/>
        </p:nvSpPr>
        <p:spPr>
          <a:xfrm rot="10800000">
            <a:off x="8089352" y="4310446"/>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7"/>
          <p:cNvSpPr/>
          <p:nvPr/>
        </p:nvSpPr>
        <p:spPr>
          <a:xfrm rot="-5400000">
            <a:off x="70778" y="-274331"/>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7"/>
          <p:cNvSpPr/>
          <p:nvPr/>
        </p:nvSpPr>
        <p:spPr>
          <a:xfrm rot="4828483">
            <a:off x="7771083" y="-821592"/>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BLANK_1_1_1_1_1_1_3_2">
    <p:bg>
      <p:bgPr>
        <a:gradFill>
          <a:gsLst>
            <a:gs pos="0">
              <a:schemeClr val="accent1"/>
            </a:gs>
            <a:gs pos="79000">
              <a:schemeClr val="lt1"/>
            </a:gs>
            <a:gs pos="100000">
              <a:schemeClr val="accent6"/>
            </a:gs>
          </a:gsLst>
          <a:lin ang="18900732" scaled="0"/>
        </a:gradFill>
        <a:effectLst/>
      </p:bgPr>
    </p:bg>
    <p:spTree>
      <p:nvGrpSpPr>
        <p:cNvPr id="382" name="Shape 382"/>
        <p:cNvGrpSpPr/>
        <p:nvPr/>
      </p:nvGrpSpPr>
      <p:grpSpPr>
        <a:xfrm>
          <a:off x="0" y="0"/>
          <a:ext cx="0" cy="0"/>
          <a:chOff x="0" y="0"/>
          <a:chExt cx="0" cy="0"/>
        </a:xfrm>
      </p:grpSpPr>
      <p:sp>
        <p:nvSpPr>
          <p:cNvPr id="383" name="Google Shape;383;p48"/>
          <p:cNvSpPr txBox="1"/>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4" name="Google Shape;384;p48"/>
          <p:cNvSpPr txBox="1"/>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5" name="Google Shape;385;p48"/>
          <p:cNvSpPr txBox="1"/>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6" name="Google Shape;386;p48"/>
          <p:cNvSpPr txBox="1"/>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48"/>
          <p:cNvSpPr txBox="1"/>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48"/>
          <p:cNvSpPr txBox="1"/>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48"/>
          <p:cNvSpPr txBox="1"/>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0" name="Google Shape;390;p48"/>
          <p:cNvSpPr txBox="1"/>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1" name="Google Shape;391;p48"/>
          <p:cNvSpPr txBox="1"/>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2" name="Google Shape;392;p48"/>
          <p:cNvSpPr txBox="1"/>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93" name="Google Shape;393;p48"/>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8"/>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8"/>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396" name="Shape 396"/>
        <p:cNvGrpSpPr/>
        <p:nvPr/>
      </p:nvGrpSpPr>
      <p:grpSpPr>
        <a:xfrm>
          <a:off x="0" y="0"/>
          <a:ext cx="0" cy="0"/>
          <a:chOff x="0" y="0"/>
          <a:chExt cx="0" cy="0"/>
        </a:xfrm>
      </p:grpSpPr>
      <p:sp>
        <p:nvSpPr>
          <p:cNvPr id="397" name="Google Shape;397;p49"/>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9"/>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9"/>
          <p:cNvSpPr txBox="1"/>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9"/>
          <p:cNvSpPr txBox="1"/>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9"/>
          <p:cNvSpPr txBox="1"/>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panose="020F0502020204030203"/>
                <a:ea typeface="Lato" panose="020F0502020204030203"/>
                <a:cs typeface="Lato" panose="020F0502020204030203"/>
                <a:sym typeface="Lato" panose="020F0502020204030203"/>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9"/>
          <p:cNvSpPr txBox="1"/>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3" name="Google Shape;403;p49"/>
          <p:cNvSpPr txBox="1"/>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4" name="Google Shape;404;p49"/>
          <p:cNvSpPr txBox="1"/>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5" name="Google Shape;405;p49"/>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406" name="Shape 406"/>
        <p:cNvGrpSpPr/>
        <p:nvPr/>
      </p:nvGrpSpPr>
      <p:grpSpPr>
        <a:xfrm>
          <a:off x="0" y="0"/>
          <a:ext cx="0" cy="0"/>
          <a:chOff x="0" y="0"/>
          <a:chExt cx="0" cy="0"/>
        </a:xfrm>
      </p:grpSpPr>
      <p:sp>
        <p:nvSpPr>
          <p:cNvPr id="407" name="Google Shape;407;p50"/>
          <p:cNvSpPr txBox="1"/>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08" name="Google Shape;408;p50"/>
          <p:cNvSpPr txBox="1"/>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09" name="Google Shape;409;p50"/>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100">
                <a:solidFill>
                  <a:schemeClr val="lt2"/>
                </a:solidFill>
                <a:latin typeface="Lato" panose="020F0502020204030203"/>
                <a:ea typeface="Lato" panose="020F0502020204030203"/>
                <a:cs typeface="Lato" panose="020F0502020204030203"/>
                <a:sym typeface="Lato" panose="020F0502020204030203"/>
              </a:rPr>
              <a:t>CREDITS: This presentation template was created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2"/>
              </a:rPr>
              <a:t>Slidesgo</a:t>
            </a:r>
            <a:r>
              <a:rPr lang="en-GB" sz="1100">
                <a:solidFill>
                  <a:schemeClr val="lt2"/>
                </a:solidFill>
                <a:latin typeface="Lato" panose="020F0502020204030203"/>
                <a:ea typeface="Lato" panose="020F0502020204030203"/>
                <a:cs typeface="Lato" panose="020F0502020204030203"/>
                <a:sym typeface="Lato" panose="020F0502020204030203"/>
              </a:rPr>
              <a:t>, including icons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3"/>
              </a:rPr>
              <a:t>Flaticon</a:t>
            </a:r>
            <a:r>
              <a:rPr lang="en-GB" sz="1100">
                <a:solidFill>
                  <a:schemeClr val="lt2"/>
                </a:solidFill>
                <a:latin typeface="Lato" panose="020F0502020204030203"/>
                <a:ea typeface="Lato" panose="020F0502020204030203"/>
                <a:cs typeface="Lato" panose="020F0502020204030203"/>
                <a:sym typeface="Lato" panose="020F0502020204030203"/>
              </a:rPr>
              <a:t>, infographics &amp; images by </a:t>
            </a:r>
            <a:r>
              <a:rPr lang="en-GB" sz="1100" b="1">
                <a:solidFill>
                  <a:schemeClr val="lt2"/>
                </a:solidFill>
                <a:uFill>
                  <a:noFill/>
                </a:uFill>
                <a:latin typeface="Lato" panose="020F0502020204030203"/>
                <a:ea typeface="Lato" panose="020F0502020204030203"/>
                <a:cs typeface="Lato" panose="020F0502020204030203"/>
                <a:sym typeface="Lato" panose="020F0502020204030203"/>
                <a:hlinkClick r:id="rId4"/>
              </a:rPr>
              <a:t>Freepik</a:t>
            </a:r>
            <a:r>
              <a:rPr lang="en-GB" sz="1100" b="1">
                <a:solidFill>
                  <a:schemeClr val="lt2"/>
                </a:solidFill>
                <a:latin typeface="Lato" panose="020F0502020204030203"/>
                <a:ea typeface="Lato" panose="020F0502020204030203"/>
                <a:cs typeface="Lato" panose="020F0502020204030203"/>
                <a:sym typeface="Lato" panose="020F0502020204030203"/>
              </a:rPr>
              <a:t> </a:t>
            </a:r>
            <a:endParaRPr sz="1100" b="1">
              <a:solidFill>
                <a:schemeClr val="lt2"/>
              </a:solidFill>
              <a:latin typeface="Lato" panose="020F0502020204030203"/>
              <a:ea typeface="Lato" panose="020F0502020204030203"/>
              <a:cs typeface="Lato" panose="020F0502020204030203"/>
              <a:sym typeface="Lato" panose="020F0502020204030203"/>
            </a:endParaRPr>
          </a:p>
        </p:txBody>
      </p:sp>
      <p:sp>
        <p:nvSpPr>
          <p:cNvPr id="410" name="Google Shape;410;p50"/>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0"/>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chemeClr val="accent1"/>
            </a:gs>
            <a:gs pos="79000">
              <a:schemeClr val="lt1"/>
            </a:gs>
            <a:gs pos="100000">
              <a:schemeClr val="accent6"/>
            </a:gs>
          </a:gsLst>
          <a:lin ang="18900044" scaled="0"/>
        </a:gradFill>
        <a:effectLst/>
      </p:bgPr>
    </p:bg>
    <p:spTree>
      <p:nvGrpSpPr>
        <p:cNvPr id="36" name="Shape 36"/>
        <p:cNvGrpSpPr/>
        <p:nvPr/>
      </p:nvGrpSpPr>
      <p:grpSpPr>
        <a:xfrm>
          <a:off x="0" y="0"/>
          <a:ext cx="0" cy="0"/>
          <a:chOff x="0" y="0"/>
          <a:chExt cx="0" cy="0"/>
        </a:xfrm>
      </p:grpSpPr>
      <p:sp>
        <p:nvSpPr>
          <p:cNvPr id="37" name="Google Shape;37;p6"/>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412" name="Shape 412"/>
        <p:cNvGrpSpPr/>
        <p:nvPr/>
      </p:nvGrpSpPr>
      <p:grpSpPr>
        <a:xfrm>
          <a:off x="0" y="0"/>
          <a:ext cx="0" cy="0"/>
          <a:chOff x="0" y="0"/>
          <a:chExt cx="0" cy="0"/>
        </a:xfrm>
      </p:grpSpPr>
      <p:sp>
        <p:nvSpPr>
          <p:cNvPr id="413" name="Google Shape;413;p51"/>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1"/>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1"/>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416"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4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7"/>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panose="020F0502020204030203"/>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47"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panose="02000505000000020004"/>
                <a:ea typeface="Days One" panose="02000505000000020004"/>
                <a:cs typeface="Days One" panose="02000505000000020004"/>
                <a:sym typeface="Days One" panose="02000505000000020004"/>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53"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txBox="1"/>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8" name="Google Shape;58;p9"/>
          <p:cNvSpPr txBox="1"/>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panose="02000505000000020004"/>
                <a:ea typeface="Days One" panose="02000505000000020004"/>
                <a:cs typeface="Days One" panose="02000505000000020004"/>
                <a:sym typeface="Days One" panose="0200050500000002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2" Type="http://schemas.openxmlformats.org/officeDocument/2006/relationships/theme" Target="../theme/theme1.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chemeClr val="lt1"/>
            </a:gs>
            <a:gs pos="100000">
              <a:schemeClr val="dk2"/>
            </a:gs>
          </a:gsLst>
          <a:lin ang="2700006"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panose="02000505000000020004"/>
              <a:buNone/>
              <a:defRPr sz="3500">
                <a:solidFill>
                  <a:schemeClr val="lt2"/>
                </a:solidFill>
                <a:latin typeface="Days One" panose="02000505000000020004"/>
                <a:ea typeface="Days One" panose="02000505000000020004"/>
                <a:cs typeface="Days One" panose="02000505000000020004"/>
                <a:sym typeface="Days One" panose="02000505000000020004"/>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0.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0.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430" name="Shape 430"/>
        <p:cNvGrpSpPr/>
        <p:nvPr/>
      </p:nvGrpSpPr>
      <p:grpSpPr>
        <a:xfrm>
          <a:off x="0" y="0"/>
          <a:ext cx="0" cy="0"/>
          <a:chOff x="0" y="0"/>
          <a:chExt cx="0" cy="0"/>
        </a:xfrm>
      </p:grpSpPr>
      <p:sp>
        <p:nvSpPr>
          <p:cNvPr id="431" name="Google Shape;431;p56"/>
          <p:cNvSpPr txBox="1"/>
          <p:nvPr>
            <p:ph type="ctrTitle"/>
          </p:nvPr>
        </p:nvSpPr>
        <p:spPr>
          <a:xfrm>
            <a:off x="675640" y="1664335"/>
            <a:ext cx="5765800" cy="1516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HydroAlert</a:t>
            </a:r>
            <a:endParaRPr lang="en-GB"/>
          </a:p>
        </p:txBody>
      </p:sp>
      <p:sp>
        <p:nvSpPr>
          <p:cNvPr id="432" name="Google Shape;432;p56"/>
          <p:cNvSpPr txBox="1"/>
          <p:nvPr>
            <p:ph type="subTitle" idx="1"/>
          </p:nvPr>
        </p:nvSpPr>
        <p:spPr>
          <a:xfrm>
            <a:off x="648335" y="3363595"/>
            <a:ext cx="6245860" cy="4565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400"/>
              <a:t>Arduino-Powered Water and Rainfall Monitoring Alarm</a:t>
            </a:r>
            <a:endParaRPr sz="2400"/>
          </a:p>
        </p:txBody>
      </p:sp>
      <p:cxnSp>
        <p:nvCxnSpPr>
          <p:cNvPr id="433" name="Google Shape;433;p56"/>
          <p:cNvCxnSpPr/>
          <p:nvPr/>
        </p:nvCxnSpPr>
        <p:spPr>
          <a:xfrm>
            <a:off x="768665" y="2906275"/>
            <a:ext cx="5832475" cy="0"/>
          </a:xfrm>
          <a:prstGeom prst="straightConnector1">
            <a:avLst/>
          </a:prstGeom>
          <a:noFill/>
          <a:ln w="19050" cap="flat" cmpd="sng">
            <a:solidFill>
              <a:schemeClr val="lt2"/>
            </a:solidFill>
            <a:prstDash val="solid"/>
            <a:round/>
            <a:headEnd type="none" w="med" len="med"/>
            <a:tailEnd type="none" w="med" len="med"/>
          </a:ln>
        </p:spPr>
      </p:cxnSp>
      <p:grpSp>
        <p:nvGrpSpPr>
          <p:cNvPr id="434" name="Google Shape;434;p56"/>
          <p:cNvGrpSpPr/>
          <p:nvPr/>
        </p:nvGrpSpPr>
        <p:grpSpPr>
          <a:xfrm>
            <a:off x="5822130" y="489695"/>
            <a:ext cx="1450362" cy="1447410"/>
            <a:chOff x="7193640" y="535000"/>
            <a:chExt cx="1450362" cy="1447410"/>
          </a:xfrm>
        </p:grpSpPr>
        <p:sp>
          <p:nvSpPr>
            <p:cNvPr id="435" name="Google Shape;435;p56"/>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6"/>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6"/>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6"/>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6"/>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6"/>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56"/>
          <p:cNvGrpSpPr/>
          <p:nvPr/>
        </p:nvGrpSpPr>
        <p:grpSpPr>
          <a:xfrm flipH="1">
            <a:off x="18403" y="-497050"/>
            <a:ext cx="2222991" cy="2380171"/>
            <a:chOff x="279450" y="571167"/>
            <a:chExt cx="1533626" cy="1642063"/>
          </a:xfrm>
        </p:grpSpPr>
        <p:sp>
          <p:nvSpPr>
            <p:cNvPr id="442" name="Google Shape;442;p56"/>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6"/>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6"/>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6"/>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6"/>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6"/>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6"/>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6"/>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450" name="Google Shape;450;p56"/>
          <p:cNvGrpSpPr/>
          <p:nvPr/>
        </p:nvGrpSpPr>
        <p:grpSpPr>
          <a:xfrm>
            <a:off x="6724281" y="3004537"/>
            <a:ext cx="310599" cy="294704"/>
            <a:chOff x="6724281" y="3004537"/>
            <a:chExt cx="310599" cy="294704"/>
          </a:xfrm>
        </p:grpSpPr>
        <p:sp>
          <p:nvSpPr>
            <p:cNvPr id="451" name="Google Shape;451;p56"/>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6"/>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56"/>
          <p:cNvGrpSpPr/>
          <p:nvPr/>
        </p:nvGrpSpPr>
        <p:grpSpPr>
          <a:xfrm>
            <a:off x="8005637" y="2529896"/>
            <a:ext cx="274389" cy="287882"/>
            <a:chOff x="8005637" y="2529896"/>
            <a:chExt cx="274389" cy="287882"/>
          </a:xfrm>
        </p:grpSpPr>
        <p:sp>
          <p:nvSpPr>
            <p:cNvPr id="454" name="Google Shape;454;p56"/>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6"/>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56"/>
          <p:cNvSpPr/>
          <p:nvPr/>
        </p:nvSpPr>
        <p:spPr>
          <a:xfrm>
            <a:off x="4500063" y="110465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6"/>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8" name="Google Shape;458;p56"/>
          <p:cNvGrpSpPr/>
          <p:nvPr/>
        </p:nvGrpSpPr>
        <p:grpSpPr>
          <a:xfrm rot="8945712">
            <a:off x="8499993" y="293354"/>
            <a:ext cx="470500" cy="545601"/>
            <a:chOff x="5320111" y="1881293"/>
            <a:chExt cx="470512" cy="545615"/>
          </a:xfrm>
        </p:grpSpPr>
        <p:sp>
          <p:nvSpPr>
            <p:cNvPr id="459" name="Google Shape;459;p5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56"/>
          <p:cNvGrpSpPr/>
          <p:nvPr/>
        </p:nvGrpSpPr>
        <p:grpSpPr>
          <a:xfrm>
            <a:off x="29079" y="4566791"/>
            <a:ext cx="315323" cy="376981"/>
            <a:chOff x="4040314" y="1769061"/>
            <a:chExt cx="315323" cy="376981"/>
          </a:xfrm>
        </p:grpSpPr>
        <p:sp>
          <p:nvSpPr>
            <p:cNvPr id="463" name="Google Shape;463;p56"/>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6"/>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6"/>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56"/>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6"/>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56"/>
          <p:cNvGrpSpPr/>
          <p:nvPr/>
        </p:nvGrpSpPr>
        <p:grpSpPr>
          <a:xfrm rot="2395509">
            <a:off x="3491818" y="4957497"/>
            <a:ext cx="274395" cy="287888"/>
            <a:chOff x="2772212" y="2822146"/>
            <a:chExt cx="274389" cy="287882"/>
          </a:xfrm>
        </p:grpSpPr>
        <p:sp>
          <p:nvSpPr>
            <p:cNvPr id="469" name="Google Shape;469;p5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6444606" y="1851587"/>
            <a:ext cx="2982003" cy="2825777"/>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mc:Choice xmlns:p14="http://schemas.microsoft.com/office/powerpoint/2010/main" Requires="p14">
      <p:transition spd="med" p14:dur="699" advTm="0">
        <p:fade/>
        <p:sndAc>
          <p:stSnd>
            <p:snd r:embed="rId3" name="explode.wav"/>
          </p:stSnd>
        </p:sndAc>
      </p:transition>
    </mc:Choice>
    <mc:Fallback>
      <p:transition spd="med" advTm="0">
        <p:fade/>
        <p:sndAc>
          <p:stSnd>
            <p:snd r:embed="rId3"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4" name="Shape 1064"/>
        <p:cNvGrpSpPr/>
        <p:nvPr/>
      </p:nvGrpSpPr>
      <p:grpSpPr>
        <a:xfrm>
          <a:off x="0" y="0"/>
          <a:ext cx="0" cy="0"/>
          <a:chOff x="0" y="0"/>
          <a:chExt cx="0" cy="0"/>
        </a:xfrm>
      </p:grpSpPr>
      <p:sp>
        <p:nvSpPr>
          <p:cNvPr id="1065" name="Google Shape;1065;p70"/>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Significance to Posible User</a:t>
            </a:r>
            <a:endParaRPr lang="en-US" altLang="en-GB"/>
          </a:p>
        </p:txBody>
      </p:sp>
      <p:grpSp>
        <p:nvGrpSpPr>
          <p:cNvPr id="1117" name="Google Shape;1117;p70"/>
          <p:cNvGrpSpPr/>
          <p:nvPr/>
        </p:nvGrpSpPr>
        <p:grpSpPr>
          <a:xfrm rot="-5400000">
            <a:off x="8101251" y="4363774"/>
            <a:ext cx="166385" cy="701016"/>
            <a:chOff x="8668080" y="2328029"/>
            <a:chExt cx="127488" cy="537136"/>
          </a:xfrm>
        </p:grpSpPr>
        <p:sp>
          <p:nvSpPr>
            <p:cNvPr id="1118" name="Google Shape;1118;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0" name="Google Shape;1130;p70"/>
          <p:cNvGrpSpPr/>
          <p:nvPr/>
        </p:nvGrpSpPr>
        <p:grpSpPr>
          <a:xfrm rot="-5400000">
            <a:off x="6628011" y="98764"/>
            <a:ext cx="166385" cy="701016"/>
            <a:chOff x="8668080" y="2328029"/>
            <a:chExt cx="127488" cy="537136"/>
          </a:xfrm>
        </p:grpSpPr>
        <p:sp>
          <p:nvSpPr>
            <p:cNvPr id="1131" name="Google Shape;1131;p7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7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7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7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7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7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7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7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7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7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7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7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70"/>
          <p:cNvGrpSpPr/>
          <p:nvPr/>
        </p:nvGrpSpPr>
        <p:grpSpPr>
          <a:xfrm rot="-8999956">
            <a:off x="8134782" y="391053"/>
            <a:ext cx="470502" cy="545603"/>
            <a:chOff x="5320111" y="1881293"/>
            <a:chExt cx="470512" cy="545615"/>
          </a:xfrm>
        </p:grpSpPr>
        <p:sp>
          <p:nvSpPr>
            <p:cNvPr id="1144"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8" name="Google Shape;1148;p70"/>
          <p:cNvSpPr/>
          <p:nvPr/>
        </p:nvSpPr>
        <p:spPr>
          <a:xfrm>
            <a:off x="459243" y="422808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70"/>
          <p:cNvSpPr/>
          <p:nvPr/>
        </p:nvSpPr>
        <p:spPr>
          <a:xfrm>
            <a:off x="238477" y="3845362"/>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 name="Google Shape;1078;p32"/>
          <p:cNvPicPr preferRelativeResize="0"/>
          <p:nvPr/>
        </p:nvPicPr>
        <p:blipFill rotWithShape="1">
          <a:blip r:embed="rId1"/>
          <a:srcRect t="14449"/>
          <a:stretch>
            <a:fillRect/>
          </a:stretch>
        </p:blipFill>
        <p:spPr>
          <a:xfrm flipH="1">
            <a:off x="-468630" y="-635"/>
            <a:ext cx="1881505" cy="1990090"/>
          </a:xfrm>
          <a:prstGeom prst="rect">
            <a:avLst/>
          </a:prstGeom>
          <a:noFill/>
          <a:ln>
            <a:noFill/>
          </a:ln>
          <a:effectLst>
            <a:outerShdw blurRad="271463" dist="114300" dir="21540000" algn="bl" rotWithShape="0">
              <a:schemeClr val="lt1">
                <a:alpha val="90000"/>
              </a:schemeClr>
            </a:outerShdw>
          </a:effectLst>
        </p:spPr>
      </p:pic>
      <p:sp>
        <p:nvSpPr>
          <p:cNvPr id="10" name="Text Box 9"/>
          <p:cNvSpPr txBox="1"/>
          <p:nvPr/>
        </p:nvSpPr>
        <p:spPr>
          <a:xfrm>
            <a:off x="995680" y="1275715"/>
            <a:ext cx="7220585" cy="3598545"/>
          </a:xfrm>
          <a:prstGeom prst="rect">
            <a:avLst/>
          </a:prstGeom>
          <a:noFill/>
        </p:spPr>
        <p:txBody>
          <a:bodyPr wrap="square" rtlCol="0">
            <a:noAutofit/>
          </a:bodyPr>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Real-Time Monitoring: </a:t>
            </a:r>
            <a:r>
              <a:rPr lang="en-US" sz="1600">
                <a:solidFill>
                  <a:schemeClr val="tx2"/>
                </a:solidFill>
                <a:latin typeface="Lato" panose="020F0502020204030203" charset="0"/>
                <a:cs typeface="Lato" panose="020F0502020204030203" charset="0"/>
              </a:rPr>
              <a:t>Stay updated on water levels and rainfall instantly to prevent potential water damage.</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Automated Alerts:</a:t>
            </a:r>
            <a:r>
              <a:rPr lang="en-US" sz="1600">
                <a:solidFill>
                  <a:schemeClr val="tx2"/>
                </a:solidFill>
                <a:latin typeface="Lato" panose="020F0502020204030203" charset="0"/>
                <a:cs typeface="Lato" panose="020F0502020204030203" charset="0"/>
              </a:rPr>
              <a:t> Receive immediate alerts about changes in water levels or rainfall, ensuring timely protection of belongings.</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Easy Integration: </a:t>
            </a:r>
            <a:r>
              <a:rPr lang="en-US" sz="1600">
                <a:solidFill>
                  <a:schemeClr val="tx2"/>
                </a:solidFill>
                <a:latin typeface="Lato" panose="020F0502020204030203" charset="0"/>
                <a:cs typeface="Lato" panose="020F0502020204030203" charset="0"/>
              </a:rPr>
              <a:t>Effortlessly monitor and manage the system through seamless integration with existing smart home setups.</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Water Management Insights:</a:t>
            </a:r>
            <a:r>
              <a:rPr lang="en-US" sz="1600">
                <a:solidFill>
                  <a:schemeClr val="tx2"/>
                </a:solidFill>
                <a:latin typeface="Lato" panose="020F0502020204030203" charset="0"/>
                <a:cs typeface="Lato" panose="020F0502020204030203" charset="0"/>
              </a:rPr>
              <a:t> Make informed decisions about water usage for efficient and sustainable management.</a:t>
            </a:r>
            <a:endParaRPr lang="en-US" sz="1600">
              <a:solidFill>
                <a:schemeClr val="tx2"/>
              </a:solidFill>
              <a:latin typeface="Lato" panose="020F0502020204030203" charset="0"/>
              <a:cs typeface="Lato" panose="020F0502020204030203" charset="0"/>
            </a:endParaRPr>
          </a:p>
          <a:p>
            <a:pPr marL="285750" indent="-285750">
              <a:lnSpc>
                <a:spcPct val="120000"/>
              </a:lnSpc>
              <a:buFont typeface="Arial" panose="020B0604020202020204" pitchFamily="34" charset="0"/>
              <a:buChar char="•"/>
            </a:pPr>
            <a:r>
              <a:rPr lang="en-US" sz="1600">
                <a:solidFill>
                  <a:schemeClr val="tx2"/>
                </a:solidFill>
                <a:latin typeface="Days One" panose="02000505000000020004" charset="0"/>
                <a:cs typeface="Days One" panose="02000505000000020004" charset="0"/>
              </a:rPr>
              <a:t>User Feedback: </a:t>
            </a:r>
            <a:r>
              <a:rPr lang="en-US" sz="1600">
                <a:solidFill>
                  <a:schemeClr val="tx2"/>
                </a:solidFill>
                <a:latin typeface="Lato" panose="020F0502020204030203" charset="0"/>
                <a:cs typeface="Lato" panose="020F0502020204030203" charset="0"/>
              </a:rPr>
              <a:t>Gather user input to enhance system satisfaction and effectiveness.</a:t>
            </a:r>
            <a:endParaRPr lang="en-US" sz="1600">
              <a:solidFill>
                <a:schemeClr val="tx2"/>
              </a:solidFill>
              <a:latin typeface="Lato" panose="020F0502020204030203" charset="0"/>
              <a:cs typeface="Lato" panose="020F0502020204030203" charset="0"/>
            </a:endParaRPr>
          </a:p>
        </p:txBody>
      </p:sp>
      <p:sp>
        <p:nvSpPr>
          <p:cNvPr id="15" name="Google Shape;1148;p70"/>
          <p:cNvSpPr/>
          <p:nvPr/>
        </p:nvSpPr>
        <p:spPr>
          <a:xfrm>
            <a:off x="645160" y="4696460"/>
            <a:ext cx="267970" cy="29908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0" name="Google Shape;1143;p70"/>
          <p:cNvGrpSpPr/>
          <p:nvPr/>
        </p:nvGrpSpPr>
        <p:grpSpPr>
          <a:xfrm rot="4380043">
            <a:off x="937260" y="1259840"/>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 name="Google Shape;1143;p70"/>
          <p:cNvGrpSpPr/>
          <p:nvPr/>
        </p:nvGrpSpPr>
        <p:grpSpPr>
          <a:xfrm rot="4380043">
            <a:off x="937260" y="1870075"/>
            <a:ext cx="323850" cy="278765"/>
            <a:chOff x="5320111" y="1881293"/>
            <a:chExt cx="470512" cy="545615"/>
          </a:xfrm>
        </p:grpSpPr>
        <p:sp>
          <p:nvSpPr>
            <p:cNvPr id="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 name="Google Shape;1143;p70"/>
          <p:cNvGrpSpPr/>
          <p:nvPr/>
        </p:nvGrpSpPr>
        <p:grpSpPr>
          <a:xfrm rot="4380043">
            <a:off x="934085" y="2499995"/>
            <a:ext cx="323850" cy="278765"/>
            <a:chOff x="5320111" y="1881293"/>
            <a:chExt cx="470512" cy="545615"/>
          </a:xfrm>
        </p:grpSpPr>
        <p:sp>
          <p:nvSpPr>
            <p:cNvPr id="7"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7" name="Google Shape;1143;p70"/>
          <p:cNvGrpSpPr/>
          <p:nvPr/>
        </p:nvGrpSpPr>
        <p:grpSpPr>
          <a:xfrm rot="4380043">
            <a:off x="937260" y="3076575"/>
            <a:ext cx="323850" cy="278765"/>
            <a:chOff x="5320111" y="1881293"/>
            <a:chExt cx="470512" cy="545615"/>
          </a:xfrm>
        </p:grpSpPr>
        <p:sp>
          <p:nvSpPr>
            <p:cNvPr id="18"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5" name="Google Shape;1143;p70"/>
          <p:cNvGrpSpPr/>
          <p:nvPr/>
        </p:nvGrpSpPr>
        <p:grpSpPr>
          <a:xfrm rot="4380043">
            <a:off x="972185" y="3652520"/>
            <a:ext cx="323850" cy="278765"/>
            <a:chOff x="5320111" y="1881293"/>
            <a:chExt cx="470512" cy="545615"/>
          </a:xfrm>
        </p:grpSpPr>
        <p:sp>
          <p:nvSpPr>
            <p:cNvPr id="26"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grpSp>
        <p:nvGrpSpPr>
          <p:cNvPr id="707" name="Google Shape;707;p63"/>
          <p:cNvGrpSpPr/>
          <p:nvPr/>
        </p:nvGrpSpPr>
        <p:grpSpPr>
          <a:xfrm>
            <a:off x="206581" y="3218703"/>
            <a:ext cx="2052018" cy="1943116"/>
            <a:chOff x="2956625" y="695323"/>
            <a:chExt cx="1049357" cy="993667"/>
          </a:xfrm>
        </p:grpSpPr>
        <p:sp>
          <p:nvSpPr>
            <p:cNvPr id="708" name="Google Shape;708;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63"/>
          <p:cNvGrpSpPr/>
          <p:nvPr/>
        </p:nvGrpSpPr>
        <p:grpSpPr>
          <a:xfrm rot="5400000">
            <a:off x="7990306" y="4257989"/>
            <a:ext cx="166385" cy="701016"/>
            <a:chOff x="8668080" y="2328029"/>
            <a:chExt cx="127488" cy="537136"/>
          </a:xfrm>
        </p:grpSpPr>
        <p:sp>
          <p:nvSpPr>
            <p:cNvPr id="725" name="Google Shape;725;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63"/>
          <p:cNvCxnSpPr/>
          <p:nvPr/>
        </p:nvCxnSpPr>
        <p:spPr>
          <a:xfrm flipH="1">
            <a:off x="2339965" y="4612975"/>
            <a:ext cx="5150485" cy="46355"/>
          </a:xfrm>
          <a:prstGeom prst="straightConnector1">
            <a:avLst/>
          </a:prstGeom>
          <a:noFill/>
          <a:ln w="19050" cap="flat" cmpd="sng">
            <a:solidFill>
              <a:schemeClr val="lt2"/>
            </a:solidFill>
            <a:prstDash val="solid"/>
            <a:round/>
            <a:headEnd type="none" w="med" len="med"/>
            <a:tailEnd type="none" w="med" len="med"/>
          </a:ln>
        </p:spPr>
      </p:cxnSp>
      <p:grpSp>
        <p:nvGrpSpPr>
          <p:cNvPr id="738" name="Google Shape;738;p63"/>
          <p:cNvGrpSpPr/>
          <p:nvPr/>
        </p:nvGrpSpPr>
        <p:grpSpPr>
          <a:xfrm>
            <a:off x="7234974" y="1844047"/>
            <a:ext cx="198233" cy="168803"/>
            <a:chOff x="3080599" y="534997"/>
            <a:chExt cx="198233" cy="168803"/>
          </a:xfrm>
        </p:grpSpPr>
        <p:sp>
          <p:nvSpPr>
            <p:cNvPr id="739" name="Google Shape;739;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63"/>
          <p:cNvGrpSpPr/>
          <p:nvPr/>
        </p:nvGrpSpPr>
        <p:grpSpPr>
          <a:xfrm>
            <a:off x="8054217" y="2319399"/>
            <a:ext cx="200951" cy="162552"/>
            <a:chOff x="5095817" y="961574"/>
            <a:chExt cx="200951" cy="162552"/>
          </a:xfrm>
        </p:grpSpPr>
        <p:sp>
          <p:nvSpPr>
            <p:cNvPr id="743" name="Google Shape;743;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7" name="Google Shape;747;p63"/>
          <p:cNvGrpSpPr/>
          <p:nvPr/>
        </p:nvGrpSpPr>
        <p:grpSpPr>
          <a:xfrm>
            <a:off x="88081" y="3292812"/>
            <a:ext cx="310599" cy="294704"/>
            <a:chOff x="2327131" y="3148937"/>
            <a:chExt cx="310599" cy="294704"/>
          </a:xfrm>
        </p:grpSpPr>
        <p:sp>
          <p:nvSpPr>
            <p:cNvPr id="748" name="Google Shape;748;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659890" y="1419225"/>
            <a:ext cx="534225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sym typeface="+mn-ea"/>
              </a:rPr>
              <a:t>Technical Feasibility</a:t>
            </a:r>
            <a:endParaRPr lang="en-GB">
              <a:sym typeface="+mn-ea"/>
            </a:endParaRPr>
          </a:p>
        </p:txBody>
      </p:sp>
      <p:grpSp>
        <p:nvGrpSpPr>
          <p:cNvPr id="1077" name="Google Shape;1077;p32"/>
          <p:cNvGrpSpPr/>
          <p:nvPr/>
        </p:nvGrpSpPr>
        <p:grpSpPr>
          <a:xfrm>
            <a:off x="6516370" y="1894840"/>
            <a:ext cx="2143760" cy="234061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57" name="Shape 1157"/>
        <p:cNvGrpSpPr/>
        <p:nvPr/>
      </p:nvGrpSpPr>
      <p:grpSpPr>
        <a:xfrm>
          <a:off x="0" y="0"/>
          <a:ext cx="0" cy="0"/>
          <a:chOff x="0" y="0"/>
          <a:chExt cx="0" cy="0"/>
        </a:xfrm>
      </p:grpSpPr>
      <p:sp>
        <p:nvSpPr>
          <p:cNvPr id="1161" name="Google Shape;1161;p71"/>
          <p:cNvSpPr txBox="1"/>
          <p:nvPr>
            <p:ph type="title" idx="8"/>
          </p:nvPr>
        </p:nvSpPr>
        <p:spPr>
          <a:xfrm>
            <a:off x="-1691730" y="96045"/>
            <a:ext cx="7704000" cy="484800"/>
          </a:xfrm>
          <a:prstGeom prst="rect">
            <a:avLst/>
          </a:prstGeom>
          <a:gradFill>
            <a:gsLst>
              <a:gs pos="0">
                <a:srgbClr val="FDBBA9"/>
              </a:gs>
              <a:gs pos="74000">
                <a:srgbClr val="FEB1B8"/>
              </a:gs>
              <a:gs pos="83000">
                <a:srgbClr val="FEBDA5"/>
              </a:gs>
              <a:gs pos="100000">
                <a:schemeClr val="accent1">
                  <a:lumMod val="30000"/>
                  <a:lumOff val="70000"/>
                </a:schemeClr>
              </a:gs>
            </a:gsLst>
            <a:path path="shape">
              <a:fillToRect l="50000" t="50000" r="50000" b="50000"/>
            </a:path>
            <a:tileRect/>
          </a:gradFill>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a:t>Technical Feasibility</a:t>
            </a:r>
            <a:endParaRPr lang="en-US" altLang="en-GB" sz="2800"/>
          </a:p>
        </p:txBody>
      </p:sp>
      <p:grpSp>
        <p:nvGrpSpPr>
          <p:cNvPr id="1226" name="Google Shape;1226;p71"/>
          <p:cNvGrpSpPr/>
          <p:nvPr/>
        </p:nvGrpSpPr>
        <p:grpSpPr>
          <a:xfrm>
            <a:off x="7812517" y="3872641"/>
            <a:ext cx="1063876" cy="1139099"/>
            <a:chOff x="279450" y="571167"/>
            <a:chExt cx="1533626" cy="1642063"/>
          </a:xfrm>
        </p:grpSpPr>
        <p:sp>
          <p:nvSpPr>
            <p:cNvPr id="1227" name="Google Shape;1227;p71"/>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71"/>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71"/>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71"/>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71"/>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71"/>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71"/>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71"/>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grpSp>
      <p:grpSp>
        <p:nvGrpSpPr>
          <p:cNvPr id="1235" name="Google Shape;1235;p71"/>
          <p:cNvGrpSpPr/>
          <p:nvPr/>
        </p:nvGrpSpPr>
        <p:grpSpPr>
          <a:xfrm rot="10800000">
            <a:off x="-99346" y="739075"/>
            <a:ext cx="968928" cy="218950"/>
            <a:chOff x="2297800" y="638425"/>
            <a:chExt cx="758100" cy="218950"/>
          </a:xfrm>
        </p:grpSpPr>
        <p:sp>
          <p:nvSpPr>
            <p:cNvPr id="1236" name="Google Shape;1236;p7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7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 name="Text Box 8"/>
          <p:cNvSpPr txBox="1"/>
          <p:nvPr/>
        </p:nvSpPr>
        <p:spPr>
          <a:xfrm>
            <a:off x="988695" y="880745"/>
            <a:ext cx="7245350" cy="3476625"/>
          </a:xfrm>
          <a:prstGeom prst="rect">
            <a:avLst/>
          </a:prstGeom>
          <a:noFill/>
        </p:spPr>
        <p:txBody>
          <a:bodyPr wrap="square" rtlCol="0">
            <a:spAutoFit/>
          </a:bodyPr>
          <a:p>
            <a:pPr algn="l"/>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rPr>
              <a:t>HydroAlert utilizes established technologies like Arduino, web platforms, Firebase, and Android Studio for seamless integration and functionality.</a:t>
            </a: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rPr>
              <a:t>Arduino's adaptability enables customizable sensors for accurate water and rainfall monitoring.</a:t>
            </a: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rPr>
              <a:t>Integration with web platforms and Firebase ensures efficient data storage and real-time access for homeowners.</a:t>
            </a: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p:txBody>
      </p:sp>
      <p:pic>
        <p:nvPicPr>
          <p:cNvPr id="10" name="Google Shape;1078;p32"/>
          <p:cNvPicPr preferRelativeResize="0"/>
          <p:nvPr/>
        </p:nvPicPr>
        <p:blipFill rotWithShape="1">
          <a:blip r:embed="rId1"/>
          <a:srcRect t="14449"/>
          <a:stretch>
            <a:fillRect/>
          </a:stretch>
        </p:blipFill>
        <p:spPr>
          <a:xfrm flipH="1">
            <a:off x="-581025" y="4011930"/>
            <a:ext cx="1881505" cy="1990090"/>
          </a:xfrm>
          <a:prstGeom prst="rect">
            <a:avLst/>
          </a:prstGeom>
          <a:noFill/>
          <a:ln>
            <a:noFill/>
          </a:ln>
          <a:effectLst>
            <a:outerShdw blurRad="271463" dist="114300" dir="21540000" algn="bl" rotWithShape="0">
              <a:schemeClr val="lt1">
                <a:alpha val="90000"/>
              </a:schemeClr>
            </a:outerShdw>
          </a:effectLst>
        </p:spPr>
      </p:pic>
      <p:grpSp>
        <p:nvGrpSpPr>
          <p:cNvPr id="20" name="Google Shape;1143;p70"/>
          <p:cNvGrpSpPr/>
          <p:nvPr/>
        </p:nvGrpSpPr>
        <p:grpSpPr>
          <a:xfrm rot="4380043">
            <a:off x="937260" y="1192530"/>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1" name="Google Shape;1143;p70"/>
          <p:cNvGrpSpPr/>
          <p:nvPr/>
        </p:nvGrpSpPr>
        <p:grpSpPr>
          <a:xfrm rot="4380043">
            <a:off x="937260" y="2474595"/>
            <a:ext cx="323850" cy="278765"/>
            <a:chOff x="5320111" y="1881293"/>
            <a:chExt cx="470512" cy="545615"/>
          </a:xfrm>
        </p:grpSpPr>
        <p:sp>
          <p:nvSpPr>
            <p:cNvPr id="2"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 name="Google Shape;1143;p70"/>
          <p:cNvGrpSpPr/>
          <p:nvPr/>
        </p:nvGrpSpPr>
        <p:grpSpPr>
          <a:xfrm rot="4380043">
            <a:off x="990600" y="3364865"/>
            <a:ext cx="323850" cy="278765"/>
            <a:chOff x="5320111" y="1881293"/>
            <a:chExt cx="470512" cy="545615"/>
          </a:xfrm>
        </p:grpSpPr>
        <p:sp>
          <p:nvSpPr>
            <p:cNvPr id="6"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6"/>
                                        </p:tgtEl>
                                        <p:attrNameLst>
                                          <p:attrName>style.visibility</p:attrName>
                                        </p:attrNameLst>
                                      </p:cBhvr>
                                      <p:to>
                                        <p:strVal val="visible"/>
                                      </p:to>
                                    </p:set>
                                    <p:animEffect transition="in" filter="fade">
                                      <p:cBhvr>
                                        <p:cTn id="7" dur="1000"/>
                                        <p:tgtEl>
                                          <p:spTgt spid="1226"/>
                                        </p:tgtEl>
                                      </p:cBhvr>
                                    </p:animEffect>
                                  </p:childTnLst>
                                </p:cTn>
                              </p:par>
                              <p:par>
                                <p:cTn id="8" presetID="10" presetClass="entr" presetSubtype="0" fill="hold" nodeType="withEffect">
                                  <p:stCondLst>
                                    <p:cond delay="0"/>
                                  </p:stCondLst>
                                  <p:childTnLst>
                                    <p:set>
                                      <p:cBhvr>
                                        <p:cTn id="9" dur="1" fill="hold">
                                          <p:stCondLst>
                                            <p:cond delay="0"/>
                                          </p:stCondLst>
                                        </p:cTn>
                                        <p:tgtEl>
                                          <p:spTgt spid="1235"/>
                                        </p:tgtEl>
                                        <p:attrNameLst>
                                          <p:attrName>style.visibility</p:attrName>
                                        </p:attrNameLst>
                                      </p:cBhvr>
                                      <p:to>
                                        <p:strVal val="visible"/>
                                      </p:to>
                                    </p:set>
                                    <p:animEffect transition="in" filter="fade">
                                      <p:cBhvr>
                                        <p:cTn id="10" dur="1000"/>
                                        <p:tgtEl>
                                          <p:spTgt spid="1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64" name="Shape 1064"/>
        <p:cNvGrpSpPr/>
        <p:nvPr/>
      </p:nvGrpSpPr>
      <p:grpSpPr>
        <a:xfrm>
          <a:off x="0" y="0"/>
          <a:ext cx="0" cy="0"/>
          <a:chOff x="0" y="0"/>
          <a:chExt cx="0" cy="0"/>
        </a:xfrm>
      </p:grpSpPr>
      <p:grpSp>
        <p:nvGrpSpPr>
          <p:cNvPr id="1143" name="Google Shape;1143;p70"/>
          <p:cNvGrpSpPr/>
          <p:nvPr/>
        </p:nvGrpSpPr>
        <p:grpSpPr>
          <a:xfrm rot="-8999956">
            <a:off x="8134782" y="391053"/>
            <a:ext cx="470502" cy="545603"/>
            <a:chOff x="5320111" y="1881293"/>
            <a:chExt cx="470512" cy="545615"/>
          </a:xfrm>
        </p:grpSpPr>
        <p:sp>
          <p:nvSpPr>
            <p:cNvPr id="1144"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8" name="Google Shape;1148;p70"/>
          <p:cNvSpPr/>
          <p:nvPr/>
        </p:nvSpPr>
        <p:spPr>
          <a:xfrm>
            <a:off x="459243" y="422808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70"/>
          <p:cNvSpPr/>
          <p:nvPr/>
        </p:nvSpPr>
        <p:spPr>
          <a:xfrm>
            <a:off x="238477" y="3845362"/>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 name="Google Shape;1078;p32"/>
          <p:cNvPicPr preferRelativeResize="0"/>
          <p:nvPr/>
        </p:nvPicPr>
        <p:blipFill rotWithShape="1">
          <a:blip r:embed="rId1"/>
          <a:srcRect t="14449"/>
          <a:stretch>
            <a:fillRect/>
          </a:stretch>
        </p:blipFill>
        <p:spPr>
          <a:xfrm>
            <a:off x="7811770" y="3796030"/>
            <a:ext cx="1699260" cy="1990090"/>
          </a:xfrm>
          <a:prstGeom prst="rect">
            <a:avLst/>
          </a:prstGeom>
          <a:noFill/>
          <a:ln>
            <a:noFill/>
          </a:ln>
          <a:effectLst>
            <a:outerShdw blurRad="271463" dist="114300" dir="21540000" algn="bl" rotWithShape="0">
              <a:schemeClr val="lt1">
                <a:alpha val="90000"/>
              </a:schemeClr>
            </a:outerShdw>
          </a:effectLst>
        </p:spPr>
      </p:pic>
      <p:sp>
        <p:nvSpPr>
          <p:cNvPr id="10" name="Text Box 9"/>
          <p:cNvSpPr txBox="1"/>
          <p:nvPr/>
        </p:nvSpPr>
        <p:spPr>
          <a:xfrm>
            <a:off x="1043305" y="1347470"/>
            <a:ext cx="7220585" cy="2936875"/>
          </a:xfrm>
          <a:prstGeom prst="rect">
            <a:avLst/>
          </a:prstGeom>
          <a:noFill/>
        </p:spPr>
        <p:txBody>
          <a:bodyPr wrap="square" rtlCol="0">
            <a:noAutofit/>
          </a:bodyPr>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sym typeface="+mn-ea"/>
              </a:rPr>
              <a:t>Challenges during implementation can be mitigated through thorough testing and troubleshooting.</a:t>
            </a:r>
            <a:endParaRPr lang="en-US" sz="2000">
              <a:solidFill>
                <a:schemeClr val="tx2"/>
              </a:solidFill>
              <a:latin typeface="Lato" panose="020F0502020204030203" charset="0"/>
              <a:cs typeface="Lato" panose="020F0502020204030203" charset="0"/>
              <a:sym typeface="+mn-ea"/>
            </a:endParaRPr>
          </a:p>
          <a:p>
            <a:pPr marL="342900" indent="-34290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sym typeface="+mn-ea"/>
              </a:rPr>
              <a:t>The open-source nature of Arduino and Firebase allows for community support, ensuring long-term viability and scalability.</a:t>
            </a:r>
            <a:endParaRPr lang="en-US" sz="2000">
              <a:solidFill>
                <a:schemeClr val="tx2"/>
              </a:solidFill>
              <a:latin typeface="Lato" panose="020F0502020204030203" charset="0"/>
              <a:cs typeface="Lato" panose="020F0502020204030203" charset="0"/>
              <a:sym typeface="+mn-ea"/>
            </a:endParaRPr>
          </a:p>
        </p:txBody>
      </p:sp>
      <p:sp>
        <p:nvSpPr>
          <p:cNvPr id="15" name="Google Shape;1148;p70"/>
          <p:cNvSpPr/>
          <p:nvPr/>
        </p:nvSpPr>
        <p:spPr>
          <a:xfrm>
            <a:off x="645160" y="4696460"/>
            <a:ext cx="267970" cy="29908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0" name="Google Shape;1143;p70"/>
          <p:cNvGrpSpPr/>
          <p:nvPr/>
        </p:nvGrpSpPr>
        <p:grpSpPr>
          <a:xfrm rot="4380043">
            <a:off x="1061720" y="1353185"/>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 name="Google Shape;1143;p70"/>
          <p:cNvGrpSpPr/>
          <p:nvPr/>
        </p:nvGrpSpPr>
        <p:grpSpPr>
          <a:xfrm rot="4380043">
            <a:off x="1062355" y="2228215"/>
            <a:ext cx="323850" cy="278765"/>
            <a:chOff x="5320111" y="1881293"/>
            <a:chExt cx="470512" cy="545615"/>
          </a:xfrm>
        </p:grpSpPr>
        <p:sp>
          <p:nvSpPr>
            <p:cNvPr id="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61" name="Google Shape;1161;p71"/>
          <p:cNvSpPr txBox="1"/>
          <p:nvPr/>
        </p:nvSpPr>
        <p:spPr>
          <a:xfrm>
            <a:off x="-1691730" y="96045"/>
            <a:ext cx="7704000" cy="484800"/>
          </a:xfrm>
          <a:prstGeom prst="rect">
            <a:avLst/>
          </a:prstGeom>
          <a:gradFill>
            <a:gsLst>
              <a:gs pos="0">
                <a:srgbClr val="FDBBA9"/>
              </a:gs>
              <a:gs pos="74000">
                <a:srgbClr val="FEB1B8"/>
              </a:gs>
              <a:gs pos="83000">
                <a:srgbClr val="FEBDA5"/>
              </a:gs>
              <a:gs pos="100000">
                <a:schemeClr val="accent1">
                  <a:lumMod val="30000"/>
                  <a:lumOff val="70000"/>
                </a:schemeClr>
              </a:gs>
            </a:gsLst>
            <a:path path="shape">
              <a:fillToRect l="50000" t="50000" r="50000" b="50000"/>
            </a:path>
            <a:tileRect/>
          </a:gra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US" altLang="en-GB" sz="2800"/>
              <a:t>Technical Feasibility</a:t>
            </a:r>
            <a:endParaRPr lang="en-US" altLang="en-GB"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grpSp>
        <p:nvGrpSpPr>
          <p:cNvPr id="707" name="Google Shape;707;p63"/>
          <p:cNvGrpSpPr/>
          <p:nvPr/>
        </p:nvGrpSpPr>
        <p:grpSpPr>
          <a:xfrm>
            <a:off x="206581" y="3218703"/>
            <a:ext cx="2052018" cy="1943116"/>
            <a:chOff x="2956625" y="695323"/>
            <a:chExt cx="1049357" cy="993667"/>
          </a:xfrm>
        </p:grpSpPr>
        <p:sp>
          <p:nvSpPr>
            <p:cNvPr id="708" name="Google Shape;708;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63"/>
          <p:cNvGrpSpPr/>
          <p:nvPr/>
        </p:nvGrpSpPr>
        <p:grpSpPr>
          <a:xfrm rot="5400000">
            <a:off x="7990306" y="4257989"/>
            <a:ext cx="166385" cy="701016"/>
            <a:chOff x="8668080" y="2328029"/>
            <a:chExt cx="127488" cy="537136"/>
          </a:xfrm>
        </p:grpSpPr>
        <p:sp>
          <p:nvSpPr>
            <p:cNvPr id="725" name="Google Shape;725;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63"/>
          <p:cNvCxnSpPr/>
          <p:nvPr/>
        </p:nvCxnSpPr>
        <p:spPr>
          <a:xfrm flipH="1">
            <a:off x="2339965" y="4612975"/>
            <a:ext cx="5150485" cy="46355"/>
          </a:xfrm>
          <a:prstGeom prst="straightConnector1">
            <a:avLst/>
          </a:prstGeom>
          <a:noFill/>
          <a:ln w="19050" cap="flat" cmpd="sng">
            <a:solidFill>
              <a:schemeClr val="lt2"/>
            </a:solidFill>
            <a:prstDash val="solid"/>
            <a:round/>
            <a:headEnd type="none" w="med" len="med"/>
            <a:tailEnd type="none" w="med" len="med"/>
          </a:ln>
        </p:spPr>
      </p:cxnSp>
      <p:grpSp>
        <p:nvGrpSpPr>
          <p:cNvPr id="738" name="Google Shape;738;p63"/>
          <p:cNvGrpSpPr/>
          <p:nvPr/>
        </p:nvGrpSpPr>
        <p:grpSpPr>
          <a:xfrm>
            <a:off x="7234974" y="1844047"/>
            <a:ext cx="198233" cy="168803"/>
            <a:chOff x="3080599" y="534997"/>
            <a:chExt cx="198233" cy="168803"/>
          </a:xfrm>
        </p:grpSpPr>
        <p:sp>
          <p:nvSpPr>
            <p:cNvPr id="739" name="Google Shape;739;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63"/>
          <p:cNvGrpSpPr/>
          <p:nvPr/>
        </p:nvGrpSpPr>
        <p:grpSpPr>
          <a:xfrm>
            <a:off x="8054217" y="2319399"/>
            <a:ext cx="200951" cy="162552"/>
            <a:chOff x="5095817" y="961574"/>
            <a:chExt cx="200951" cy="162552"/>
          </a:xfrm>
        </p:grpSpPr>
        <p:sp>
          <p:nvSpPr>
            <p:cNvPr id="743" name="Google Shape;743;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7" name="Google Shape;747;p63"/>
          <p:cNvGrpSpPr/>
          <p:nvPr/>
        </p:nvGrpSpPr>
        <p:grpSpPr>
          <a:xfrm>
            <a:off x="88081" y="3292812"/>
            <a:ext cx="310599" cy="294704"/>
            <a:chOff x="2327131" y="3148937"/>
            <a:chExt cx="310599" cy="294704"/>
          </a:xfrm>
        </p:grpSpPr>
        <p:sp>
          <p:nvSpPr>
            <p:cNvPr id="748" name="Google Shape;748;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659890" y="1419225"/>
            <a:ext cx="534225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a:sym typeface="+mn-ea"/>
              </a:rPr>
              <a:t>Operational Feasibility</a:t>
            </a:r>
            <a:endParaRPr lang="en-GB">
              <a:sym typeface="+mn-ea"/>
            </a:endParaRPr>
          </a:p>
        </p:txBody>
      </p:sp>
      <p:grpSp>
        <p:nvGrpSpPr>
          <p:cNvPr id="1077" name="Google Shape;1077;p32"/>
          <p:cNvGrpSpPr/>
          <p:nvPr/>
        </p:nvGrpSpPr>
        <p:grpSpPr>
          <a:xfrm>
            <a:off x="6516370" y="1894840"/>
            <a:ext cx="2143760" cy="234061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44" name="Shape 1244"/>
        <p:cNvGrpSpPr/>
        <p:nvPr/>
      </p:nvGrpSpPr>
      <p:grpSpPr>
        <a:xfrm>
          <a:off x="0" y="0"/>
          <a:ext cx="0" cy="0"/>
          <a:chOff x="0" y="0"/>
          <a:chExt cx="0" cy="0"/>
        </a:xfrm>
      </p:grpSpPr>
      <p:sp>
        <p:nvSpPr>
          <p:cNvPr id="1272" name="Google Shape;1272;p72"/>
          <p:cNvSpPr/>
          <p:nvPr/>
        </p:nvSpPr>
        <p:spPr>
          <a:xfrm>
            <a:off x="7787436" y="466004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3" name="Google Shape;1273;p72"/>
          <p:cNvGrpSpPr/>
          <p:nvPr/>
        </p:nvGrpSpPr>
        <p:grpSpPr>
          <a:xfrm>
            <a:off x="7524126" y="4771702"/>
            <a:ext cx="310599" cy="294704"/>
            <a:chOff x="2327131" y="3148937"/>
            <a:chExt cx="310599" cy="294704"/>
          </a:xfrm>
        </p:grpSpPr>
        <p:sp>
          <p:nvSpPr>
            <p:cNvPr id="1274" name="Google Shape;1274;p72"/>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72"/>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3" name="Google Shape;1078;p32"/>
          <p:cNvPicPr preferRelativeResize="0"/>
          <p:nvPr/>
        </p:nvPicPr>
        <p:blipFill rotWithShape="1">
          <a:blip r:embed="rId1"/>
          <a:srcRect t="14449"/>
          <a:stretch>
            <a:fillRect/>
          </a:stretch>
        </p:blipFill>
        <p:spPr>
          <a:xfrm>
            <a:off x="7452360" y="3796030"/>
            <a:ext cx="2061210" cy="1990090"/>
          </a:xfrm>
          <a:prstGeom prst="rect">
            <a:avLst/>
          </a:prstGeom>
          <a:noFill/>
          <a:ln>
            <a:noFill/>
          </a:ln>
          <a:effectLst>
            <a:outerShdw blurRad="271463" dist="114300" dir="21540000" algn="bl" rotWithShape="0">
              <a:schemeClr val="lt1">
                <a:alpha val="90000"/>
              </a:schemeClr>
            </a:outerShdw>
          </a:effectLst>
        </p:spPr>
      </p:pic>
      <p:sp>
        <p:nvSpPr>
          <p:cNvPr id="14" name="Text Box 13"/>
          <p:cNvSpPr txBox="1"/>
          <p:nvPr/>
        </p:nvSpPr>
        <p:spPr>
          <a:xfrm>
            <a:off x="1556385" y="1726565"/>
            <a:ext cx="5175885" cy="306705"/>
          </a:xfrm>
          <a:prstGeom prst="rect">
            <a:avLst/>
          </a:prstGeom>
          <a:noFill/>
        </p:spPr>
        <p:txBody>
          <a:bodyPr wrap="square" rtlCol="0">
            <a:spAutoFit/>
          </a:bodyPr>
          <a:p>
            <a:endParaRPr lang="en-US"/>
          </a:p>
        </p:txBody>
      </p:sp>
      <p:sp>
        <p:nvSpPr>
          <p:cNvPr id="15" name="Text Box 14"/>
          <p:cNvSpPr txBox="1"/>
          <p:nvPr/>
        </p:nvSpPr>
        <p:spPr>
          <a:xfrm>
            <a:off x="1259840" y="1023620"/>
            <a:ext cx="7282180" cy="3800475"/>
          </a:xfrm>
          <a:prstGeom prst="rect">
            <a:avLst/>
          </a:prstGeom>
          <a:noFill/>
        </p:spPr>
        <p:txBody>
          <a:bodyPr wrap="square" rtlCol="0">
            <a:noAutofit/>
          </a:bodyPr>
          <a:p>
            <a:pPr marL="285750" indent="-285750" algn="l">
              <a:buFont typeface="Arial" panose="020B0604020202020204" pitchFamily="34" charset="0"/>
              <a:buChar char="•"/>
            </a:pPr>
            <a:r>
              <a:rPr lang="en-US" sz="2000">
                <a:solidFill>
                  <a:schemeClr val="tx2"/>
                </a:solidFill>
                <a:latin typeface="Lato" panose="020F0502020204030203" charset="0"/>
                <a:cs typeface="Lato" panose="020F0502020204030203" charset="0"/>
              </a:rPr>
              <a:t>HydroAlert offers a user-friendly interface accessible via web and mobile platforms, ensuring effortless setup and monitoring for homeowners.</a:t>
            </a:r>
            <a:endParaRPr lang="en-US" sz="20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r>
              <a:rPr lang="en-US" sz="2000">
                <a:solidFill>
                  <a:schemeClr val="tx2"/>
                </a:solidFill>
                <a:latin typeface="Lato" panose="020F0502020204030203" charset="0"/>
                <a:cs typeface="Lato" panose="020F0502020204030203" charset="0"/>
              </a:rPr>
              <a:t>Utilizing Arduino technology, the system collects data from rain sensors and transmits it to Firebase database for storage and management.</a:t>
            </a:r>
            <a:endParaRPr lang="en-US" sz="20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endParaRPr lang="en-US" sz="2000">
              <a:solidFill>
                <a:schemeClr val="tx2"/>
              </a:solidFill>
              <a:latin typeface="Lato" panose="020F0502020204030203" charset="0"/>
              <a:cs typeface="Lato" panose="020F0502020204030203" charset="0"/>
            </a:endParaRPr>
          </a:p>
          <a:p>
            <a:pPr marL="285750" indent="-285750" algn="l">
              <a:buFont typeface="Arial" panose="020B0604020202020204" pitchFamily="34" charset="0"/>
              <a:buChar char="•"/>
            </a:pPr>
            <a:r>
              <a:rPr lang="en-US" sz="2000">
                <a:solidFill>
                  <a:schemeClr val="tx2"/>
                </a:solidFill>
                <a:latin typeface="Lato" panose="020F0502020204030203" charset="0"/>
                <a:cs typeface="Lato" panose="020F0502020204030203" charset="0"/>
              </a:rPr>
              <a:t>Integration with smart home ecosystems enhances the user experience by providing comprehensive rain monitoring, even for homeowners without existing systems.</a:t>
            </a:r>
            <a:endParaRPr lang="en-US" sz="2000">
              <a:solidFill>
                <a:schemeClr val="tx2"/>
              </a:solidFill>
              <a:latin typeface="Lato" panose="020F0502020204030203" charset="0"/>
              <a:cs typeface="Lato" panose="020F0502020204030203" charset="0"/>
            </a:endParaRPr>
          </a:p>
        </p:txBody>
      </p:sp>
      <p:sp>
        <p:nvSpPr>
          <p:cNvPr id="1161" name="Google Shape;1161;p71"/>
          <p:cNvSpPr txBox="1"/>
          <p:nvPr/>
        </p:nvSpPr>
        <p:spPr>
          <a:xfrm>
            <a:off x="2699930" y="123350"/>
            <a:ext cx="7704000" cy="484800"/>
          </a:xfrm>
          <a:prstGeom prst="rect">
            <a:avLst/>
          </a:prstGeom>
          <a:gradFill>
            <a:gsLst>
              <a:gs pos="0">
                <a:srgbClr val="FDBBA9"/>
              </a:gs>
              <a:gs pos="74000">
                <a:srgbClr val="FEB1B8"/>
              </a:gs>
              <a:gs pos="83000">
                <a:srgbClr val="FEBDA5"/>
              </a:gs>
              <a:gs pos="100000">
                <a:schemeClr val="accent1">
                  <a:lumMod val="30000"/>
                  <a:lumOff val="70000"/>
                </a:schemeClr>
              </a:gs>
            </a:gsLst>
            <a:path path="shape">
              <a:fillToRect l="50000" t="50000" r="50000" b="50000"/>
            </a:path>
            <a:tileRect/>
          </a:gra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US" altLang="en-GB" sz="2800">
                <a:sym typeface="+mn-ea"/>
              </a:rPr>
              <a:t>Operational Feasibility</a:t>
            </a:r>
            <a:endParaRPr lang="en-US" altLang="en-GB" sz="2800"/>
          </a:p>
        </p:txBody>
      </p:sp>
      <p:grpSp>
        <p:nvGrpSpPr>
          <p:cNvPr id="2" name="Google Shape;1143;p70"/>
          <p:cNvGrpSpPr/>
          <p:nvPr/>
        </p:nvGrpSpPr>
        <p:grpSpPr>
          <a:xfrm rot="4380043">
            <a:off x="1219200" y="2285365"/>
            <a:ext cx="323850" cy="278765"/>
            <a:chOff x="5320111" y="1881293"/>
            <a:chExt cx="470512" cy="545615"/>
          </a:xfrm>
        </p:grpSpPr>
        <p:sp>
          <p:nvSpPr>
            <p:cNvPr id="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6" name="Google Shape;1143;p70"/>
          <p:cNvGrpSpPr/>
          <p:nvPr/>
        </p:nvGrpSpPr>
        <p:grpSpPr>
          <a:xfrm rot="4380043">
            <a:off x="1216660" y="3510280"/>
            <a:ext cx="323850" cy="278765"/>
            <a:chOff x="5320111" y="1881293"/>
            <a:chExt cx="470512" cy="545615"/>
          </a:xfrm>
        </p:grpSpPr>
        <p:sp>
          <p:nvSpPr>
            <p:cNvPr id="6"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9" name="Google Shape;1143;p70"/>
          <p:cNvGrpSpPr/>
          <p:nvPr/>
        </p:nvGrpSpPr>
        <p:grpSpPr>
          <a:xfrm rot="4380043">
            <a:off x="1216660" y="1060450"/>
            <a:ext cx="323850" cy="278765"/>
            <a:chOff x="5320111" y="1881293"/>
            <a:chExt cx="470512" cy="545615"/>
          </a:xfrm>
        </p:grpSpPr>
        <p:sp>
          <p:nvSpPr>
            <p:cNvPr id="10"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4" name="Shape 1064"/>
        <p:cNvGrpSpPr/>
        <p:nvPr/>
      </p:nvGrpSpPr>
      <p:grpSpPr>
        <a:xfrm>
          <a:off x="0" y="0"/>
          <a:ext cx="0" cy="0"/>
          <a:chOff x="0" y="0"/>
          <a:chExt cx="0" cy="0"/>
        </a:xfrm>
      </p:grpSpPr>
      <p:sp>
        <p:nvSpPr>
          <p:cNvPr id="1148" name="Google Shape;1148;p70"/>
          <p:cNvSpPr/>
          <p:nvPr/>
        </p:nvSpPr>
        <p:spPr>
          <a:xfrm>
            <a:off x="459243" y="422808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70"/>
          <p:cNvSpPr/>
          <p:nvPr/>
        </p:nvSpPr>
        <p:spPr>
          <a:xfrm>
            <a:off x="238477" y="3845362"/>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 name="Google Shape;1078;p32"/>
          <p:cNvPicPr preferRelativeResize="0"/>
          <p:nvPr/>
        </p:nvPicPr>
        <p:blipFill rotWithShape="1">
          <a:blip r:embed="rId1"/>
          <a:srcRect t="14449"/>
          <a:stretch>
            <a:fillRect/>
          </a:stretch>
        </p:blipFill>
        <p:spPr>
          <a:xfrm flipH="1">
            <a:off x="-541020" y="3580130"/>
            <a:ext cx="2505075" cy="1990090"/>
          </a:xfrm>
          <a:prstGeom prst="rect">
            <a:avLst/>
          </a:prstGeom>
          <a:noFill/>
          <a:ln>
            <a:noFill/>
          </a:ln>
          <a:effectLst>
            <a:outerShdw blurRad="271463" dist="114300" dir="21540000" algn="bl" rotWithShape="0">
              <a:schemeClr val="lt1">
                <a:alpha val="90000"/>
              </a:schemeClr>
            </a:outerShdw>
          </a:effectLst>
        </p:spPr>
      </p:pic>
      <p:sp>
        <p:nvSpPr>
          <p:cNvPr id="10" name="Text Box 9"/>
          <p:cNvSpPr txBox="1"/>
          <p:nvPr/>
        </p:nvSpPr>
        <p:spPr>
          <a:xfrm>
            <a:off x="1043305" y="1347470"/>
            <a:ext cx="7220585" cy="2936875"/>
          </a:xfrm>
          <a:prstGeom prst="rect">
            <a:avLst/>
          </a:prstGeom>
          <a:noFill/>
        </p:spPr>
        <p:txBody>
          <a:bodyPr wrap="square" rtlCol="0">
            <a:noAutofit/>
          </a:bodyPr>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sym typeface="+mn-ea"/>
              </a:rPr>
              <a:t>The instant notification system enables prompt alerts about impending rainfall, improving operational efficiency in water resource management.</a:t>
            </a:r>
            <a:endParaRPr lang="en-US" sz="2000">
              <a:solidFill>
                <a:schemeClr val="tx2"/>
              </a:solidFill>
              <a:latin typeface="Lato" panose="020F0502020204030203" charset="0"/>
              <a:cs typeface="Lato" panose="020F0502020204030203" charset="0"/>
              <a:sym typeface="+mn-ea"/>
            </a:endParaRPr>
          </a:p>
          <a:p>
            <a:pPr marL="342900" indent="-342900" algn="l">
              <a:buFont typeface="Arial" panose="020B0604020202020204" pitchFamily="34" charset="0"/>
              <a:buChar char="•"/>
            </a:pPr>
            <a:endParaRPr lang="en-US" sz="2000">
              <a:solidFill>
                <a:schemeClr val="tx2"/>
              </a:solidFill>
              <a:latin typeface="Lato" panose="020F0502020204030203" charset="0"/>
              <a:cs typeface="Lato" panose="020F0502020204030203" charset="0"/>
              <a:sym typeface="+mn-ea"/>
            </a:endParaRPr>
          </a:p>
          <a:p>
            <a:pPr marL="342900" indent="-342900" algn="l">
              <a:buFont typeface="Arial" panose="020B0604020202020204" pitchFamily="34" charset="0"/>
              <a:buChar char="•"/>
            </a:pPr>
            <a:r>
              <a:rPr lang="en-US" sz="2000">
                <a:solidFill>
                  <a:schemeClr val="tx2"/>
                </a:solidFill>
                <a:latin typeface="Lato" panose="020F0502020204030203" charset="0"/>
                <a:cs typeface="Lato" panose="020F0502020204030203" charset="0"/>
                <a:sym typeface="+mn-ea"/>
              </a:rPr>
              <a:t>HydroAlert emerges as a practical solution for enhancing rain monitoring and water conservation efforts, supported by its seamless Arduino-to-Firebase data flow and user-centric approach.</a:t>
            </a:r>
            <a:endParaRPr lang="en-US" sz="2000">
              <a:solidFill>
                <a:schemeClr val="tx2"/>
              </a:solidFill>
              <a:latin typeface="Lato" panose="020F0502020204030203" charset="0"/>
              <a:cs typeface="Lato" panose="020F0502020204030203" charset="0"/>
              <a:sym typeface="+mn-ea"/>
            </a:endParaRPr>
          </a:p>
        </p:txBody>
      </p:sp>
      <p:sp>
        <p:nvSpPr>
          <p:cNvPr id="15" name="Google Shape;1148;p70"/>
          <p:cNvSpPr/>
          <p:nvPr/>
        </p:nvSpPr>
        <p:spPr>
          <a:xfrm>
            <a:off x="645160" y="4696460"/>
            <a:ext cx="267970" cy="29908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0" name="Google Shape;1143;p70"/>
          <p:cNvGrpSpPr/>
          <p:nvPr/>
        </p:nvGrpSpPr>
        <p:grpSpPr>
          <a:xfrm rot="4380043">
            <a:off x="1061720" y="1353185"/>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 name="Google Shape;1143;p70"/>
          <p:cNvGrpSpPr/>
          <p:nvPr/>
        </p:nvGrpSpPr>
        <p:grpSpPr>
          <a:xfrm rot="4380043">
            <a:off x="1062355" y="2572385"/>
            <a:ext cx="323850" cy="278765"/>
            <a:chOff x="5320111" y="1881293"/>
            <a:chExt cx="470512" cy="545615"/>
          </a:xfrm>
        </p:grpSpPr>
        <p:sp>
          <p:nvSpPr>
            <p:cNvPr id="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 name="Google Shape;1161;p71"/>
          <p:cNvSpPr txBox="1"/>
          <p:nvPr/>
        </p:nvSpPr>
        <p:spPr>
          <a:xfrm>
            <a:off x="2699930" y="123350"/>
            <a:ext cx="7704000" cy="484800"/>
          </a:xfrm>
          <a:prstGeom prst="rect">
            <a:avLst/>
          </a:prstGeom>
          <a:gradFill>
            <a:gsLst>
              <a:gs pos="0">
                <a:srgbClr val="FDBBA9"/>
              </a:gs>
              <a:gs pos="74000">
                <a:srgbClr val="FEB1B8"/>
              </a:gs>
              <a:gs pos="83000">
                <a:srgbClr val="FEBDA5"/>
              </a:gs>
              <a:gs pos="100000">
                <a:schemeClr val="accent1">
                  <a:lumMod val="30000"/>
                  <a:lumOff val="70000"/>
                </a:schemeClr>
              </a:gs>
            </a:gsLst>
            <a:path path="shape">
              <a:fillToRect l="50000" t="50000" r="50000" b="50000"/>
            </a:path>
            <a:tileRect/>
          </a:grad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pPr marL="0" lvl="0" indent="0" algn="ctr" rtl="0">
              <a:spcBef>
                <a:spcPts val="0"/>
              </a:spcBef>
              <a:spcAft>
                <a:spcPts val="0"/>
              </a:spcAft>
              <a:buNone/>
            </a:pPr>
            <a:r>
              <a:rPr lang="en-US" altLang="en-GB" sz="2800">
                <a:sym typeface="+mn-ea"/>
              </a:rPr>
              <a:t>Operational Feasibility</a:t>
            </a:r>
            <a:endParaRPr lang="en-US" altLang="en-GB"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53" name="Shape 1353"/>
        <p:cNvGrpSpPr/>
        <p:nvPr/>
      </p:nvGrpSpPr>
      <p:grpSpPr>
        <a:xfrm>
          <a:off x="0" y="0"/>
          <a:ext cx="0" cy="0"/>
          <a:chOff x="0" y="0"/>
          <a:chExt cx="0" cy="0"/>
        </a:xfrm>
      </p:grpSpPr>
      <p:grpSp>
        <p:nvGrpSpPr>
          <p:cNvPr id="1358" name="Google Shape;1358;p74"/>
          <p:cNvGrpSpPr/>
          <p:nvPr/>
        </p:nvGrpSpPr>
        <p:grpSpPr>
          <a:xfrm rot="10800000">
            <a:off x="7706277" y="534990"/>
            <a:ext cx="722612" cy="837956"/>
            <a:chOff x="5320111" y="1881293"/>
            <a:chExt cx="470512" cy="545615"/>
          </a:xfrm>
        </p:grpSpPr>
        <p:sp>
          <p:nvSpPr>
            <p:cNvPr id="1359" name="Google Shape;1359;p7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7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7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2" name="Google Shape;1362;p74"/>
          <p:cNvSpPr txBox="1"/>
          <p:nvPr>
            <p:ph type="title"/>
          </p:nvPr>
        </p:nvSpPr>
        <p:spPr>
          <a:xfrm>
            <a:off x="1324050" y="1307100"/>
            <a:ext cx="64959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End</a:t>
            </a:r>
            <a:endParaRPr lang="en-US" altLang="en-GB"/>
          </a:p>
        </p:txBody>
      </p:sp>
      <p:grpSp>
        <p:nvGrpSpPr>
          <p:cNvPr id="1363" name="Google Shape;1363;p74"/>
          <p:cNvGrpSpPr/>
          <p:nvPr/>
        </p:nvGrpSpPr>
        <p:grpSpPr>
          <a:xfrm rot="3840000">
            <a:off x="2817224" y="1815741"/>
            <a:ext cx="315323" cy="376981"/>
            <a:chOff x="4040314" y="1769061"/>
            <a:chExt cx="315323" cy="376981"/>
          </a:xfrm>
        </p:grpSpPr>
        <p:sp>
          <p:nvSpPr>
            <p:cNvPr id="1364" name="Google Shape;1364;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74"/>
          <p:cNvGrpSpPr/>
          <p:nvPr/>
        </p:nvGrpSpPr>
        <p:grpSpPr>
          <a:xfrm rot="10800000">
            <a:off x="7268014" y="833386"/>
            <a:ext cx="315323" cy="376981"/>
            <a:chOff x="4040314" y="1769061"/>
            <a:chExt cx="315323" cy="376981"/>
          </a:xfrm>
        </p:grpSpPr>
        <p:sp>
          <p:nvSpPr>
            <p:cNvPr id="1368" name="Google Shape;1368;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1" name="Google Shape;1371;p74"/>
          <p:cNvGrpSpPr/>
          <p:nvPr/>
        </p:nvGrpSpPr>
        <p:grpSpPr>
          <a:xfrm rot="-5400000">
            <a:off x="3307718" y="96101"/>
            <a:ext cx="171535" cy="722609"/>
            <a:chOff x="8668080" y="2328029"/>
            <a:chExt cx="127488" cy="537136"/>
          </a:xfrm>
        </p:grpSpPr>
        <p:sp>
          <p:nvSpPr>
            <p:cNvPr id="1372" name="Google Shape;1372;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4" name="Google Shape;1384;p74"/>
          <p:cNvGrpSpPr/>
          <p:nvPr/>
        </p:nvGrpSpPr>
        <p:grpSpPr>
          <a:xfrm rot="-5400000">
            <a:off x="7984393" y="4257989"/>
            <a:ext cx="166385" cy="701016"/>
            <a:chOff x="8668080" y="2328029"/>
            <a:chExt cx="127488" cy="537136"/>
          </a:xfrm>
        </p:grpSpPr>
        <p:sp>
          <p:nvSpPr>
            <p:cNvPr id="1385" name="Google Shape;1385;p7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7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7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7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7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7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7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7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7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7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7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7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3" name="Google Shape;1078;p32"/>
          <p:cNvPicPr preferRelativeResize="0"/>
          <p:nvPr/>
        </p:nvPicPr>
        <p:blipFill rotWithShape="1">
          <a:blip r:embed="rId1"/>
          <a:srcRect t="14449"/>
          <a:stretch>
            <a:fillRect/>
          </a:stretch>
        </p:blipFill>
        <p:spPr>
          <a:xfrm>
            <a:off x="5580380" y="3047365"/>
            <a:ext cx="2061210" cy="1990090"/>
          </a:xfrm>
          <a:prstGeom prst="rect">
            <a:avLst/>
          </a:prstGeom>
          <a:noFill/>
          <a:ln>
            <a:noFill/>
          </a:ln>
          <a:effectLst>
            <a:outerShdw blurRad="271463" dist="114300" dir="21540000" algn="bl" rotWithShape="0">
              <a:schemeClr val="lt1">
                <a:alpha val="90000"/>
              </a:schemeClr>
            </a:outerShdw>
          </a:effectLst>
        </p:spPr>
      </p:pic>
      <p:grpSp>
        <p:nvGrpSpPr>
          <p:cNvPr id="649" name="Google Shape;649;p62"/>
          <p:cNvGrpSpPr/>
          <p:nvPr/>
        </p:nvGrpSpPr>
        <p:grpSpPr>
          <a:xfrm flipH="1">
            <a:off x="-306705" y="525145"/>
            <a:ext cx="3404870" cy="2738120"/>
            <a:chOff x="4840150" y="1975425"/>
            <a:chExt cx="2862837" cy="2854977"/>
          </a:xfrm>
        </p:grpSpPr>
        <p:sp>
          <p:nvSpPr>
            <p:cNvPr id="650" name="Google Shape;650;p6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1" name="Google Shape;651;p6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2" name="Google Shape;652;p6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3" name="Google Shape;653;p6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4" name="Google Shape;654;p6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5" name="Google Shape;655;p6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6" name="Google Shape;656;p6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7" name="Google Shape;657;p6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8" name="Google Shape;658;p6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9" name="Google Shape;659;p6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 name="Google Shape;660;p6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 name="Google Shape;661;p6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 name="Google Shape;662;p6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3" name="Google Shape;663;p6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4" name="Google Shape;664;p6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5" name="Google Shape;665;p6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6" name="Google Shape;666;p6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7" name="Google Shape;667;p6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8" name="Google Shape;668;p6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9" name="Google Shape;669;p6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408215" y="648665"/>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t>Introduction</a:t>
            </a:r>
            <a:endParaRPr lang="en-US" altLang="en-GB" sz="3600"/>
          </a:p>
        </p:txBody>
      </p:sp>
      <p:sp>
        <p:nvSpPr>
          <p:cNvPr id="476" name="Google Shape;476;p57"/>
          <p:cNvSpPr txBox="1"/>
          <p:nvPr>
            <p:ph type="body" idx="1"/>
          </p:nvPr>
        </p:nvSpPr>
        <p:spPr>
          <a:xfrm>
            <a:off x="983615" y="1275715"/>
            <a:ext cx="7100570" cy="3492500"/>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sz="1800"/>
              <a:t>Introducing the Smart Rain Monitoring Alarm System – the ultimate solution for safeguarding your smart home from unexpected rainfall. Equipped with advanced sensors and instant alerts, you'll stay informed and in control, whether you're at home or away. Our system not only detects rain but also prompts you to bring in any outdoor belongings, ensuring your property remains secure and dry. Moreover, homeowners receive alerts to conserve water for daily usage, promoting sustainable living practices by optimizing water consumption during rainy periods. Experience peace of mind, knowing your home is protected, while also contributing to reducing your environmental impact.</a:t>
            </a:r>
            <a:endParaRPr sz="1800"/>
          </a:p>
        </p:txBody>
      </p:sp>
      <p:grpSp>
        <p:nvGrpSpPr>
          <p:cNvPr id="478" name="Google Shape;478;p57"/>
          <p:cNvGrpSpPr/>
          <p:nvPr/>
        </p:nvGrpSpPr>
        <p:grpSpPr>
          <a:xfrm rot="5400000">
            <a:off x="7866866" y="4294357"/>
            <a:ext cx="231047" cy="973398"/>
            <a:chOff x="8668080" y="2328029"/>
            <a:chExt cx="127488" cy="537136"/>
          </a:xfrm>
        </p:grpSpPr>
        <p:sp>
          <p:nvSpPr>
            <p:cNvPr id="479" name="Google Shape;479;p5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1" name="Google Shape;491;p57"/>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57"/>
          <p:cNvGrpSpPr/>
          <p:nvPr/>
        </p:nvGrpSpPr>
        <p:grpSpPr>
          <a:xfrm>
            <a:off x="251454" y="4156226"/>
            <a:ext cx="315323" cy="376981"/>
            <a:chOff x="8719814" y="775486"/>
            <a:chExt cx="315323" cy="376981"/>
          </a:xfrm>
        </p:grpSpPr>
        <p:sp>
          <p:nvSpPr>
            <p:cNvPr id="493" name="Google Shape;493;p57"/>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7"/>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7"/>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6" name="Google Shape;496;p57"/>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7"/>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7"/>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2"/>
          <p:cNvGrpSpPr/>
          <p:nvPr/>
        </p:nvGrpSpPr>
        <p:grpSpPr>
          <a:xfrm>
            <a:off x="7812405" y="0"/>
            <a:ext cx="180276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720000" y="5668"/>
            <a:ext cx="7704000" cy="15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Organization Background</a:t>
            </a:r>
            <a:endParaRPr lang="en-GB" sz="2800"/>
          </a:p>
        </p:txBody>
      </p:sp>
      <p:sp>
        <p:nvSpPr>
          <p:cNvPr id="504" name="Google Shape;504;p58"/>
          <p:cNvSpPr txBox="1"/>
          <p:nvPr>
            <p:ph type="subTitle" idx="1"/>
          </p:nvPr>
        </p:nvSpPr>
        <p:spPr>
          <a:xfrm>
            <a:off x="539750" y="1635760"/>
            <a:ext cx="8345805" cy="29121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a:t>Homeowners face a common frustration of  clothes left outside, only to be drenched by unexpected rain showers. Seeking a solution, the Smart Rain Monitoring Alarm System. This innovation not only alerts homeowners to impending rainfall but also promotes sustainability by encouraging rainwater conservation for daily us</a:t>
            </a:r>
            <a:r>
              <a:rPr lang="en-US" altLang="en-GB" sz="2000"/>
              <a:t>a</a:t>
            </a:r>
            <a:r>
              <a:rPr lang="en-GB" sz="2000"/>
              <a:t>ge od water. Motivated by their experience, the Hydroalert aimed to integrate environmental consciousness into everyday life. Their vision resonated with the community, sparking a movement towards eco-friendly living.</a:t>
            </a:r>
            <a:r>
              <a:rPr lang="en-US" altLang="en-GB" sz="2000"/>
              <a:t> </a:t>
            </a:r>
            <a:r>
              <a:rPr lang="en-GB" sz="2000"/>
              <a:t>With simplicity and effectiveness, it embodies the ethos of modern sustainability transforming challenges into opportunities for positive change.</a:t>
            </a:r>
            <a:endParaRPr lang="en-GB" sz="2000"/>
          </a:p>
        </p:txBody>
      </p:sp>
      <p:cxnSp>
        <p:nvCxnSpPr>
          <p:cNvPr id="505" name="Google Shape;505;p58"/>
          <p:cNvCxnSpPr/>
          <p:nvPr/>
        </p:nvCxnSpPr>
        <p:spPr>
          <a:xfrm>
            <a:off x="929955" y="1275500"/>
            <a:ext cx="7132955" cy="18415"/>
          </a:xfrm>
          <a:prstGeom prst="straightConnector1">
            <a:avLst/>
          </a:prstGeom>
          <a:noFill/>
          <a:ln w="19050" cap="flat" cmpd="sng">
            <a:solidFill>
              <a:schemeClr val="lt2"/>
            </a:solidFill>
            <a:prstDash val="solid"/>
            <a:round/>
            <a:headEnd type="none" w="med" len="med"/>
            <a:tailEnd type="none" w="med" len="med"/>
          </a:ln>
        </p:spPr>
      </p:cxnSp>
      <p:grpSp>
        <p:nvGrpSpPr>
          <p:cNvPr id="506" name="Google Shape;506;p58"/>
          <p:cNvGrpSpPr/>
          <p:nvPr/>
        </p:nvGrpSpPr>
        <p:grpSpPr>
          <a:xfrm>
            <a:off x="3511917" y="4685076"/>
            <a:ext cx="274389" cy="287882"/>
            <a:chOff x="2430512" y="3978321"/>
            <a:chExt cx="274389" cy="287882"/>
          </a:xfrm>
        </p:grpSpPr>
        <p:sp>
          <p:nvSpPr>
            <p:cNvPr id="507" name="Google Shape;507;p58"/>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8"/>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9" name="Google Shape;509;p58"/>
          <p:cNvSpPr/>
          <p:nvPr/>
        </p:nvSpPr>
        <p:spPr>
          <a:xfrm>
            <a:off x="6520533" y="19534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58"/>
          <p:cNvSpPr/>
          <p:nvPr/>
        </p:nvSpPr>
        <p:spPr>
          <a:xfrm>
            <a:off x="179673" y="492577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 name="Google Shape;511;p58"/>
          <p:cNvGrpSpPr/>
          <p:nvPr/>
        </p:nvGrpSpPr>
        <p:grpSpPr>
          <a:xfrm>
            <a:off x="8095611" y="4343168"/>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5" name="Google Shape;515;p58"/>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8"/>
          <p:cNvSpPr/>
          <p:nvPr/>
        </p:nvSpPr>
        <p:spPr>
          <a:xfrm>
            <a:off x="6396269" y="35307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7" name="Google Shape;517;p58"/>
          <p:cNvGrpSpPr/>
          <p:nvPr/>
        </p:nvGrpSpPr>
        <p:grpSpPr>
          <a:xfrm>
            <a:off x="179395" y="195277"/>
            <a:ext cx="355937" cy="425611"/>
            <a:chOff x="4040314" y="1769061"/>
            <a:chExt cx="315323" cy="376981"/>
          </a:xfrm>
        </p:grpSpPr>
        <p:sp>
          <p:nvSpPr>
            <p:cNvPr id="518" name="Google Shape;518;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540385" y="4117975"/>
            <a:ext cx="180403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548" name="Shape 548"/>
        <p:cNvGrpSpPr/>
        <p:nvPr/>
      </p:nvGrpSpPr>
      <p:grpSpPr>
        <a:xfrm>
          <a:off x="0" y="0"/>
          <a:ext cx="0" cy="0"/>
          <a:chOff x="0" y="0"/>
          <a:chExt cx="0" cy="0"/>
        </a:xfrm>
      </p:grpSpPr>
      <p:sp>
        <p:nvSpPr>
          <p:cNvPr id="549" name="Google Shape;549;p60"/>
          <p:cNvSpPr txBox="1"/>
          <p:nvPr>
            <p:ph type="title"/>
          </p:nvPr>
        </p:nvSpPr>
        <p:spPr>
          <a:xfrm>
            <a:off x="3563620" y="1635760"/>
            <a:ext cx="3234690" cy="868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tx2"/>
                </a:solidFill>
                <a:latin typeface="Days One" panose="02000505000000020004" charset="0"/>
                <a:cs typeface="Days One" panose="02000505000000020004" charset="0"/>
                <a:sym typeface="+mn-ea"/>
              </a:rPr>
              <a:t>UNFORESEEN RAIN DAMAGE</a:t>
            </a:r>
            <a:endParaRPr lang="en-US">
              <a:solidFill>
                <a:schemeClr val="tx2"/>
              </a:solidFill>
              <a:latin typeface="Days One" panose="02000505000000020004" charset="0"/>
              <a:cs typeface="Days One" panose="02000505000000020004" charset="0"/>
              <a:sym typeface="+mn-ea"/>
            </a:endParaRPr>
          </a:p>
        </p:txBody>
      </p:sp>
      <p:sp>
        <p:nvSpPr>
          <p:cNvPr id="550" name="Google Shape;550;p60"/>
          <p:cNvSpPr txBox="1"/>
          <p:nvPr>
            <p:ph type="title" idx="2"/>
          </p:nvPr>
        </p:nvSpPr>
        <p:spPr>
          <a:xfrm>
            <a:off x="2339443" y="1851370"/>
            <a:ext cx="817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553" name="Google Shape;553;p60"/>
          <p:cNvSpPr txBox="1"/>
          <p:nvPr>
            <p:ph type="title" idx="4"/>
          </p:nvPr>
        </p:nvSpPr>
        <p:spPr>
          <a:xfrm>
            <a:off x="2267688" y="3364545"/>
            <a:ext cx="817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561" name="Google Shape;561;p60"/>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a:t>Problem</a:t>
            </a:r>
            <a:endParaRPr lang="en-US" altLang="en-GB" sz="4000"/>
          </a:p>
        </p:txBody>
      </p:sp>
      <p:cxnSp>
        <p:nvCxnSpPr>
          <p:cNvPr id="562" name="Google Shape;562;p60"/>
          <p:cNvCxnSpPr/>
          <p:nvPr/>
        </p:nvCxnSpPr>
        <p:spPr>
          <a:xfrm>
            <a:off x="3347791" y="1522680"/>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564" name="Google Shape;564;p60"/>
          <p:cNvCxnSpPr/>
          <p:nvPr/>
        </p:nvCxnSpPr>
        <p:spPr>
          <a:xfrm>
            <a:off x="3347541" y="3021940"/>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566" name="Google Shape;566;p60"/>
          <p:cNvGrpSpPr/>
          <p:nvPr/>
        </p:nvGrpSpPr>
        <p:grpSpPr>
          <a:xfrm>
            <a:off x="8345706" y="3882964"/>
            <a:ext cx="166385" cy="701016"/>
            <a:chOff x="8668080" y="2328029"/>
            <a:chExt cx="127488" cy="537136"/>
          </a:xfrm>
        </p:grpSpPr>
        <p:sp>
          <p:nvSpPr>
            <p:cNvPr id="567" name="Google Shape;567;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60"/>
          <p:cNvGrpSpPr/>
          <p:nvPr/>
        </p:nvGrpSpPr>
        <p:grpSpPr>
          <a:xfrm>
            <a:off x="7236541" y="327174"/>
            <a:ext cx="166385" cy="701016"/>
            <a:chOff x="8668080" y="2328029"/>
            <a:chExt cx="127488" cy="537136"/>
          </a:xfrm>
        </p:grpSpPr>
        <p:sp>
          <p:nvSpPr>
            <p:cNvPr id="580" name="Google Shape;580;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60"/>
          <p:cNvGrpSpPr/>
          <p:nvPr/>
        </p:nvGrpSpPr>
        <p:grpSpPr>
          <a:xfrm flipH="1">
            <a:off x="327786" y="4335693"/>
            <a:ext cx="470512" cy="545615"/>
            <a:chOff x="6030486" y="487493"/>
            <a:chExt cx="470512" cy="545615"/>
          </a:xfrm>
        </p:grpSpPr>
        <p:sp>
          <p:nvSpPr>
            <p:cNvPr id="593" name="Google Shape;593;p6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7" name="Google Shape;597;p60"/>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60"/>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0"/>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2"/>
          <p:cNvGrpSpPr/>
          <p:nvPr/>
        </p:nvGrpSpPr>
        <p:grpSpPr>
          <a:xfrm>
            <a:off x="7432040" y="51435"/>
            <a:ext cx="1885950"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35" name="Google Shape;535;p59"/>
          <p:cNvGrpSpPr/>
          <p:nvPr/>
        </p:nvGrpSpPr>
        <p:grpSpPr>
          <a:xfrm rot="10623570">
            <a:off x="276306" y="-80175"/>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 name="Google Shape;549;p60"/>
          <p:cNvSpPr txBox="1"/>
          <p:nvPr/>
        </p:nvSpPr>
        <p:spPr>
          <a:xfrm>
            <a:off x="3636010" y="3199130"/>
            <a:ext cx="3234690" cy="86868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panose="02000505000000020004"/>
              <a:buNone/>
              <a:defRPr sz="24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US">
                <a:solidFill>
                  <a:schemeClr val="tx2"/>
                </a:solidFill>
                <a:latin typeface="Days One" panose="02000505000000020004" charset="0"/>
                <a:cs typeface="Days One" panose="02000505000000020004" charset="0"/>
                <a:sym typeface="+mn-ea"/>
              </a:rPr>
              <a:t>WATER WASTE</a:t>
            </a:r>
            <a:endParaRPr lang="en-US">
              <a:solidFill>
                <a:schemeClr val="tx2"/>
              </a:solidFill>
              <a:latin typeface="Days One" panose="02000505000000020004" charset="0"/>
              <a:cs typeface="Days One" panose="020005050000000200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grpSp>
        <p:nvGrpSpPr>
          <p:cNvPr id="638" name="Google Shape;638;p62"/>
          <p:cNvGrpSpPr/>
          <p:nvPr/>
        </p:nvGrpSpPr>
        <p:grpSpPr>
          <a:xfrm>
            <a:off x="6990438" y="274225"/>
            <a:ext cx="1521661" cy="1635628"/>
            <a:chOff x="6990438" y="274225"/>
            <a:chExt cx="1521661" cy="1635628"/>
          </a:xfrm>
        </p:grpSpPr>
        <p:sp>
          <p:nvSpPr>
            <p:cNvPr id="639" name="Google Shape;639;p6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6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6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6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6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6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971550" y="2046605"/>
            <a:ext cx="5689600" cy="12261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tx2"/>
                </a:solidFill>
                <a:latin typeface="Days One" panose="02000505000000020004" charset="0"/>
                <a:cs typeface="Days One" panose="02000505000000020004" charset="0"/>
                <a:sym typeface="+mn-ea"/>
              </a:rPr>
              <a:t>UNFORESEEN RAIN DAMAGE</a:t>
            </a:r>
            <a:endParaRPr lang="en-GB"/>
          </a:p>
        </p:txBody>
      </p:sp>
      <p:sp>
        <p:nvSpPr>
          <p:cNvPr id="646" name="Google Shape;646;p62"/>
          <p:cNvSpPr txBox="1"/>
          <p:nvPr>
            <p:ph type="title" idx="2"/>
          </p:nvPr>
        </p:nvSpPr>
        <p:spPr>
          <a:xfrm>
            <a:off x="365670" y="1129770"/>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cxnSp>
        <p:nvCxnSpPr>
          <p:cNvPr id="648" name="Google Shape;648;p62"/>
          <p:cNvCxnSpPr/>
          <p:nvPr/>
        </p:nvCxnSpPr>
        <p:spPr>
          <a:xfrm>
            <a:off x="3596955" y="427001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49" name="Google Shape;649;p62"/>
          <p:cNvGrpSpPr/>
          <p:nvPr/>
        </p:nvGrpSpPr>
        <p:grpSpPr>
          <a:xfrm>
            <a:off x="5683433" y="535005"/>
            <a:ext cx="2745461" cy="2737923"/>
            <a:chOff x="4840150" y="1975425"/>
            <a:chExt cx="2862837" cy="2854977"/>
          </a:xfrm>
        </p:grpSpPr>
        <p:sp>
          <p:nvSpPr>
            <p:cNvPr id="650" name="Google Shape;650;p6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6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6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6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6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6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6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0" name="Google Shape;670;p6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2" name="Google Shape;672;p62"/>
          <p:cNvGrpSpPr/>
          <p:nvPr/>
        </p:nvGrpSpPr>
        <p:grpSpPr>
          <a:xfrm>
            <a:off x="8345706" y="3882964"/>
            <a:ext cx="166385" cy="701016"/>
            <a:chOff x="8668080" y="2328029"/>
            <a:chExt cx="127488" cy="537136"/>
          </a:xfrm>
        </p:grpSpPr>
        <p:sp>
          <p:nvSpPr>
            <p:cNvPr id="673" name="Google Shape;673;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62"/>
          <p:cNvGrpSpPr/>
          <p:nvPr/>
        </p:nvGrpSpPr>
        <p:grpSpPr>
          <a:xfrm rot="5400000">
            <a:off x="992156" y="184489"/>
            <a:ext cx="166385" cy="701016"/>
            <a:chOff x="8668080" y="2328029"/>
            <a:chExt cx="127488" cy="537136"/>
          </a:xfrm>
        </p:grpSpPr>
        <p:sp>
          <p:nvSpPr>
            <p:cNvPr id="686" name="Google Shape;686;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8" name="Google Shape;698;p62"/>
          <p:cNvGrpSpPr/>
          <p:nvPr/>
        </p:nvGrpSpPr>
        <p:grpSpPr>
          <a:xfrm>
            <a:off x="2791842" y="4469421"/>
            <a:ext cx="274389" cy="287882"/>
            <a:chOff x="6009387" y="4170971"/>
            <a:chExt cx="274389" cy="287882"/>
          </a:xfrm>
        </p:grpSpPr>
        <p:sp>
          <p:nvSpPr>
            <p:cNvPr id="699" name="Google Shape;699;p6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6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flipH="1">
            <a:off x="-324485" y="3723640"/>
            <a:ext cx="1759585" cy="199390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9" name="Google Shape;529;p59"/>
          <p:cNvSpPr/>
          <p:nvPr/>
        </p:nvSpPr>
        <p:spPr>
          <a:xfrm>
            <a:off x="8676005" y="-177165"/>
            <a:ext cx="1522095" cy="1308735"/>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9"/>
          <p:cNvSpPr/>
          <p:nvPr/>
        </p:nvSpPr>
        <p:spPr>
          <a:xfrm>
            <a:off x="8158095" y="1293224"/>
            <a:ext cx="272667" cy="272667"/>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59"/>
          <p:cNvGrpSpPr/>
          <p:nvPr/>
        </p:nvGrpSpPr>
        <p:grpSpPr>
          <a:xfrm rot="10623570">
            <a:off x="-119934" y="4069550"/>
            <a:ext cx="1426172" cy="1376854"/>
            <a:chOff x="5611437" y="1091819"/>
            <a:chExt cx="822958" cy="794546"/>
          </a:xfrm>
        </p:grpSpPr>
        <p:sp>
          <p:nvSpPr>
            <p:cNvPr id="536" name="Google Shape;536;p59"/>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9"/>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9"/>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2" name="Google Shape;542;p59"/>
          <p:cNvGrpSpPr/>
          <p:nvPr/>
        </p:nvGrpSpPr>
        <p:grpSpPr>
          <a:xfrm rot="10800000">
            <a:off x="8172199" y="4943490"/>
            <a:ext cx="968928" cy="218950"/>
            <a:chOff x="2297800" y="638425"/>
            <a:chExt cx="758100" cy="218950"/>
          </a:xfrm>
        </p:grpSpPr>
        <p:sp>
          <p:nvSpPr>
            <p:cNvPr id="543" name="Google Shape;543;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32"/>
          <p:cNvGrpSpPr/>
          <p:nvPr/>
        </p:nvGrpSpPr>
        <p:grpSpPr>
          <a:xfrm>
            <a:off x="8100060" y="-92710"/>
            <a:ext cx="1774825" cy="192532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grpSp>
        <p:nvGrpSpPr>
          <p:cNvPr id="511" name="Google Shape;511;p58"/>
          <p:cNvGrpSpPr/>
          <p:nvPr/>
        </p:nvGrpSpPr>
        <p:grpSpPr>
          <a:xfrm>
            <a:off x="3347716" y="39138"/>
            <a:ext cx="470512" cy="545615"/>
            <a:chOff x="6030486" y="487493"/>
            <a:chExt cx="470512" cy="545615"/>
          </a:xfrm>
        </p:grpSpPr>
        <p:sp>
          <p:nvSpPr>
            <p:cNvPr id="512" name="Google Shape;512;p58"/>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3" name="Google Shape;513;p58"/>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14" name="Google Shape;514;p58"/>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 name="Google Shape;646;p62"/>
          <p:cNvSpPr txBox="1"/>
          <p:nvPr>
            <p:ph type="title" idx="2"/>
          </p:nvPr>
        </p:nvSpPr>
        <p:spPr>
          <a:xfrm>
            <a:off x="132080" y="-20320"/>
            <a:ext cx="1412240" cy="9080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01</a:t>
            </a:r>
            <a:endParaRPr lang="en-GB" sz="4000"/>
          </a:p>
        </p:txBody>
      </p:sp>
      <p:sp>
        <p:nvSpPr>
          <p:cNvPr id="3" name="Text Box 2"/>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2" name="Text Box 1"/>
          <p:cNvSpPr txBox="1"/>
          <p:nvPr/>
        </p:nvSpPr>
        <p:spPr>
          <a:xfrm>
            <a:off x="971550" y="1203325"/>
            <a:ext cx="1980565" cy="64516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Unforeseen Rain Damage</a:t>
            </a:r>
            <a:endParaRPr lang="en-US" sz="1800">
              <a:solidFill>
                <a:schemeClr val="tx2"/>
              </a:solidFill>
              <a:latin typeface="Lato" panose="020F0502020204030203" charset="0"/>
              <a:cs typeface="Lato" panose="020F0502020204030203" charset="0"/>
            </a:endParaRPr>
          </a:p>
        </p:txBody>
      </p:sp>
      <p:sp>
        <p:nvSpPr>
          <p:cNvPr id="5" name="Text Box 4"/>
          <p:cNvSpPr txBox="1"/>
          <p:nvPr/>
        </p:nvSpPr>
        <p:spPr>
          <a:xfrm>
            <a:off x="3275965" y="1203325"/>
            <a:ext cx="2383155" cy="258445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Lack of awareness or timely information about impending rainfall leads to clothes being left outside, resulting in them getting drenched by sudden rain showers.</a:t>
            </a:r>
            <a:endParaRPr lang="en-US" sz="1800">
              <a:solidFill>
                <a:schemeClr val="tx2"/>
              </a:solidFill>
              <a:latin typeface="Lato" panose="020F0502020204030203" charset="0"/>
              <a:cs typeface="Lato" panose="020F0502020204030203" charset="0"/>
            </a:endParaRPr>
          </a:p>
        </p:txBody>
      </p:sp>
      <p:sp>
        <p:nvSpPr>
          <p:cNvPr id="6" name="Text Box 5"/>
          <p:cNvSpPr txBox="1"/>
          <p:nvPr/>
        </p:nvSpPr>
        <p:spPr>
          <a:xfrm>
            <a:off x="5741670" y="1191260"/>
            <a:ext cx="3107055" cy="2030095"/>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Develop a rain monitoring alarm system that predicts rain using weather forecasting tech. Homeowners get smartphone alerts to protect outdoor items before rainfall.</a:t>
            </a:r>
            <a:endParaRPr lang="en-US" sz="1800">
              <a:solidFill>
                <a:schemeClr val="tx2"/>
              </a:solidFill>
              <a:sym typeface="+mn-ea"/>
            </a:endParaRPr>
          </a:p>
        </p:txBody>
      </p:sp>
      <p:cxnSp>
        <p:nvCxnSpPr>
          <p:cNvPr id="648"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600"/>
                                        <p:tgtEl>
                                          <p:spTgt spid="542"/>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700"/>
                                        <p:tgtEl>
                                          <p:spTgt spid="529"/>
                                        </p:tgtEl>
                                      </p:cBhvr>
                                    </p:animEffect>
                                  </p:childTnLst>
                                </p:cTn>
                              </p:par>
                              <p:par>
                                <p:cTn id="11" presetID="10" presetClass="entr" presetSubtype="0" fill="hold" nodeType="withEffect">
                                  <p:stCondLst>
                                    <p:cond delay="0"/>
                                  </p:stCondLst>
                                  <p:childTnLst>
                                    <p:set>
                                      <p:cBhvr>
                                        <p:cTn id="12" dur="1" fill="hold">
                                          <p:stCondLst>
                                            <p:cond delay="0"/>
                                          </p:stCondLst>
                                        </p:cTn>
                                        <p:tgtEl>
                                          <p:spTgt spid="530"/>
                                        </p:tgtEl>
                                        <p:attrNameLst>
                                          <p:attrName>style.visibility</p:attrName>
                                        </p:attrNameLst>
                                      </p:cBhvr>
                                      <p:to>
                                        <p:strVal val="visible"/>
                                      </p:to>
                                    </p:set>
                                    <p:animEffect transition="in" filter="fade">
                                      <p:cBhvr>
                                        <p:cTn id="13" dur="600"/>
                                        <p:tgtEl>
                                          <p:spTgt spid="530"/>
                                        </p:tgtEl>
                                      </p:cBhvr>
                                    </p:animEffect>
                                  </p:childTnLst>
                                </p:cTn>
                              </p:par>
                              <p:par>
                                <p:cTn id="14" presetID="10" presetClass="entr" presetSubtype="0" fill="hold" nodeType="withEffect">
                                  <p:stCondLst>
                                    <p:cond delay="0"/>
                                  </p:stCondLst>
                                  <p:childTnLst>
                                    <p:set>
                                      <p:cBhvr>
                                        <p:cTn id="15" dur="1" fill="hold">
                                          <p:stCondLst>
                                            <p:cond delay="0"/>
                                          </p:stCondLst>
                                        </p:cTn>
                                        <p:tgtEl>
                                          <p:spTgt spid="535"/>
                                        </p:tgtEl>
                                        <p:attrNameLst>
                                          <p:attrName>style.visibility</p:attrName>
                                        </p:attrNameLst>
                                      </p:cBhvr>
                                      <p:to>
                                        <p:strVal val="visible"/>
                                      </p:to>
                                    </p:set>
                                    <p:animEffect transition="in" filter="fade">
                                      <p:cBhvr>
                                        <p:cTn id="16" dur="6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grpSp>
        <p:nvGrpSpPr>
          <p:cNvPr id="707" name="Google Shape;707;p63"/>
          <p:cNvGrpSpPr/>
          <p:nvPr/>
        </p:nvGrpSpPr>
        <p:grpSpPr>
          <a:xfrm>
            <a:off x="206581" y="3218703"/>
            <a:ext cx="2052018" cy="1943116"/>
            <a:chOff x="2956625" y="695323"/>
            <a:chExt cx="1049357" cy="993667"/>
          </a:xfrm>
        </p:grpSpPr>
        <p:sp>
          <p:nvSpPr>
            <p:cNvPr id="708" name="Google Shape;708;p6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63"/>
          <p:cNvGrpSpPr/>
          <p:nvPr/>
        </p:nvGrpSpPr>
        <p:grpSpPr>
          <a:xfrm rot="5400000">
            <a:off x="7990306" y="4257989"/>
            <a:ext cx="166385" cy="701016"/>
            <a:chOff x="8668080" y="2328029"/>
            <a:chExt cx="127488" cy="537136"/>
          </a:xfrm>
        </p:grpSpPr>
        <p:sp>
          <p:nvSpPr>
            <p:cNvPr id="725" name="Google Shape;725;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63"/>
          <p:cNvCxnSpPr/>
          <p:nvPr/>
        </p:nvCxnSpPr>
        <p:spPr>
          <a:xfrm flipH="1">
            <a:off x="2339965" y="4612975"/>
            <a:ext cx="5150485" cy="46355"/>
          </a:xfrm>
          <a:prstGeom prst="straightConnector1">
            <a:avLst/>
          </a:prstGeom>
          <a:noFill/>
          <a:ln w="19050" cap="flat" cmpd="sng">
            <a:solidFill>
              <a:schemeClr val="lt2"/>
            </a:solidFill>
            <a:prstDash val="solid"/>
            <a:round/>
            <a:headEnd type="none" w="med" len="med"/>
            <a:tailEnd type="none" w="med" len="med"/>
          </a:ln>
        </p:spPr>
      </p:cxnSp>
      <p:grpSp>
        <p:nvGrpSpPr>
          <p:cNvPr id="738" name="Google Shape;738;p63"/>
          <p:cNvGrpSpPr/>
          <p:nvPr/>
        </p:nvGrpSpPr>
        <p:grpSpPr>
          <a:xfrm>
            <a:off x="7234974" y="1844047"/>
            <a:ext cx="198233" cy="168803"/>
            <a:chOff x="3080599" y="534997"/>
            <a:chExt cx="198233" cy="168803"/>
          </a:xfrm>
        </p:grpSpPr>
        <p:sp>
          <p:nvSpPr>
            <p:cNvPr id="739" name="Google Shape;739;p6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2" name="Google Shape;742;p63"/>
          <p:cNvGrpSpPr/>
          <p:nvPr/>
        </p:nvGrpSpPr>
        <p:grpSpPr>
          <a:xfrm>
            <a:off x="8054217" y="2319399"/>
            <a:ext cx="200951" cy="162552"/>
            <a:chOff x="5095817" y="961574"/>
            <a:chExt cx="200951" cy="162552"/>
          </a:xfrm>
        </p:grpSpPr>
        <p:sp>
          <p:nvSpPr>
            <p:cNvPr id="743" name="Google Shape;743;p6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6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7" name="Google Shape;747;p63"/>
          <p:cNvGrpSpPr/>
          <p:nvPr/>
        </p:nvGrpSpPr>
        <p:grpSpPr>
          <a:xfrm>
            <a:off x="88081" y="3292812"/>
            <a:ext cx="310599" cy="294704"/>
            <a:chOff x="2327131" y="3148937"/>
            <a:chExt cx="310599" cy="294704"/>
          </a:xfrm>
        </p:grpSpPr>
        <p:sp>
          <p:nvSpPr>
            <p:cNvPr id="748" name="Google Shape;748;p6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 name="Google Shape;645;p62"/>
          <p:cNvSpPr txBox="1"/>
          <p:nvPr>
            <p:ph type="title"/>
          </p:nvPr>
        </p:nvSpPr>
        <p:spPr>
          <a:xfrm>
            <a:off x="1659890" y="1419225"/>
            <a:ext cx="5342255" cy="15779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a:sym typeface="+mn-ea"/>
              </a:rPr>
              <a:t>WATER WASTE</a:t>
            </a:r>
            <a:endParaRPr lang="en-GB">
              <a:sym typeface="+mn-ea"/>
            </a:endParaRPr>
          </a:p>
        </p:txBody>
      </p:sp>
      <p:sp>
        <p:nvSpPr>
          <p:cNvPr id="646" name="Google Shape;646;p62"/>
          <p:cNvSpPr txBox="1"/>
          <p:nvPr/>
        </p:nvSpPr>
        <p:spPr>
          <a:xfrm>
            <a:off x="607605" y="127518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grpSp>
        <p:nvGrpSpPr>
          <p:cNvPr id="1077" name="Google Shape;1077;p32"/>
          <p:cNvGrpSpPr/>
          <p:nvPr/>
        </p:nvGrpSpPr>
        <p:grpSpPr>
          <a:xfrm>
            <a:off x="6516370" y="1894840"/>
            <a:ext cx="2143760" cy="2340610"/>
            <a:chOff x="405994" y="1318049"/>
            <a:chExt cx="3395199" cy="3217326"/>
          </a:xfrm>
        </p:grpSpPr>
        <p:pic>
          <p:nvPicPr>
            <p:cNvPr id="1078" name="Google Shape;1078;p32"/>
            <p:cNvPicPr preferRelativeResize="0"/>
            <p:nvPr/>
          </p:nvPicPr>
          <p:blipFill rotWithShape="1">
            <a:blip r:embed="rId1"/>
            <a:srcRect t="14449"/>
            <a:stretch>
              <a:fillRect/>
            </a:stretch>
          </p:blipFill>
          <p:spPr>
            <a:xfrm>
              <a:off x="405994" y="1318049"/>
              <a:ext cx="3395199" cy="3217326"/>
            </a:xfrm>
            <a:prstGeom prst="rect">
              <a:avLst/>
            </a:prstGeom>
            <a:noFill/>
            <a:ln>
              <a:noFill/>
            </a:ln>
            <a:effectLst>
              <a:outerShdw blurRad="271463" dist="114300" dir="21540000" algn="bl" rotWithShape="0">
                <a:schemeClr val="lt1">
                  <a:alpha val="90000"/>
                </a:schemeClr>
              </a:outerShdw>
            </a:effectLst>
          </p:spPr>
        </p:pic>
        <p:grpSp>
          <p:nvGrpSpPr>
            <p:cNvPr id="1079" name="Google Shape;1079;p32"/>
            <p:cNvGrpSpPr/>
            <p:nvPr/>
          </p:nvGrpSpPr>
          <p:grpSpPr>
            <a:xfrm>
              <a:off x="1873458" y="3693401"/>
              <a:ext cx="848565" cy="408774"/>
              <a:chOff x="1873458" y="3693401"/>
              <a:chExt cx="848565" cy="408774"/>
            </a:xfrm>
          </p:grpSpPr>
          <p:pic>
            <p:nvPicPr>
              <p:cNvPr id="1080" name="Google Shape;1080;p32"/>
              <p:cNvPicPr preferRelativeResize="0"/>
              <p:nvPr/>
            </p:nvPicPr>
            <p:blipFill rotWithShape="1">
              <a:blip r:embed="rId2">
                <a:alphaModFix amt="80000"/>
              </a:blip>
              <a:srcRect t="19048" r="17641"/>
              <a:stretch>
                <a:fillRect/>
              </a:stretch>
            </p:blipFill>
            <p:spPr>
              <a:xfrm rot="10800000">
                <a:off x="2552699" y="3795698"/>
                <a:ext cx="169324" cy="156124"/>
              </a:xfrm>
              <a:prstGeom prst="rect">
                <a:avLst/>
              </a:prstGeom>
              <a:noFill/>
              <a:ln>
                <a:noFill/>
              </a:ln>
              <a:effectLst>
                <a:outerShdw blurRad="200025" dist="19050" dir="5400000" algn="bl" rotWithShape="0">
                  <a:schemeClr val="lt1">
                    <a:alpha val="80000"/>
                  </a:schemeClr>
                </a:outerShdw>
              </a:effectLst>
            </p:spPr>
          </p:pic>
          <p:pic>
            <p:nvPicPr>
              <p:cNvPr id="1081" name="Google Shape;1081;p32"/>
              <p:cNvPicPr preferRelativeResize="0"/>
              <p:nvPr/>
            </p:nvPicPr>
            <p:blipFill rotWithShape="1">
              <a:blip r:embed="rId2">
                <a:alphaModFix amt="80000"/>
              </a:blip>
              <a:srcRect t="19048" r="17641"/>
              <a:stretch>
                <a:fillRect/>
              </a:stretch>
            </p:blipFill>
            <p:spPr>
              <a:xfrm rot="10800000">
                <a:off x="2165250" y="3777174"/>
                <a:ext cx="120750" cy="111327"/>
              </a:xfrm>
              <a:prstGeom prst="rect">
                <a:avLst/>
              </a:prstGeom>
              <a:noFill/>
              <a:ln>
                <a:noFill/>
              </a:ln>
              <a:effectLst>
                <a:outerShdw blurRad="200025" dist="19050" dir="5400000" algn="bl" rotWithShape="0">
                  <a:schemeClr val="lt1">
                    <a:alpha val="80000"/>
                  </a:schemeClr>
                </a:outerShdw>
              </a:effectLst>
            </p:spPr>
          </p:pic>
          <p:pic>
            <p:nvPicPr>
              <p:cNvPr id="1082" name="Google Shape;1082;p32"/>
              <p:cNvPicPr preferRelativeResize="0"/>
              <p:nvPr/>
            </p:nvPicPr>
            <p:blipFill rotWithShape="1">
              <a:blip r:embed="rId2">
                <a:alphaModFix amt="80000"/>
              </a:blip>
              <a:srcRect t="19048" r="17641"/>
              <a:stretch>
                <a:fillRect/>
              </a:stretch>
            </p:blipFill>
            <p:spPr>
              <a:xfrm rot="10800000">
                <a:off x="2306998" y="3952399"/>
                <a:ext cx="162452" cy="149776"/>
              </a:xfrm>
              <a:prstGeom prst="rect">
                <a:avLst/>
              </a:prstGeom>
              <a:noFill/>
              <a:ln>
                <a:noFill/>
              </a:ln>
              <a:effectLst>
                <a:outerShdw blurRad="200025" dist="19050" dir="5400000" algn="bl" rotWithShape="0">
                  <a:schemeClr val="lt1">
                    <a:alpha val="80000"/>
                  </a:schemeClr>
                </a:outerShdw>
              </a:effectLst>
            </p:spPr>
          </p:pic>
          <p:pic>
            <p:nvPicPr>
              <p:cNvPr id="1083" name="Google Shape;1083;p32"/>
              <p:cNvPicPr preferRelativeResize="0"/>
              <p:nvPr/>
            </p:nvPicPr>
            <p:blipFill rotWithShape="1">
              <a:blip r:embed="rId2">
                <a:alphaModFix amt="80000"/>
              </a:blip>
              <a:srcRect t="19048" r="17641"/>
              <a:stretch>
                <a:fillRect/>
              </a:stretch>
            </p:blipFill>
            <p:spPr>
              <a:xfrm rot="10800000">
                <a:off x="1873458" y="3693401"/>
                <a:ext cx="164726" cy="151874"/>
              </a:xfrm>
              <a:prstGeom prst="rect">
                <a:avLst/>
              </a:prstGeom>
              <a:noFill/>
              <a:ln>
                <a:noFill/>
              </a:ln>
              <a:effectLst>
                <a:outerShdw blurRad="200025" dist="19050" dir="5400000" algn="bl" rotWithShape="0">
                  <a:schemeClr val="lt1">
                    <a:alpha val="80000"/>
                  </a:schemeClr>
                </a:outerShdw>
              </a:effectLst>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0" name="Shape 800"/>
        <p:cNvGrpSpPr/>
        <p:nvPr/>
      </p:nvGrpSpPr>
      <p:grpSpPr>
        <a:xfrm>
          <a:off x="0" y="0"/>
          <a:ext cx="0" cy="0"/>
          <a:chOff x="0" y="0"/>
          <a:chExt cx="0" cy="0"/>
        </a:xfrm>
      </p:grpSpPr>
      <p:grpSp>
        <p:nvGrpSpPr>
          <p:cNvPr id="801" name="Google Shape;801;p65"/>
          <p:cNvGrpSpPr/>
          <p:nvPr/>
        </p:nvGrpSpPr>
        <p:grpSpPr>
          <a:xfrm>
            <a:off x="6926197" y="291997"/>
            <a:ext cx="1901425" cy="1897410"/>
            <a:chOff x="7193640" y="535000"/>
            <a:chExt cx="1450362" cy="1447410"/>
          </a:xfrm>
        </p:grpSpPr>
        <p:sp>
          <p:nvSpPr>
            <p:cNvPr id="802" name="Google Shape;802;p65"/>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65"/>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65"/>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65"/>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65"/>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65"/>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65"/>
          <p:cNvGrpSpPr/>
          <p:nvPr/>
        </p:nvGrpSpPr>
        <p:grpSpPr>
          <a:xfrm>
            <a:off x="8345659" y="1731425"/>
            <a:ext cx="968928" cy="218950"/>
            <a:chOff x="2297800" y="638425"/>
            <a:chExt cx="758100" cy="218950"/>
          </a:xfrm>
        </p:grpSpPr>
        <p:sp>
          <p:nvSpPr>
            <p:cNvPr id="812" name="Google Shape;812;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65"/>
          <p:cNvGrpSpPr/>
          <p:nvPr/>
        </p:nvGrpSpPr>
        <p:grpSpPr>
          <a:xfrm>
            <a:off x="-32176" y="181276"/>
            <a:ext cx="1323889" cy="789800"/>
            <a:chOff x="996540" y="923919"/>
            <a:chExt cx="1062000" cy="633564"/>
          </a:xfrm>
        </p:grpSpPr>
        <p:sp>
          <p:nvSpPr>
            <p:cNvPr id="815" name="Google Shape;815;p65"/>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65"/>
            <p:cNvGrpSpPr/>
            <p:nvPr/>
          </p:nvGrpSpPr>
          <p:grpSpPr>
            <a:xfrm rot="10623523">
              <a:off x="1215800" y="939529"/>
              <a:ext cx="623884" cy="602344"/>
              <a:chOff x="5611437" y="1091819"/>
              <a:chExt cx="822958" cy="794546"/>
            </a:xfrm>
          </p:grpSpPr>
          <p:sp>
            <p:nvSpPr>
              <p:cNvPr id="817" name="Google Shape;817;p65"/>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65"/>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65"/>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0" name="Google Shape;820;p65"/>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65"/>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2" name="Google Shape;822;p65"/>
          <p:cNvSpPr/>
          <p:nvPr/>
        </p:nvSpPr>
        <p:spPr>
          <a:xfrm>
            <a:off x="7451264" y="3995188"/>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65"/>
          <p:cNvSpPr/>
          <p:nvPr/>
        </p:nvSpPr>
        <p:spPr>
          <a:xfrm>
            <a:off x="7218126" y="3762051"/>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4" name="Google Shape;824;p65"/>
          <p:cNvGrpSpPr/>
          <p:nvPr/>
        </p:nvGrpSpPr>
        <p:grpSpPr>
          <a:xfrm rot="10800000">
            <a:off x="-84141" y="3995200"/>
            <a:ext cx="968928" cy="218950"/>
            <a:chOff x="2297800" y="638425"/>
            <a:chExt cx="758100" cy="218950"/>
          </a:xfrm>
        </p:grpSpPr>
        <p:sp>
          <p:nvSpPr>
            <p:cNvPr id="825" name="Google Shape;825;p65"/>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65"/>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587615" y="0"/>
            <a:ext cx="1774825" cy="1925320"/>
          </a:xfrm>
          <a:prstGeom prst="rect">
            <a:avLst/>
          </a:prstGeom>
          <a:noFill/>
          <a:ln>
            <a:noFill/>
          </a:ln>
          <a:effectLst>
            <a:outerShdw blurRad="271463" dist="114300" dir="21540000" algn="bl" rotWithShape="0">
              <a:schemeClr val="lt1">
                <a:alpha val="90000"/>
              </a:schemeClr>
            </a:outerShdw>
          </a:effectLst>
        </p:spPr>
      </p:pic>
      <p:cxnSp>
        <p:nvCxnSpPr>
          <p:cNvPr id="737" name="Google Shape;737;p63"/>
          <p:cNvCxnSpPr/>
          <p:nvPr/>
        </p:nvCxnSpPr>
        <p:spPr>
          <a:xfrm flipH="1" flipV="1">
            <a:off x="-10" y="5012390"/>
            <a:ext cx="6732270" cy="7620"/>
          </a:xfrm>
          <a:prstGeom prst="straightConnector1">
            <a:avLst/>
          </a:prstGeom>
          <a:noFill/>
          <a:ln w="19050" cap="flat" cmpd="sng">
            <a:solidFill>
              <a:schemeClr val="lt2"/>
            </a:solidFill>
            <a:prstDash val="solid"/>
            <a:round/>
            <a:headEnd type="none" w="med" len="med"/>
            <a:tailEnd type="none" w="med" len="med"/>
          </a:ln>
        </p:spPr>
      </p:cxnSp>
      <p:sp>
        <p:nvSpPr>
          <p:cNvPr id="646" name="Google Shape;646;p62"/>
          <p:cNvSpPr txBox="1"/>
          <p:nvPr/>
        </p:nvSpPr>
        <p:spPr>
          <a:xfrm>
            <a:off x="35470" y="4213965"/>
            <a:ext cx="4205100" cy="841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600"/>
              <a:buFont typeface="Days One" panose="02000505000000020004"/>
              <a:buNone/>
              <a:defRPr sz="4000" b="0" i="0" u="none" strike="noStrike" cap="none">
                <a:solidFill>
                  <a:schemeClr val="lt2"/>
                </a:solidFill>
                <a:latin typeface="Days One" panose="02000505000000020004"/>
                <a:ea typeface="Days One" panose="02000505000000020004"/>
                <a:cs typeface="Days One" panose="02000505000000020004"/>
                <a:sym typeface="Days One" panose="02000505000000020004"/>
              </a:defRPr>
            </a:lvl1pPr>
            <a:lvl2pPr marR="0" lvl="1"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3600"/>
              <a:buFont typeface="Bebas Neue"/>
              <a:buNone/>
              <a:defRPr sz="3600" b="0" i="0" u="none" strike="noStrike" cap="none">
                <a:solidFill>
                  <a:schemeClr val="lt2"/>
                </a:solidFill>
                <a:latin typeface="Bebas Neue"/>
                <a:ea typeface="Bebas Neue"/>
                <a:cs typeface="Bebas Neue"/>
                <a:sym typeface="Bebas Neue"/>
              </a:defRPr>
            </a:lvl9pPr>
          </a:lstStyle>
          <a:p>
            <a:pPr marL="0" lvl="0" indent="0" algn="l" rtl="0">
              <a:spcBef>
                <a:spcPts val="0"/>
              </a:spcBef>
              <a:spcAft>
                <a:spcPts val="0"/>
              </a:spcAft>
              <a:buNone/>
            </a:pPr>
            <a:r>
              <a:rPr lang="en-GB"/>
              <a:t>0</a:t>
            </a:r>
            <a:r>
              <a:rPr lang="en-US" altLang="en-GB"/>
              <a:t>2</a:t>
            </a:r>
            <a:endParaRPr lang="en-US" altLang="en-GB"/>
          </a:p>
        </p:txBody>
      </p:sp>
      <p:sp>
        <p:nvSpPr>
          <p:cNvPr id="4" name="Text Box 3"/>
          <p:cNvSpPr txBox="1"/>
          <p:nvPr/>
        </p:nvSpPr>
        <p:spPr>
          <a:xfrm>
            <a:off x="1115695" y="669290"/>
            <a:ext cx="7127240" cy="521970"/>
          </a:xfrm>
          <a:prstGeom prst="rect">
            <a:avLst/>
          </a:prstGeom>
          <a:noFill/>
        </p:spPr>
        <p:txBody>
          <a:bodyPr wrap="square" rtlCol="0">
            <a:spAutoFit/>
          </a:bodyPr>
          <a:p>
            <a:r>
              <a:rPr lang="en-US" sz="2800">
                <a:solidFill>
                  <a:schemeClr val="tx2"/>
                </a:solidFill>
                <a:latin typeface="Days One" panose="02000505000000020004" charset="0"/>
                <a:cs typeface="Days One" panose="02000505000000020004" charset="0"/>
              </a:rPr>
              <a:t>Problem        Cause        Solution</a:t>
            </a:r>
            <a:endParaRPr lang="en-US" sz="2800">
              <a:solidFill>
                <a:schemeClr val="tx2"/>
              </a:solidFill>
              <a:latin typeface="Days One" panose="02000505000000020004" charset="0"/>
              <a:cs typeface="Days One" panose="02000505000000020004" charset="0"/>
            </a:endParaRPr>
          </a:p>
        </p:txBody>
      </p:sp>
      <p:sp>
        <p:nvSpPr>
          <p:cNvPr id="7" name="Text Box 6"/>
          <p:cNvSpPr txBox="1"/>
          <p:nvPr/>
        </p:nvSpPr>
        <p:spPr>
          <a:xfrm>
            <a:off x="971550" y="1203325"/>
            <a:ext cx="1980565" cy="368300"/>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Water Waste</a:t>
            </a:r>
            <a:endParaRPr lang="en-US" sz="1800">
              <a:solidFill>
                <a:schemeClr val="tx2"/>
              </a:solidFill>
              <a:latin typeface="Lato" panose="020F0502020204030203" charset="0"/>
              <a:cs typeface="Lato" panose="020F0502020204030203" charset="0"/>
            </a:endParaRPr>
          </a:p>
        </p:txBody>
      </p:sp>
      <p:sp>
        <p:nvSpPr>
          <p:cNvPr id="9" name="Text Box 8"/>
          <p:cNvSpPr txBox="1"/>
          <p:nvPr/>
        </p:nvSpPr>
        <p:spPr>
          <a:xfrm>
            <a:off x="3275965" y="1203325"/>
            <a:ext cx="2383155" cy="2584450"/>
          </a:xfrm>
          <a:prstGeom prst="rect">
            <a:avLst/>
          </a:prstGeom>
          <a:noFill/>
        </p:spPr>
        <p:txBody>
          <a:bodyPr wrap="square" rtlCol="0">
            <a:spAutoFit/>
          </a:bodyPr>
          <a:p>
            <a:pPr marL="0" indent="0" algn="ctr" eaLnBrk="1" fontAlgn="auto" latinLnBrk="0" hangingPunct="1">
              <a:lnSpc>
                <a:spcPct val="100000"/>
              </a:lnSpc>
              <a:spcBef>
                <a:spcPts val="500"/>
              </a:spcBef>
              <a:spcAft>
                <a:spcPts val="500"/>
              </a:spcAft>
              <a:buNone/>
            </a:pPr>
            <a:r>
              <a:rPr lang="en-US" sz="1800">
                <a:solidFill>
                  <a:schemeClr val="tx2"/>
                </a:solidFill>
                <a:sym typeface="+mn-ea"/>
              </a:rPr>
              <a:t>Individuals miss opportunities to conserve water due to the lack of awareness about imminent rainfall, resulting in unused rainwater running off into drains.</a:t>
            </a:r>
            <a:endParaRPr lang="en-US" sz="1800">
              <a:solidFill>
                <a:schemeClr val="tx2"/>
              </a:solidFill>
              <a:latin typeface="Lato" panose="020F0502020204030203" charset="0"/>
              <a:cs typeface="Lato" panose="020F0502020204030203" charset="0"/>
            </a:endParaRPr>
          </a:p>
        </p:txBody>
      </p:sp>
      <p:sp>
        <p:nvSpPr>
          <p:cNvPr id="10" name="Text Box 9"/>
          <p:cNvSpPr txBox="1"/>
          <p:nvPr/>
        </p:nvSpPr>
        <p:spPr>
          <a:xfrm>
            <a:off x="5741670" y="1191260"/>
            <a:ext cx="3107055" cy="1753235"/>
          </a:xfrm>
          <a:prstGeom prst="rect">
            <a:avLst/>
          </a:prstGeom>
          <a:noFill/>
        </p:spPr>
        <p:txBody>
          <a:bodyPr wrap="square" rtlCol="0">
            <a:spAutoFit/>
          </a:bodyPr>
          <a:p>
            <a:pPr marL="0" indent="0" eaLnBrk="1" fontAlgn="auto" latinLnBrk="0" hangingPunct="1">
              <a:lnSpc>
                <a:spcPct val="100000"/>
              </a:lnSpc>
              <a:spcBef>
                <a:spcPts val="500"/>
              </a:spcBef>
              <a:spcAft>
                <a:spcPts val="500"/>
              </a:spcAft>
              <a:buNone/>
            </a:pPr>
            <a:r>
              <a:rPr lang="en-US" sz="1800">
                <a:solidFill>
                  <a:schemeClr val="tx2"/>
                </a:solidFill>
                <a:sym typeface="+mn-ea"/>
              </a:rPr>
              <a:t>Develop a rain monitoring system that alerts homeowners of rainfall and activates rainwater collection for gardening, reducing reliance on municipal water.</a:t>
            </a:r>
            <a:endParaRPr lang="en-US" sz="1800">
              <a:solidFill>
                <a:schemeClr val="tx2"/>
              </a:solidFill>
              <a:sym typeface="+mn-ea"/>
            </a:endParaRPr>
          </a:p>
        </p:txBody>
      </p:sp>
      <p:cxnSp>
        <p:nvCxnSpPr>
          <p:cNvPr id="11" name="Google Shape;648;p62"/>
          <p:cNvCxnSpPr/>
          <p:nvPr/>
        </p:nvCxnSpPr>
        <p:spPr>
          <a:xfrm>
            <a:off x="3276280" y="771795"/>
            <a:ext cx="0" cy="3456305"/>
          </a:xfrm>
          <a:prstGeom prst="straightConnector1">
            <a:avLst/>
          </a:prstGeom>
          <a:noFill/>
          <a:ln w="19050" cap="flat" cmpd="sng">
            <a:solidFill>
              <a:schemeClr val="lt2"/>
            </a:solidFill>
            <a:prstDash val="solid"/>
            <a:round/>
            <a:headEnd type="none" w="med" len="med"/>
            <a:tailEnd type="none" w="med" len="med"/>
          </a:ln>
        </p:spPr>
      </p:cxnSp>
      <p:cxnSp>
        <p:nvCxnSpPr>
          <p:cNvPr id="12" name="Google Shape;648;p62"/>
          <p:cNvCxnSpPr/>
          <p:nvPr/>
        </p:nvCxnSpPr>
        <p:spPr>
          <a:xfrm>
            <a:off x="5652450" y="771795"/>
            <a:ext cx="0" cy="3456305"/>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par>
                                <p:cTn id="8" presetID="10" presetClass="entr" presetSubtype="0" fill="hold" nodeType="withEffect">
                                  <p:stCondLst>
                                    <p:cond delay="0"/>
                                  </p:stCondLst>
                                  <p:childTnLst>
                                    <p:set>
                                      <p:cBhvr>
                                        <p:cTn id="9" dur="1" fill="hold">
                                          <p:stCondLst>
                                            <p:cond delay="0"/>
                                          </p:stCondLst>
                                        </p:cTn>
                                        <p:tgtEl>
                                          <p:spTgt spid="822"/>
                                        </p:tgtEl>
                                        <p:attrNameLst>
                                          <p:attrName>style.visibility</p:attrName>
                                        </p:attrNameLst>
                                      </p:cBhvr>
                                      <p:to>
                                        <p:strVal val="visible"/>
                                      </p:to>
                                    </p:set>
                                    <p:animEffect transition="in" filter="fade">
                                      <p:cBhvr>
                                        <p:cTn id="10" dur="1000"/>
                                        <p:tgtEl>
                                          <p:spTgt spid="822"/>
                                        </p:tgtEl>
                                      </p:cBhvr>
                                    </p:animEffect>
                                  </p:childTnLst>
                                </p:cTn>
                              </p:par>
                              <p:par>
                                <p:cTn id="11" presetID="10"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animEffect transition="in" filter="fade">
                                      <p:cBhvr>
                                        <p:cTn id="13" dur="1000"/>
                                        <p:tgtEl>
                                          <p:spTgt spid="823"/>
                                        </p:tgtEl>
                                      </p:cBhvr>
                                    </p:animEffect>
                                  </p:childTnLst>
                                </p:cTn>
                              </p:par>
                              <p:par>
                                <p:cTn id="14" presetID="10" presetClass="entr" presetSubtype="0" fill="hold" nodeType="withEffect">
                                  <p:stCondLst>
                                    <p:cond delay="0"/>
                                  </p:stCondLst>
                                  <p:childTnLst>
                                    <p:set>
                                      <p:cBhvr>
                                        <p:cTn id="15" dur="1" fill="hold">
                                          <p:stCondLst>
                                            <p:cond delay="0"/>
                                          </p:stCondLst>
                                        </p:cTn>
                                        <p:tgtEl>
                                          <p:spTgt spid="824"/>
                                        </p:tgtEl>
                                        <p:attrNameLst>
                                          <p:attrName>style.visibility</p:attrName>
                                        </p:attrNameLst>
                                      </p:cBhvr>
                                      <p:to>
                                        <p:strVal val="visible"/>
                                      </p:to>
                                    </p:set>
                                    <p:animEffect transition="in" filter="fade">
                                      <p:cBhvr>
                                        <p:cTn id="16" dur="1000"/>
                                        <p:tgtEl>
                                          <p:spTgt spid="824"/>
                                        </p:tgtEl>
                                      </p:cBhvr>
                                    </p:animEffect>
                                  </p:childTnLst>
                                </p:cTn>
                              </p:par>
                              <p:par>
                                <p:cTn id="17" presetID="10" presetClass="entr" presetSubtype="0" fill="hold" nodeType="withEffect">
                                  <p:stCondLst>
                                    <p:cond delay="0"/>
                                  </p:stCondLst>
                                  <p:childTnLst>
                                    <p:set>
                                      <p:cBhvr>
                                        <p:cTn id="18" dur="1" fill="hold">
                                          <p:stCondLst>
                                            <p:cond delay="0"/>
                                          </p:stCondLst>
                                        </p:cTn>
                                        <p:tgtEl>
                                          <p:spTgt spid="811"/>
                                        </p:tgtEl>
                                        <p:attrNameLst>
                                          <p:attrName>style.visibility</p:attrName>
                                        </p:attrNameLst>
                                      </p:cBhvr>
                                      <p:to>
                                        <p:strVal val="visible"/>
                                      </p:to>
                                    </p:set>
                                    <p:animEffect transition="in" filter="fade">
                                      <p:cBhvr>
                                        <p:cTn id="19"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16" name="Shape 1016"/>
        <p:cNvGrpSpPr/>
        <p:nvPr/>
      </p:nvGrpSpPr>
      <p:grpSpPr>
        <a:xfrm>
          <a:off x="0" y="0"/>
          <a:ext cx="0" cy="0"/>
          <a:chOff x="0" y="0"/>
          <a:chExt cx="0" cy="0"/>
        </a:xfrm>
      </p:grpSpPr>
      <p:sp>
        <p:nvSpPr>
          <p:cNvPr id="1020" name="Google Shape;1020;p69"/>
          <p:cNvSpPr txBox="1"/>
          <p:nvPr>
            <p:ph type="title" idx="6"/>
          </p:nvPr>
        </p:nvSpPr>
        <p:spPr>
          <a:xfrm>
            <a:off x="720000" y="36338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200"/>
              <a:t>Objectives</a:t>
            </a:r>
            <a:endParaRPr lang="en-US" altLang="en-GB" sz="3200"/>
          </a:p>
        </p:txBody>
      </p:sp>
      <p:grpSp>
        <p:nvGrpSpPr>
          <p:cNvPr id="1052" name="Google Shape;1052;p69"/>
          <p:cNvGrpSpPr/>
          <p:nvPr/>
        </p:nvGrpSpPr>
        <p:grpSpPr>
          <a:xfrm rot="10800000">
            <a:off x="-151416" y="963200"/>
            <a:ext cx="968928" cy="218950"/>
            <a:chOff x="2297800" y="638425"/>
            <a:chExt cx="758100" cy="218950"/>
          </a:xfrm>
        </p:grpSpPr>
        <p:sp>
          <p:nvSpPr>
            <p:cNvPr id="1053" name="Google Shape;1053;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69"/>
          <p:cNvGrpSpPr/>
          <p:nvPr/>
        </p:nvGrpSpPr>
        <p:grpSpPr>
          <a:xfrm>
            <a:off x="8291609" y="4020475"/>
            <a:ext cx="968928" cy="218950"/>
            <a:chOff x="2297800" y="638425"/>
            <a:chExt cx="758100" cy="218950"/>
          </a:xfrm>
        </p:grpSpPr>
        <p:sp>
          <p:nvSpPr>
            <p:cNvPr id="1056" name="Google Shape;1056;p6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6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8" name="Google Shape;1058;p69"/>
          <p:cNvSpPr/>
          <p:nvPr/>
        </p:nvSpPr>
        <p:spPr>
          <a:xfrm>
            <a:off x="8368089" y="3188213"/>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69"/>
          <p:cNvSpPr/>
          <p:nvPr/>
        </p:nvSpPr>
        <p:spPr>
          <a:xfrm>
            <a:off x="8134951" y="2955076"/>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880745" y="1104900"/>
            <a:ext cx="7346950" cy="4369435"/>
          </a:xfrm>
          <a:prstGeom prst="rect">
            <a:avLst/>
          </a:prstGeom>
          <a:noFill/>
        </p:spPr>
        <p:txBody>
          <a:bodyPr wrap="square" rtlCol="0">
            <a:noAutofit/>
          </a:bodyPr>
          <a:p>
            <a:pPr marL="285750" indent="-285750">
              <a:lnSpc>
                <a:spcPct val="110000"/>
              </a:lnSpc>
              <a:buFont typeface="Arial" panose="020B0604020202020204" pitchFamily="34" charset="0"/>
              <a:buChar char="•"/>
            </a:pPr>
            <a:r>
              <a:rPr lang="en-US" sz="1700">
                <a:solidFill>
                  <a:schemeClr val="tx2"/>
                </a:solidFill>
                <a:latin typeface="Days One" panose="02000505000000020004" charset="0"/>
                <a:cs typeface="Days One" panose="02000505000000020004" charset="0"/>
              </a:rPr>
              <a:t>Monitor Environment in Real-Time:</a:t>
            </a:r>
            <a:r>
              <a:rPr lang="en-US" sz="1700">
                <a:solidFill>
                  <a:schemeClr val="tx2"/>
                </a:solidFill>
                <a:latin typeface="Lato" panose="020F0502020204030203" charset="0"/>
                <a:cs typeface="Lato" panose="020F0502020204030203" charset="0"/>
              </a:rPr>
              <a:t> Develop a system to monitor water levels and rainfall in real-time for better environmental awareness.</a:t>
            </a:r>
            <a:endParaRPr lang="en-US" sz="1700">
              <a:solidFill>
                <a:schemeClr val="tx2"/>
              </a:solidFill>
              <a:latin typeface="Lato" panose="020F0502020204030203" charset="0"/>
              <a:cs typeface="Lato" panose="020F0502020204030203" charset="0"/>
            </a:endParaRPr>
          </a:p>
          <a:p>
            <a:pPr marL="285750" indent="-285750">
              <a:lnSpc>
                <a:spcPct val="110000"/>
              </a:lnSpc>
              <a:buFont typeface="Arial" panose="020B0604020202020204" pitchFamily="34" charset="0"/>
              <a:buChar char="•"/>
            </a:pPr>
            <a:r>
              <a:rPr lang="en-US" sz="1700">
                <a:solidFill>
                  <a:schemeClr val="tx2"/>
                </a:solidFill>
                <a:latin typeface="Days One" panose="02000505000000020004" charset="0"/>
                <a:cs typeface="Days One" panose="02000505000000020004" charset="0"/>
              </a:rPr>
              <a:t>Automated Alerts:</a:t>
            </a:r>
            <a:r>
              <a:rPr lang="en-US" sz="1700">
                <a:solidFill>
                  <a:schemeClr val="tx2"/>
                </a:solidFill>
                <a:latin typeface="Lato" panose="020F0502020204030203" charset="0"/>
                <a:cs typeface="Lato" panose="020F0502020204030203" charset="0"/>
              </a:rPr>
              <a:t> Implement alerts to notify homeowners instantly of significant changes in water levels or rainfall.</a:t>
            </a:r>
            <a:endParaRPr lang="en-US" sz="1700">
              <a:solidFill>
                <a:schemeClr val="tx2"/>
              </a:solidFill>
              <a:latin typeface="Lato" panose="020F0502020204030203" charset="0"/>
              <a:cs typeface="Lato" panose="020F0502020204030203" charset="0"/>
            </a:endParaRPr>
          </a:p>
          <a:p>
            <a:pPr marL="285750" indent="-285750">
              <a:lnSpc>
                <a:spcPct val="110000"/>
              </a:lnSpc>
              <a:buFont typeface="Arial" panose="020B0604020202020204" pitchFamily="34" charset="0"/>
              <a:buChar char="•"/>
            </a:pPr>
            <a:r>
              <a:rPr lang="en-US" sz="1700">
                <a:solidFill>
                  <a:schemeClr val="tx2"/>
                </a:solidFill>
                <a:latin typeface="Days One" panose="02000505000000020004" charset="0"/>
                <a:cs typeface="Days One" panose="02000505000000020004" charset="0"/>
              </a:rPr>
              <a:t>User-Friendly Integration:</a:t>
            </a:r>
            <a:r>
              <a:rPr lang="en-US" sz="1700">
                <a:solidFill>
                  <a:schemeClr val="tx2"/>
                </a:solidFill>
                <a:latin typeface="Lato" panose="020F0502020204030203" charset="0"/>
                <a:cs typeface="Lato" panose="020F0502020204030203" charset="0"/>
              </a:rPr>
              <a:t> Design HydroAlert to easily integrate with existing smart home setups for effortless monitoring and management.</a:t>
            </a:r>
            <a:endParaRPr lang="en-US" sz="1700">
              <a:solidFill>
                <a:schemeClr val="tx2"/>
              </a:solidFill>
              <a:latin typeface="Lato" panose="020F0502020204030203" charset="0"/>
              <a:cs typeface="Lato" panose="020F0502020204030203" charset="0"/>
            </a:endParaRPr>
          </a:p>
          <a:p>
            <a:pPr marL="285750" indent="-285750">
              <a:lnSpc>
                <a:spcPct val="110000"/>
              </a:lnSpc>
              <a:buFont typeface="Arial" panose="020B0604020202020204" pitchFamily="34" charset="0"/>
              <a:buChar char="•"/>
            </a:pPr>
            <a:r>
              <a:rPr lang="en-US" sz="1700">
                <a:solidFill>
                  <a:schemeClr val="tx2"/>
                </a:solidFill>
                <a:latin typeface="Days One" panose="02000505000000020004" charset="0"/>
                <a:cs typeface="Days One" panose="02000505000000020004" charset="0"/>
              </a:rPr>
              <a:t>Efficient Water Management:</a:t>
            </a:r>
            <a:r>
              <a:rPr lang="en-US" sz="1700">
                <a:solidFill>
                  <a:schemeClr val="tx2"/>
                </a:solidFill>
                <a:latin typeface="Lato" panose="020F0502020204030203" charset="0"/>
                <a:cs typeface="Lato" panose="020F0502020204030203" charset="0"/>
              </a:rPr>
              <a:t>Provide homeowners with insights for better water usage decisions, promoting sustainable water management.</a:t>
            </a:r>
            <a:endParaRPr lang="en-US" sz="1700">
              <a:solidFill>
                <a:schemeClr val="tx2"/>
              </a:solidFill>
              <a:latin typeface="Lato" panose="020F0502020204030203" charset="0"/>
              <a:cs typeface="Lato" panose="020F0502020204030203" charset="0"/>
            </a:endParaRPr>
          </a:p>
          <a:p>
            <a:pPr marL="285750" indent="-285750">
              <a:lnSpc>
                <a:spcPct val="110000"/>
              </a:lnSpc>
              <a:buFont typeface="Arial" panose="020B0604020202020204" pitchFamily="34" charset="0"/>
              <a:buChar char="•"/>
            </a:pPr>
            <a:r>
              <a:rPr lang="en-US" sz="1700">
                <a:solidFill>
                  <a:schemeClr val="tx2"/>
                </a:solidFill>
                <a:latin typeface="Days One" panose="02000505000000020004" charset="0"/>
                <a:cs typeface="Days One" panose="02000505000000020004" charset="0"/>
              </a:rPr>
              <a:t>Pilot Testing and Feedback:</a:t>
            </a:r>
            <a:r>
              <a:rPr lang="en-US" sz="1700">
                <a:solidFill>
                  <a:schemeClr val="tx2"/>
                </a:solidFill>
                <a:latin typeface="Lato" panose="020F0502020204030203" charset="0"/>
                <a:cs typeface="Lato" panose="020F0502020204030203" charset="0"/>
              </a:rPr>
              <a:t>Test HydroAlert in a home environment, gathering feedback to improve usability and effectiveness.</a:t>
            </a:r>
            <a:endParaRPr lang="en-US" sz="1700">
              <a:solidFill>
                <a:schemeClr val="tx2"/>
              </a:solidFill>
              <a:latin typeface="Lato" panose="020F0502020204030203" charset="0"/>
              <a:cs typeface="Lato" panose="020F0502020204030203" charset="0"/>
            </a:endParaRPr>
          </a:p>
        </p:txBody>
      </p:sp>
      <p:grpSp>
        <p:nvGrpSpPr>
          <p:cNvPr id="8" name="Google Shape;1143;p70"/>
          <p:cNvGrpSpPr/>
          <p:nvPr/>
        </p:nvGrpSpPr>
        <p:grpSpPr>
          <a:xfrm rot="4380043">
            <a:off x="829310" y="1081405"/>
            <a:ext cx="323850" cy="278765"/>
            <a:chOff x="5320111" y="1881293"/>
            <a:chExt cx="470512" cy="545615"/>
          </a:xfrm>
        </p:grpSpPr>
        <p:sp>
          <p:nvSpPr>
            <p:cNvPr id="9"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 name="Google Shape;1143;p70"/>
          <p:cNvGrpSpPr/>
          <p:nvPr/>
        </p:nvGrpSpPr>
        <p:grpSpPr>
          <a:xfrm rot="4380043">
            <a:off x="835660" y="1708785"/>
            <a:ext cx="323850" cy="278765"/>
            <a:chOff x="5320111" y="1881293"/>
            <a:chExt cx="470512" cy="545615"/>
          </a:xfrm>
        </p:grpSpPr>
        <p:sp>
          <p:nvSpPr>
            <p:cNvPr id="13"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6" name="Google Shape;1143;p70"/>
          <p:cNvGrpSpPr/>
          <p:nvPr/>
        </p:nvGrpSpPr>
        <p:grpSpPr>
          <a:xfrm rot="4380043">
            <a:off x="828675" y="2277745"/>
            <a:ext cx="323850" cy="278765"/>
            <a:chOff x="5320111" y="1881293"/>
            <a:chExt cx="470512" cy="545615"/>
          </a:xfrm>
        </p:grpSpPr>
        <p:sp>
          <p:nvSpPr>
            <p:cNvPr id="17"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1143;p70"/>
          <p:cNvGrpSpPr/>
          <p:nvPr/>
        </p:nvGrpSpPr>
        <p:grpSpPr>
          <a:xfrm rot="4380043">
            <a:off x="846455" y="3966210"/>
            <a:ext cx="323850" cy="278765"/>
            <a:chOff x="5320111" y="1881293"/>
            <a:chExt cx="470512" cy="545615"/>
          </a:xfrm>
        </p:grpSpPr>
        <p:sp>
          <p:nvSpPr>
            <p:cNvPr id="21"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1143;p70"/>
          <p:cNvGrpSpPr/>
          <p:nvPr/>
        </p:nvGrpSpPr>
        <p:grpSpPr>
          <a:xfrm rot="4380043">
            <a:off x="829945" y="3126740"/>
            <a:ext cx="323850" cy="278765"/>
            <a:chOff x="5320111" y="1881293"/>
            <a:chExt cx="470512" cy="545615"/>
          </a:xfrm>
        </p:grpSpPr>
        <p:sp>
          <p:nvSpPr>
            <p:cNvPr id="25" name="Google Shape;1144;p70"/>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145;p70"/>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146;p70"/>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78" name="Google Shape;1078;p32"/>
          <p:cNvPicPr preferRelativeResize="0"/>
          <p:nvPr/>
        </p:nvPicPr>
        <p:blipFill rotWithShape="1">
          <a:blip r:embed="rId1"/>
          <a:srcRect t="14449"/>
          <a:stretch>
            <a:fillRect/>
          </a:stretch>
        </p:blipFill>
        <p:spPr>
          <a:xfrm>
            <a:off x="7596505" y="3291840"/>
            <a:ext cx="1936115" cy="1990090"/>
          </a:xfrm>
          <a:prstGeom prst="rect">
            <a:avLst/>
          </a:prstGeom>
          <a:noFill/>
          <a:ln>
            <a:noFill/>
          </a:ln>
          <a:effectLst>
            <a:outerShdw blurRad="271463" dist="114300" dir="21540000" algn="bl" rotWithShape="0">
              <a:schemeClr val="lt1">
                <a:alpha val="90000"/>
              </a:scheme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5"/>
                                        </p:tgtEl>
                                        <p:attrNameLst>
                                          <p:attrName>style.visibility</p:attrName>
                                        </p:attrNameLst>
                                      </p:cBhvr>
                                      <p:to>
                                        <p:strVal val="visible"/>
                                      </p:to>
                                    </p:set>
                                    <p:animEffect transition="in" filter="fade">
                                      <p:cBhvr>
                                        <p:cTn id="7" dur="1000"/>
                                        <p:tgtEl>
                                          <p:spTgt spid="1055"/>
                                        </p:tgtEl>
                                      </p:cBhvr>
                                    </p:animEffect>
                                  </p:childTnLst>
                                </p:cTn>
                              </p:par>
                              <p:par>
                                <p:cTn id="8" presetID="10" presetClass="entr" presetSubtype="0" fill="hold" nodeType="withEffect">
                                  <p:stCondLst>
                                    <p:cond delay="0"/>
                                  </p:stCondLst>
                                  <p:childTnLst>
                                    <p:set>
                                      <p:cBhvr>
                                        <p:cTn id="9" dur="1" fill="hold">
                                          <p:stCondLst>
                                            <p:cond delay="0"/>
                                          </p:stCondLst>
                                        </p:cTn>
                                        <p:tgtEl>
                                          <p:spTgt spid="1058"/>
                                        </p:tgtEl>
                                        <p:attrNameLst>
                                          <p:attrName>style.visibility</p:attrName>
                                        </p:attrNameLst>
                                      </p:cBhvr>
                                      <p:to>
                                        <p:strVal val="visible"/>
                                      </p:to>
                                    </p:set>
                                    <p:animEffect transition="in" filter="fade">
                                      <p:cBhvr>
                                        <p:cTn id="10" dur="1000"/>
                                        <p:tgtEl>
                                          <p:spTgt spid="1058"/>
                                        </p:tgtEl>
                                      </p:cBhvr>
                                    </p:animEffect>
                                  </p:childTnLst>
                                </p:cTn>
                              </p:par>
                              <p:par>
                                <p:cTn id="11" presetID="10" presetClass="entr" presetSubtype="0" fill="hold" nodeType="withEffect">
                                  <p:stCondLst>
                                    <p:cond delay="0"/>
                                  </p:stCondLst>
                                  <p:childTnLst>
                                    <p:set>
                                      <p:cBhvr>
                                        <p:cTn id="12" dur="1" fill="hold">
                                          <p:stCondLst>
                                            <p:cond delay="0"/>
                                          </p:stCondLst>
                                        </p:cTn>
                                        <p:tgtEl>
                                          <p:spTgt spid="1059"/>
                                        </p:tgtEl>
                                        <p:attrNameLst>
                                          <p:attrName>style.visibility</p:attrName>
                                        </p:attrNameLst>
                                      </p:cBhvr>
                                      <p:to>
                                        <p:strVal val="visible"/>
                                      </p:to>
                                    </p:set>
                                    <p:animEffect transition="in" filter="fade">
                                      <p:cBhvr>
                                        <p:cTn id="13" dur="1000"/>
                                        <p:tgtEl>
                                          <p:spTgt spid="1059"/>
                                        </p:tgtEl>
                                      </p:cBhvr>
                                    </p:animEffect>
                                  </p:childTnLst>
                                </p:cTn>
                              </p:par>
                              <p:par>
                                <p:cTn id="14" presetID="10" presetClass="entr" presetSubtype="0" fill="hold" nodeType="withEffect">
                                  <p:stCondLst>
                                    <p:cond delay="0"/>
                                  </p:stCondLst>
                                  <p:childTnLst>
                                    <p:set>
                                      <p:cBhvr>
                                        <p:cTn id="15" dur="1" fill="hold">
                                          <p:stCondLst>
                                            <p:cond delay="0"/>
                                          </p:stCondLst>
                                        </p:cTn>
                                        <p:tgtEl>
                                          <p:spTgt spid="1052"/>
                                        </p:tgtEl>
                                        <p:attrNameLst>
                                          <p:attrName>style.visibility</p:attrName>
                                        </p:attrNameLst>
                                      </p:cBhvr>
                                      <p:to>
                                        <p:strVal val="visible"/>
                                      </p:to>
                                    </p:set>
                                    <p:animEffect transition="in" filter="fade">
                                      <p:cBhvr>
                                        <p:cTn id="16"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4987</Words>
  <Application>WPS Presentation</Application>
  <PresentationFormat/>
  <Paragraphs>117</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Arial</vt:lpstr>
      <vt:lpstr>Days One</vt:lpstr>
      <vt:lpstr>Bebas Neue</vt:lpstr>
      <vt:lpstr>Segoe Print</vt:lpstr>
      <vt:lpstr>Lato</vt:lpstr>
      <vt:lpstr>Roboto Condensed Light</vt:lpstr>
      <vt:lpstr>Poppins</vt:lpstr>
      <vt:lpstr>Patrick Hand</vt:lpstr>
      <vt:lpstr>Days One</vt:lpstr>
      <vt:lpstr>Lato</vt:lpstr>
      <vt:lpstr>Microsoft YaHei</vt:lpstr>
      <vt:lpstr>Arial Unicode MS</vt:lpstr>
      <vt:lpstr>Internet of Things XL by Slidesgo</vt:lpstr>
      <vt:lpstr>HydroAlert</vt:lpstr>
      <vt:lpstr>Introduction</vt:lpstr>
      <vt:lpstr>Organization Background</vt:lpstr>
      <vt:lpstr>Problem</vt:lpstr>
      <vt:lpstr>01</vt:lpstr>
      <vt:lpstr>01</vt:lpstr>
      <vt:lpstr>WATER WASTE</vt:lpstr>
      <vt:lpstr>PowerPoint 演示文稿</vt:lpstr>
      <vt:lpstr>Objectives</vt:lpstr>
      <vt:lpstr>Significance to Posible User</vt:lpstr>
      <vt:lpstr>WATER WASTE</vt:lpstr>
      <vt:lpstr>Technical Feasibility</vt:lpstr>
      <vt:lpstr>PowerPoint 演示文稿</vt:lpstr>
      <vt:lpstr>Technical Feasibility</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HydroAlert</dc:title>
  <dc:creator/>
  <cp:lastModifiedBy>WPS_1710500345</cp:lastModifiedBy>
  <cp:revision>25</cp:revision>
  <dcterms:created xsi:type="dcterms:W3CDTF">2024-04-08T01:08:00Z</dcterms:created>
  <dcterms:modified xsi:type="dcterms:W3CDTF">2024-04-16T14:37:03Z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57FA6ADDC8964886AE8B85A669B0354F_12</vt:lpwstr>
  </property>
  <property fmtid="{D5CDD505-2E9C-101B-9397-08002B2CF9AE}" pid="3" name="KSOProductBuildVer">
    <vt:lpwstr>1033-12.2.0.13472</vt:lpwstr>
  </property>
</Properties>
</file>