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4"/>
  </p:normalViewPr>
  <p:slideViewPr>
    <p:cSldViewPr snapToGrid="0" snapToObjects="1">
      <p:cViewPr varScale="1">
        <p:scale>
          <a:sx n="81" d="100"/>
          <a:sy n="81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28419/magnifying-glass-by-bitterju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0F9E-64B2-7141-B6E2-EA27E6C79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Orlando City Crime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F12FF-CD5C-044D-AC0B-997F39167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UCF Data and Visualization Bootcamp</a:t>
            </a:r>
          </a:p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04332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C943-7D44-F645-9C53-C6355BD1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Data Search?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Magnifying Glass by bitterjug - Hand-drawn magnifying glass">
            <a:extLst>
              <a:ext uri="{FF2B5EF4-FFF2-40B4-BE49-F238E27FC236}">
                <a16:creationId xmlns:a16="http://schemas.microsoft.com/office/drawing/2014/main" id="{C02D0296-4276-F745-8DA0-68C1BFF2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561" y="873959"/>
            <a:ext cx="6517065" cy="47900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16C9-0DED-C04B-A33F-D6E64F91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Geocode API</a:t>
            </a:r>
          </a:p>
          <a:p>
            <a:r>
              <a:rPr lang="en-US" dirty="0"/>
              <a:t>Census Data</a:t>
            </a:r>
          </a:p>
          <a:p>
            <a:r>
              <a:rPr lang="en-US" dirty="0"/>
              <a:t>.</a:t>
            </a:r>
            <a:r>
              <a:rPr lang="en-US" dirty="0" err="1"/>
              <a:t>gov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50039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36D6-7446-5142-91C9-56F59434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Clean that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AD39BA-95AE-9A45-A3A7-332852B1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096625"/>
            <a:ext cx="6517065" cy="43447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E471-1D75-C64D-978F-4544FDDB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Drop your </a:t>
            </a:r>
            <a:r>
              <a:rPr lang="en-US" dirty="0" err="1"/>
              <a:t>NaNs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pd.dropna</a:t>
            </a:r>
            <a:r>
              <a:rPr lang="en-US" dirty="0"/>
              <a:t>()</a:t>
            </a:r>
          </a:p>
          <a:p>
            <a:r>
              <a:rPr lang="en-US" dirty="0"/>
              <a:t>Remove redundant columns</a:t>
            </a:r>
          </a:p>
          <a:p>
            <a:pPr lvl="1"/>
            <a:r>
              <a:rPr lang="en-US" dirty="0" err="1"/>
              <a:t>Pd.drop</a:t>
            </a:r>
            <a:r>
              <a:rPr lang="en-US" dirty="0"/>
              <a:t>(columns=)</a:t>
            </a:r>
          </a:p>
          <a:p>
            <a:r>
              <a:rPr lang="en-US" dirty="0"/>
              <a:t>Append necessary columns to populate remaining values</a:t>
            </a:r>
          </a:p>
        </p:txBody>
      </p:sp>
    </p:spTree>
    <p:extLst>
      <p:ext uri="{BB962C8B-B14F-4D97-AF65-F5344CB8AC3E}">
        <p14:creationId xmlns:p14="http://schemas.microsoft.com/office/powerpoint/2010/main" val="292723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A181-3C4B-A341-8437-2CF927AD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CD9C-92EF-C44A-BAC7-D7B4A7CA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33887" cy="3581400"/>
          </a:xfrm>
        </p:spPr>
        <p:txBody>
          <a:bodyPr/>
          <a:lstStyle/>
          <a:p>
            <a:r>
              <a:rPr lang="en-US" dirty="0"/>
              <a:t>Assault</a:t>
            </a:r>
          </a:p>
          <a:p>
            <a:r>
              <a:rPr lang="en-US" dirty="0"/>
              <a:t>Arson</a:t>
            </a:r>
          </a:p>
          <a:p>
            <a:r>
              <a:rPr lang="en-US" dirty="0"/>
              <a:t>Burglary</a:t>
            </a:r>
          </a:p>
          <a:p>
            <a:r>
              <a:rPr lang="en-US" dirty="0"/>
              <a:t>Fraud</a:t>
            </a:r>
          </a:p>
          <a:p>
            <a:r>
              <a:rPr lang="en-US" dirty="0"/>
              <a:t>Homicide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BA221-F1C7-BD4C-BF8B-CED27498E793}"/>
              </a:ext>
            </a:extLst>
          </p:cNvPr>
          <p:cNvSpPr txBox="1"/>
          <p:nvPr/>
        </p:nvSpPr>
        <p:spPr>
          <a:xfrm>
            <a:off x="3840480" y="2286000"/>
            <a:ext cx="2749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Narcotics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Robbery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Theft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Vehicle Theft</a:t>
            </a:r>
          </a:p>
        </p:txBody>
      </p:sp>
      <p:pic>
        <p:nvPicPr>
          <p:cNvPr id="9" name="Picture 8" descr="Pie Chart: Crime Type">
            <a:extLst>
              <a:ext uri="{FF2B5EF4-FFF2-40B4-BE49-F238E27FC236}">
                <a16:creationId xmlns:a16="http://schemas.microsoft.com/office/drawing/2014/main" id="{8B03AB00-EBB0-F644-9745-7B6BF78C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337" y="142875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0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067A-A100-9A44-9A28-FA7B9B85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Orlando </a:t>
            </a:r>
            <a:br>
              <a:rPr lang="en-US" dirty="0"/>
            </a:br>
            <a:r>
              <a:rPr lang="en-US" dirty="0"/>
              <a:t>	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FDC1-54AE-D347-9C99-D1B3D07B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  <a:p>
            <a:r>
              <a:rPr lang="en-US" dirty="0"/>
              <a:t>Median Income</a:t>
            </a:r>
          </a:p>
          <a:p>
            <a:r>
              <a:rPr lang="en-US" dirty="0"/>
              <a:t>Poverty 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5CDDA-3CB7-E149-8117-95744FDC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171700"/>
            <a:ext cx="80391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4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63F8-82A3-9F40-9C3C-26D32920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</a:t>
            </a:r>
            <a:br>
              <a:rPr lang="en-US" dirty="0"/>
            </a:br>
            <a:r>
              <a:rPr lang="en-US" dirty="0"/>
              <a:t>	Demographics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C5EF60-86DB-2742-8D16-181D5166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71700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04BC8B-D9B2-F447-839B-7FD4A65CDC6B}"/>
              </a:ext>
            </a:extLst>
          </p:cNvPr>
          <p:cNvSpPr txBox="1"/>
          <p:nvPr/>
        </p:nvSpPr>
        <p:spPr>
          <a:xfrm>
            <a:off x="6958014" y="2171700"/>
            <a:ext cx="245745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 The scatter plots show the lack of strong correlating data within the chart</a:t>
            </a:r>
          </a:p>
        </p:txBody>
      </p:sp>
    </p:spTree>
    <p:extLst>
      <p:ext uri="{BB962C8B-B14F-4D97-AF65-F5344CB8AC3E}">
        <p14:creationId xmlns:p14="http://schemas.microsoft.com/office/powerpoint/2010/main" val="23229559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Crop</vt:lpstr>
      <vt:lpstr>Orlando City Crime Data Analysis</vt:lpstr>
      <vt:lpstr>Data Search?</vt:lpstr>
      <vt:lpstr>Clean that Data</vt:lpstr>
      <vt:lpstr>Types of Crime </vt:lpstr>
      <vt:lpstr>Orlando   Demographics</vt:lpstr>
      <vt:lpstr>Visualized  Demographics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Orlando City Crime Data Analysis</dc:title>
  <dc:creator>Jhuelian Gasmena</dc:creator>
  <cp:lastModifiedBy>Jean Gonzalez</cp:lastModifiedBy>
  <cp:revision>2</cp:revision>
  <dcterms:created xsi:type="dcterms:W3CDTF">2018-11-03T11:36:16Z</dcterms:created>
  <dcterms:modified xsi:type="dcterms:W3CDTF">2018-11-15T17:13:26Z</dcterms:modified>
</cp:coreProperties>
</file>