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68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5"/>
          <p:cNvSpPr/>
          <p:nvPr/>
        </p:nvSpPr>
        <p:spPr>
          <a:xfrm>
            <a:off x="228600" y="228600"/>
            <a:ext cx="8695944" cy="6035040"/>
          </a:xfrm>
          <a:custGeom>
            <a:avLst>
              <a:gd name="f0" fmla="val 27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11665" y="5353967"/>
            <a:ext cx="8723376" cy="1331576"/>
            <a:chOff x="211665" y="5353967"/>
            <a:chExt cx="8723376" cy="1331576"/>
          </a:xfrm>
        </p:grpSpPr>
        <p:sp>
          <p:nvSpPr>
            <p:cNvPr id="4" name="Freeform 14"/>
            <p:cNvSpPr/>
            <p:nvPr/>
          </p:nvSpPr>
          <p:spPr>
            <a:xfrm>
              <a:off x="6054919" y="5499183"/>
              <a:ext cx="2880122" cy="7149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+- f103 0 f1"/>
                <a:gd name="f107" fmla="*/ 2700 1 f104"/>
                <a:gd name="f108" fmla="*/ 0 1 f105"/>
                <a:gd name="f109" fmla="*/ 2586 1 f104"/>
                <a:gd name="f110" fmla="*/ 18 1 f105"/>
                <a:gd name="f111" fmla="*/ 2470 1 f104"/>
                <a:gd name="f112" fmla="*/ 38 1 f105"/>
                <a:gd name="f113" fmla="*/ 2352 1 f104"/>
                <a:gd name="f114" fmla="*/ 60 1 f105"/>
                <a:gd name="f115" fmla="*/ 2230 1 f104"/>
                <a:gd name="f116" fmla="*/ 82 1 f105"/>
                <a:gd name="f117" fmla="*/ 2106 1 f104"/>
                <a:gd name="f118" fmla="*/ 108 1 f105"/>
                <a:gd name="f119" fmla="*/ 1978 1 f104"/>
                <a:gd name="f120" fmla="*/ 134 1 f105"/>
                <a:gd name="f121" fmla="*/ 1848 1 f104"/>
                <a:gd name="f122" fmla="*/ 164 1 f105"/>
                <a:gd name="f123" fmla="*/ 1714 1 f104"/>
                <a:gd name="f124" fmla="*/ 194 1 f105"/>
                <a:gd name="f125" fmla="*/ 1472 1 f104"/>
                <a:gd name="f126" fmla="*/ 252 1 f105"/>
                <a:gd name="f127" fmla="*/ 1236 1 f104"/>
                <a:gd name="f128" fmla="*/ 304 1 f105"/>
                <a:gd name="f129" fmla="*/ 1010 1 f104"/>
                <a:gd name="f130" fmla="*/ 352 1 f105"/>
                <a:gd name="f131" fmla="*/ 792 1 f104"/>
                <a:gd name="f132" fmla="*/ 398 1 f105"/>
                <a:gd name="f133" fmla="*/ 584 1 f104"/>
                <a:gd name="f134" fmla="*/ 438 1 f105"/>
                <a:gd name="f135" fmla="*/ 382 1 f104"/>
                <a:gd name="f136" fmla="*/ 474 1 f105"/>
                <a:gd name="f137" fmla="*/ 188 1 f104"/>
                <a:gd name="f138" fmla="*/ 508 1 f105"/>
                <a:gd name="f139" fmla="*/ 0 1 f104"/>
                <a:gd name="f140" fmla="*/ 538 1 f105"/>
                <a:gd name="f141" fmla="*/ 130 1 f104"/>
                <a:gd name="f142" fmla="*/ 556 1 f105"/>
                <a:gd name="f143" fmla="*/ 254 1 f104"/>
                <a:gd name="f144" fmla="*/ 572 1 f105"/>
                <a:gd name="f145" fmla="*/ 374 1 f104"/>
                <a:gd name="f146" fmla="*/ 586 1 f105"/>
                <a:gd name="f147" fmla="*/ 492 1 f104"/>
                <a:gd name="f148" fmla="*/ 598 1 f105"/>
                <a:gd name="f149" fmla="*/ 606 1 f104"/>
                <a:gd name="f150" fmla="*/ 610 1 f105"/>
                <a:gd name="f151" fmla="*/ 716 1 f104"/>
                <a:gd name="f152" fmla="*/ 618 1 f105"/>
                <a:gd name="f153" fmla="*/ 822 1 f104"/>
                <a:gd name="f154" fmla="*/ 626 1 f105"/>
                <a:gd name="f155" fmla="*/ 926 1 f104"/>
                <a:gd name="f156" fmla="*/ 632 1 f105"/>
                <a:gd name="f157" fmla="*/ 1028 1 f104"/>
                <a:gd name="f158" fmla="*/ 636 1 f105"/>
                <a:gd name="f159" fmla="*/ 1126 1 f104"/>
                <a:gd name="f160" fmla="*/ 638 1 f105"/>
                <a:gd name="f161" fmla="*/ 1220 1 f104"/>
                <a:gd name="f162" fmla="*/ 640 1 f105"/>
                <a:gd name="f163" fmla="*/ 1312 1 f104"/>
                <a:gd name="f164" fmla="*/ 1402 1 f104"/>
                <a:gd name="f165" fmla="*/ 1490 1 f104"/>
                <a:gd name="f166" fmla="*/ 1574 1 f104"/>
                <a:gd name="f167" fmla="*/ 1656 1 f104"/>
                <a:gd name="f168" fmla="*/ 1734 1 f104"/>
                <a:gd name="f169" fmla="*/ 620 1 f105"/>
                <a:gd name="f170" fmla="*/ 1812 1 f104"/>
                <a:gd name="f171" fmla="*/ 612 1 f105"/>
                <a:gd name="f172" fmla="*/ 1886 1 f104"/>
                <a:gd name="f173" fmla="*/ 602 1 f105"/>
                <a:gd name="f174" fmla="*/ 1960 1 f104"/>
                <a:gd name="f175" fmla="*/ 592 1 f105"/>
                <a:gd name="f176" fmla="*/ 2030 1 f104"/>
                <a:gd name="f177" fmla="*/ 580 1 f105"/>
                <a:gd name="f178" fmla="*/ 2100 1 f104"/>
                <a:gd name="f179" fmla="*/ 568 1 f105"/>
                <a:gd name="f180" fmla="*/ 2166 1 f104"/>
                <a:gd name="f181" fmla="*/ 554 1 f105"/>
                <a:gd name="f182" fmla="*/ 2232 1 f104"/>
                <a:gd name="f183" fmla="*/ 540 1 f105"/>
                <a:gd name="f184" fmla="*/ 2296 1 f104"/>
                <a:gd name="f185" fmla="*/ 524 1 f105"/>
                <a:gd name="f186" fmla="*/ 2358 1 f104"/>
                <a:gd name="f187" fmla="*/ 2418 1 f104"/>
                <a:gd name="f188" fmla="*/ 490 1 f105"/>
                <a:gd name="f189" fmla="*/ 2478 1 f104"/>
                <a:gd name="f190" fmla="*/ 472 1 f105"/>
                <a:gd name="f191" fmla="*/ 2592 1 f104"/>
                <a:gd name="f192" fmla="*/ 432 1 f105"/>
                <a:gd name="f193" fmla="*/ 2702 1 f104"/>
                <a:gd name="f194" fmla="*/ 390 1 f105"/>
                <a:gd name="f195" fmla="*/ 2706 1 f104"/>
                <a:gd name="f196" fmla="*/ 388 1 f105"/>
                <a:gd name="f197" fmla="*/ f98 1 f104"/>
                <a:gd name="f198" fmla="*/ f99 1 f105"/>
                <a:gd name="f199" fmla="*/ f139 f95 1"/>
                <a:gd name="f200" fmla="*/ f197 f95 1"/>
                <a:gd name="f201" fmla="*/ f198 f96 1"/>
                <a:gd name="f202" fmla="*/ f108 f96 1"/>
                <a:gd name="f203" fmla="*/ f107 f95 1"/>
                <a:gd name="f204" fmla="*/ f109 f95 1"/>
                <a:gd name="f205" fmla="*/ f110 f96 1"/>
                <a:gd name="f206" fmla="*/ f111 f95 1"/>
                <a:gd name="f207" fmla="*/ f112 f96 1"/>
                <a:gd name="f208" fmla="*/ f113 f95 1"/>
                <a:gd name="f209" fmla="*/ f114 f96 1"/>
                <a:gd name="f210" fmla="*/ f115 f95 1"/>
                <a:gd name="f211" fmla="*/ f116 f96 1"/>
                <a:gd name="f212" fmla="*/ f117 f95 1"/>
                <a:gd name="f213" fmla="*/ f118 f96 1"/>
                <a:gd name="f214" fmla="*/ f119 f95 1"/>
                <a:gd name="f215" fmla="*/ f120 f96 1"/>
                <a:gd name="f216" fmla="*/ f121 f95 1"/>
                <a:gd name="f217" fmla="*/ f122 f96 1"/>
                <a:gd name="f218" fmla="*/ f123 f95 1"/>
                <a:gd name="f219" fmla="*/ f124 f96 1"/>
                <a:gd name="f220" fmla="*/ f125 f95 1"/>
                <a:gd name="f221" fmla="*/ f126 f96 1"/>
                <a:gd name="f222" fmla="*/ f127 f95 1"/>
                <a:gd name="f223" fmla="*/ f128 f96 1"/>
                <a:gd name="f224" fmla="*/ f129 f95 1"/>
                <a:gd name="f225" fmla="*/ f130 f96 1"/>
                <a:gd name="f226" fmla="*/ f131 f95 1"/>
                <a:gd name="f227" fmla="*/ f132 f96 1"/>
                <a:gd name="f228" fmla="*/ f133 f95 1"/>
                <a:gd name="f229" fmla="*/ f134 f96 1"/>
                <a:gd name="f230" fmla="*/ f135 f95 1"/>
                <a:gd name="f231" fmla="*/ f136 f96 1"/>
                <a:gd name="f232" fmla="*/ f137 f95 1"/>
                <a:gd name="f233" fmla="*/ f138 f96 1"/>
                <a:gd name="f234" fmla="*/ f140 f96 1"/>
                <a:gd name="f235" fmla="*/ f141 f95 1"/>
                <a:gd name="f236" fmla="*/ f142 f96 1"/>
                <a:gd name="f237" fmla="*/ f143 f95 1"/>
                <a:gd name="f238" fmla="*/ f144 f96 1"/>
                <a:gd name="f239" fmla="*/ f145 f95 1"/>
                <a:gd name="f240" fmla="*/ f146 f96 1"/>
                <a:gd name="f241" fmla="*/ f147 f95 1"/>
                <a:gd name="f242" fmla="*/ f148 f96 1"/>
                <a:gd name="f243" fmla="*/ f149 f95 1"/>
                <a:gd name="f244" fmla="*/ f150 f96 1"/>
                <a:gd name="f245" fmla="*/ f151 f95 1"/>
                <a:gd name="f246" fmla="*/ f152 f96 1"/>
                <a:gd name="f247" fmla="*/ f153 f95 1"/>
                <a:gd name="f248" fmla="*/ f154 f96 1"/>
                <a:gd name="f249" fmla="*/ f155 f95 1"/>
                <a:gd name="f250" fmla="*/ f156 f96 1"/>
                <a:gd name="f251" fmla="*/ f157 f95 1"/>
                <a:gd name="f252" fmla="*/ f158 f96 1"/>
                <a:gd name="f253" fmla="*/ f159 f95 1"/>
                <a:gd name="f254" fmla="*/ f160 f96 1"/>
                <a:gd name="f255" fmla="*/ f161 f95 1"/>
                <a:gd name="f256" fmla="*/ f162 f96 1"/>
                <a:gd name="f257" fmla="*/ f163 f95 1"/>
                <a:gd name="f258" fmla="*/ f164 f95 1"/>
                <a:gd name="f259" fmla="*/ f165 f95 1"/>
                <a:gd name="f260" fmla="*/ f166 f95 1"/>
                <a:gd name="f261" fmla="*/ f167 f95 1"/>
                <a:gd name="f262" fmla="*/ f168 f95 1"/>
                <a:gd name="f263" fmla="*/ f169 f96 1"/>
                <a:gd name="f264" fmla="*/ f170 f95 1"/>
                <a:gd name="f265" fmla="*/ f171 f96 1"/>
                <a:gd name="f266" fmla="*/ f172 f95 1"/>
                <a:gd name="f267" fmla="*/ f173 f96 1"/>
                <a:gd name="f268" fmla="*/ f174 f95 1"/>
                <a:gd name="f269" fmla="*/ f175 f96 1"/>
                <a:gd name="f270" fmla="*/ f176 f95 1"/>
                <a:gd name="f271" fmla="*/ f177 f96 1"/>
                <a:gd name="f272" fmla="*/ f178 f95 1"/>
                <a:gd name="f273" fmla="*/ f179 f96 1"/>
                <a:gd name="f274" fmla="*/ f180 f95 1"/>
                <a:gd name="f275" fmla="*/ f181 f96 1"/>
                <a:gd name="f276" fmla="*/ f182 f95 1"/>
                <a:gd name="f277" fmla="*/ f183 f96 1"/>
                <a:gd name="f278" fmla="*/ f184 f95 1"/>
                <a:gd name="f279" fmla="*/ f185 f96 1"/>
                <a:gd name="f280" fmla="*/ f186 f95 1"/>
                <a:gd name="f281" fmla="*/ f187 f95 1"/>
                <a:gd name="f282" fmla="*/ f188 f96 1"/>
                <a:gd name="f283" fmla="*/ f189 f95 1"/>
                <a:gd name="f284" fmla="*/ f190 f96 1"/>
                <a:gd name="f285" fmla="*/ f191 f95 1"/>
                <a:gd name="f286" fmla="*/ f192 f96 1"/>
                <a:gd name="f287" fmla="*/ f193 f95 1"/>
                <a:gd name="f288" fmla="*/ f194 f96 1"/>
                <a:gd name="f289" fmla="*/ f195 f95 1"/>
                <a:gd name="f290" fmla="*/ f19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6">
                  <a:pos x="f203" y="f202"/>
                </a:cxn>
                <a:cxn ang="f106">
                  <a:pos x="f203" y="f202"/>
                </a:cxn>
                <a:cxn ang="f106">
                  <a:pos x="f204" y="f205"/>
                </a:cxn>
                <a:cxn ang="f106">
                  <a:pos x="f206" y="f207"/>
                </a:cxn>
                <a:cxn ang="f106">
                  <a:pos x="f208" y="f209"/>
                </a:cxn>
                <a:cxn ang="f106">
                  <a:pos x="f210" y="f211"/>
                </a:cxn>
                <a:cxn ang="f106">
                  <a:pos x="f212" y="f213"/>
                </a:cxn>
                <a:cxn ang="f106">
                  <a:pos x="f214" y="f215"/>
                </a:cxn>
                <a:cxn ang="f106">
                  <a:pos x="f216" y="f217"/>
                </a:cxn>
                <a:cxn ang="f106">
                  <a:pos x="f218" y="f219"/>
                </a:cxn>
                <a:cxn ang="f106">
                  <a:pos x="f218" y="f219"/>
                </a:cxn>
                <a:cxn ang="f106">
                  <a:pos x="f220" y="f221"/>
                </a:cxn>
                <a:cxn ang="f106">
                  <a:pos x="f222" y="f223"/>
                </a:cxn>
                <a:cxn ang="f106">
                  <a:pos x="f224" y="f225"/>
                </a:cxn>
                <a:cxn ang="f106">
                  <a:pos x="f226" y="f227"/>
                </a:cxn>
                <a:cxn ang="f106">
                  <a:pos x="f228" y="f229"/>
                </a:cxn>
                <a:cxn ang="f106">
                  <a:pos x="f230" y="f231"/>
                </a:cxn>
                <a:cxn ang="f106">
                  <a:pos x="f232" y="f233"/>
                </a:cxn>
                <a:cxn ang="f106">
                  <a:pos x="f199" y="f234"/>
                </a:cxn>
                <a:cxn ang="f106">
                  <a:pos x="f199" y="f234"/>
                </a:cxn>
                <a:cxn ang="f106">
                  <a:pos x="f235" y="f236"/>
                </a:cxn>
                <a:cxn ang="f106">
                  <a:pos x="f237" y="f238"/>
                </a:cxn>
                <a:cxn ang="f106">
                  <a:pos x="f239" y="f240"/>
                </a:cxn>
                <a:cxn ang="f106">
                  <a:pos x="f241" y="f242"/>
                </a:cxn>
                <a:cxn ang="f106">
                  <a:pos x="f243" y="f244"/>
                </a:cxn>
                <a:cxn ang="f106">
                  <a:pos x="f245" y="f246"/>
                </a:cxn>
                <a:cxn ang="f106">
                  <a:pos x="f247" y="f248"/>
                </a:cxn>
                <a:cxn ang="f106">
                  <a:pos x="f249" y="f250"/>
                </a:cxn>
                <a:cxn ang="f106">
                  <a:pos x="f251" y="f252"/>
                </a:cxn>
                <a:cxn ang="f106">
                  <a:pos x="f253" y="f254"/>
                </a:cxn>
                <a:cxn ang="f106">
                  <a:pos x="f255" y="f256"/>
                </a:cxn>
                <a:cxn ang="f106">
                  <a:pos x="f257" y="f256"/>
                </a:cxn>
                <a:cxn ang="f106">
                  <a:pos x="f258" y="f254"/>
                </a:cxn>
                <a:cxn ang="f106">
                  <a:pos x="f259" y="f252"/>
                </a:cxn>
                <a:cxn ang="f106">
                  <a:pos x="f260" y="f250"/>
                </a:cxn>
                <a:cxn ang="f106">
                  <a:pos x="f261" y="f248"/>
                </a:cxn>
                <a:cxn ang="f106">
                  <a:pos x="f262" y="f263"/>
                </a:cxn>
                <a:cxn ang="f106">
                  <a:pos x="f264" y="f265"/>
                </a:cxn>
                <a:cxn ang="f106">
                  <a:pos x="f266" y="f267"/>
                </a:cxn>
                <a:cxn ang="f106">
                  <a:pos x="f268" y="f269"/>
                </a:cxn>
                <a:cxn ang="f106">
                  <a:pos x="f270" y="f271"/>
                </a:cxn>
                <a:cxn ang="f106">
                  <a:pos x="f272" y="f273"/>
                </a:cxn>
                <a:cxn ang="f106">
                  <a:pos x="f274" y="f275"/>
                </a:cxn>
                <a:cxn ang="f106">
                  <a:pos x="f276" y="f277"/>
                </a:cxn>
                <a:cxn ang="f106">
                  <a:pos x="f278" y="f279"/>
                </a:cxn>
                <a:cxn ang="f106">
                  <a:pos x="f280" y="f233"/>
                </a:cxn>
                <a:cxn ang="f106">
                  <a:pos x="f281" y="f282"/>
                </a:cxn>
                <a:cxn ang="f106">
                  <a:pos x="f283" y="f284"/>
                </a:cxn>
                <a:cxn ang="f106">
                  <a:pos x="f285" y="f286"/>
                </a:cxn>
                <a:cxn ang="f106">
                  <a:pos x="f287" y="f288"/>
                </a:cxn>
                <a:cxn ang="f106">
                  <a:pos x="f287" y="f288"/>
                </a:cxn>
                <a:cxn ang="f106">
                  <a:pos x="f289" y="f290"/>
                </a:cxn>
                <a:cxn ang="f106">
                  <a:pos x="f289" y="f290"/>
                </a:cxn>
                <a:cxn ang="f106">
                  <a:pos x="f289" y="f202"/>
                </a:cxn>
                <a:cxn ang="f106">
                  <a:pos x="f289" y="f202"/>
                </a:cxn>
                <a:cxn ang="f106">
                  <a:pos x="f203" y="f202"/>
                </a:cxn>
                <a:cxn ang="f106">
                  <a:pos x="f203" y="f202"/>
                </a:cxn>
              </a:cxnLst>
              <a:rect l="f199" t="f202" r="f200" b="f201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6" y="f5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5" name="Freeform 18"/>
            <p:cNvSpPr/>
            <p:nvPr/>
          </p:nvSpPr>
          <p:spPr>
            <a:xfrm>
              <a:off x="2622407" y="5370719"/>
              <a:ext cx="5551624" cy="8512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+- f132 0 f1"/>
                <a:gd name="f136" fmla="*/ 5216 1 f133"/>
                <a:gd name="f137" fmla="*/ 714 1 f134"/>
                <a:gd name="f138" fmla="*/ 4984 1 f133"/>
                <a:gd name="f139" fmla="*/ 686 1 f134"/>
                <a:gd name="f140" fmla="*/ 4478 1 f133"/>
                <a:gd name="f141" fmla="*/ 610 1 f134"/>
                <a:gd name="f142" fmla="*/ 3914 1 f133"/>
                <a:gd name="f143" fmla="*/ 508 1 f134"/>
                <a:gd name="f144" fmla="*/ 3286 1 f133"/>
                <a:gd name="f145" fmla="*/ 374 1 f134"/>
                <a:gd name="f146" fmla="*/ 2946 1 f133"/>
                <a:gd name="f147" fmla="*/ 296 1 f134"/>
                <a:gd name="f148" fmla="*/ 2682 1 f133"/>
                <a:gd name="f149" fmla="*/ 236 1 f134"/>
                <a:gd name="f150" fmla="*/ 2430 1 f133"/>
                <a:gd name="f151" fmla="*/ 184 1 f134"/>
                <a:gd name="f152" fmla="*/ 2190 1 f133"/>
                <a:gd name="f153" fmla="*/ 140 1 f134"/>
                <a:gd name="f154" fmla="*/ 1960 1 f133"/>
                <a:gd name="f155" fmla="*/ 102 1 f134"/>
                <a:gd name="f156" fmla="*/ 1740 1 f133"/>
                <a:gd name="f157" fmla="*/ 72 1 f134"/>
                <a:gd name="f158" fmla="*/ 1334 1 f133"/>
                <a:gd name="f159" fmla="*/ 28 1 f134"/>
                <a:gd name="f160" fmla="*/ 970 1 f133"/>
                <a:gd name="f161" fmla="*/ 4 1 f134"/>
                <a:gd name="f162" fmla="*/ 644 1 f133"/>
                <a:gd name="f163" fmla="*/ 0 1 f134"/>
                <a:gd name="f164" fmla="*/ 358 1 f133"/>
                <a:gd name="f165" fmla="*/ 10 1 f134"/>
                <a:gd name="f166" fmla="*/ 110 1 f133"/>
                <a:gd name="f167" fmla="*/ 32 1 f134"/>
                <a:gd name="f168" fmla="*/ 0 1 f133"/>
                <a:gd name="f169" fmla="*/ 48 1 f134"/>
                <a:gd name="f170" fmla="*/ 314 1 f133"/>
                <a:gd name="f171" fmla="*/ 86 1 f134"/>
                <a:gd name="f172" fmla="*/ 652 1 f133"/>
                <a:gd name="f173" fmla="*/ 1014 1 f133"/>
                <a:gd name="f174" fmla="*/ 210 1 f134"/>
                <a:gd name="f175" fmla="*/ 1402 1 f133"/>
                <a:gd name="f176" fmla="*/ 1756 1 f133"/>
                <a:gd name="f177" fmla="*/ 378 1 f134"/>
                <a:gd name="f178" fmla="*/ 2408 1 f133"/>
                <a:gd name="f179" fmla="*/ 516 1 f134"/>
                <a:gd name="f180" fmla="*/ 2708 1 f133"/>
                <a:gd name="f181" fmla="*/ 572 1 f134"/>
                <a:gd name="f182" fmla="*/ 2992 1 f133"/>
                <a:gd name="f183" fmla="*/ 620 1 f134"/>
                <a:gd name="f184" fmla="*/ 3260 1 f133"/>
                <a:gd name="f185" fmla="*/ 662 1 f134"/>
                <a:gd name="f186" fmla="*/ 3512 1 f133"/>
                <a:gd name="f187" fmla="*/ 694 1 f134"/>
                <a:gd name="f188" fmla="*/ 3750 1 f133"/>
                <a:gd name="f189" fmla="*/ 722 1 f134"/>
                <a:gd name="f190" fmla="*/ 3974 1 f133"/>
                <a:gd name="f191" fmla="*/ 740 1 f134"/>
                <a:gd name="f192" fmla="*/ 4184 1 f133"/>
                <a:gd name="f193" fmla="*/ 754 1 f134"/>
                <a:gd name="f194" fmla="*/ 4384 1 f133"/>
                <a:gd name="f195" fmla="*/ 762 1 f134"/>
                <a:gd name="f196" fmla="*/ 4570 1 f133"/>
                <a:gd name="f197" fmla="*/ 4746 1 f133"/>
                <a:gd name="f198" fmla="*/ 758 1 f134"/>
                <a:gd name="f199" fmla="*/ 4912 1 f133"/>
                <a:gd name="f200" fmla="*/ 748 1 f134"/>
                <a:gd name="f201" fmla="*/ 5068 1 f133"/>
                <a:gd name="f202" fmla="*/ 732 1 f134"/>
                <a:gd name="f203" fmla="*/ f127 1 f133"/>
                <a:gd name="f204" fmla="*/ f128 1 f134"/>
                <a:gd name="f205" fmla="*/ f168 f124 1"/>
                <a:gd name="f206" fmla="*/ f203 f124 1"/>
                <a:gd name="f207" fmla="*/ f204 f125 1"/>
                <a:gd name="f208" fmla="*/ f163 f125 1"/>
                <a:gd name="f209" fmla="*/ f136 f124 1"/>
                <a:gd name="f210" fmla="*/ f137 f125 1"/>
                <a:gd name="f211" fmla="*/ f138 f124 1"/>
                <a:gd name="f212" fmla="*/ f139 f125 1"/>
                <a:gd name="f213" fmla="*/ f140 f124 1"/>
                <a:gd name="f214" fmla="*/ f141 f125 1"/>
                <a:gd name="f215" fmla="*/ f142 f124 1"/>
                <a:gd name="f216" fmla="*/ f143 f125 1"/>
                <a:gd name="f217" fmla="*/ f144 f124 1"/>
                <a:gd name="f218" fmla="*/ f145 f125 1"/>
                <a:gd name="f219" fmla="*/ f146 f124 1"/>
                <a:gd name="f220" fmla="*/ f147 f125 1"/>
                <a:gd name="f221" fmla="*/ f148 f124 1"/>
                <a:gd name="f222" fmla="*/ f149 f125 1"/>
                <a:gd name="f223" fmla="*/ f150 f124 1"/>
                <a:gd name="f224" fmla="*/ f151 f125 1"/>
                <a:gd name="f225" fmla="*/ f152 f124 1"/>
                <a:gd name="f226" fmla="*/ f153 f125 1"/>
                <a:gd name="f227" fmla="*/ f154 f124 1"/>
                <a:gd name="f228" fmla="*/ f155 f125 1"/>
                <a:gd name="f229" fmla="*/ f156 f124 1"/>
                <a:gd name="f230" fmla="*/ f157 f125 1"/>
                <a:gd name="f231" fmla="*/ f158 f124 1"/>
                <a:gd name="f232" fmla="*/ f159 f125 1"/>
                <a:gd name="f233" fmla="*/ f160 f124 1"/>
                <a:gd name="f234" fmla="*/ f161 f125 1"/>
                <a:gd name="f235" fmla="*/ f162 f124 1"/>
                <a:gd name="f236" fmla="*/ f164 f124 1"/>
                <a:gd name="f237" fmla="*/ f165 f125 1"/>
                <a:gd name="f238" fmla="*/ f166 f124 1"/>
                <a:gd name="f239" fmla="*/ f167 f125 1"/>
                <a:gd name="f240" fmla="*/ f169 f125 1"/>
                <a:gd name="f241" fmla="*/ f170 f124 1"/>
                <a:gd name="f242" fmla="*/ f171 f125 1"/>
                <a:gd name="f243" fmla="*/ f172 f124 1"/>
                <a:gd name="f244" fmla="*/ f173 f124 1"/>
                <a:gd name="f245" fmla="*/ f174 f125 1"/>
                <a:gd name="f246" fmla="*/ f175 f124 1"/>
                <a:gd name="f247" fmla="*/ f176 f124 1"/>
                <a:gd name="f248" fmla="*/ f177 f125 1"/>
                <a:gd name="f249" fmla="*/ f178 f124 1"/>
                <a:gd name="f250" fmla="*/ f179 f125 1"/>
                <a:gd name="f251" fmla="*/ f180 f124 1"/>
                <a:gd name="f252" fmla="*/ f181 f125 1"/>
                <a:gd name="f253" fmla="*/ f182 f124 1"/>
                <a:gd name="f254" fmla="*/ f183 f125 1"/>
                <a:gd name="f255" fmla="*/ f184 f124 1"/>
                <a:gd name="f256" fmla="*/ f185 f125 1"/>
                <a:gd name="f257" fmla="*/ f186 f124 1"/>
                <a:gd name="f258" fmla="*/ f187 f125 1"/>
                <a:gd name="f259" fmla="*/ f188 f124 1"/>
                <a:gd name="f260" fmla="*/ f189 f125 1"/>
                <a:gd name="f261" fmla="*/ f190 f124 1"/>
                <a:gd name="f262" fmla="*/ f191 f125 1"/>
                <a:gd name="f263" fmla="*/ f192 f124 1"/>
                <a:gd name="f264" fmla="*/ f193 f125 1"/>
                <a:gd name="f265" fmla="*/ f194 f124 1"/>
                <a:gd name="f266" fmla="*/ f195 f125 1"/>
                <a:gd name="f267" fmla="*/ f196 f124 1"/>
                <a:gd name="f268" fmla="*/ f197 f124 1"/>
                <a:gd name="f269" fmla="*/ f198 f125 1"/>
                <a:gd name="f270" fmla="*/ f199 f124 1"/>
                <a:gd name="f271" fmla="*/ f200 f125 1"/>
                <a:gd name="f272" fmla="*/ f201 f124 1"/>
                <a:gd name="f273" fmla="*/ f202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09" y="f210"/>
                </a:cxn>
                <a:cxn ang="f135">
                  <a:pos x="f211" y="f212"/>
                </a:cxn>
                <a:cxn ang="f135">
                  <a:pos x="f213" y="f214"/>
                </a:cxn>
                <a:cxn ang="f135">
                  <a:pos x="f215" y="f216"/>
                </a:cxn>
                <a:cxn ang="f135">
                  <a:pos x="f217" y="f218"/>
                </a:cxn>
                <a:cxn ang="f135">
                  <a:pos x="f219" y="f220"/>
                </a:cxn>
                <a:cxn ang="f135">
                  <a:pos x="f221" y="f222"/>
                </a:cxn>
                <a:cxn ang="f135">
                  <a:pos x="f223" y="f224"/>
                </a:cxn>
                <a:cxn ang="f135">
                  <a:pos x="f225" y="f226"/>
                </a:cxn>
                <a:cxn ang="f135">
                  <a:pos x="f227" y="f228"/>
                </a:cxn>
                <a:cxn ang="f135">
                  <a:pos x="f229" y="f230"/>
                </a:cxn>
                <a:cxn ang="f135">
                  <a:pos x="f231" y="f232"/>
                </a:cxn>
                <a:cxn ang="f135">
                  <a:pos x="f233" y="f234"/>
                </a:cxn>
                <a:cxn ang="f135">
                  <a:pos x="f235" y="f208"/>
                </a:cxn>
                <a:cxn ang="f135">
                  <a:pos x="f236" y="f237"/>
                </a:cxn>
                <a:cxn ang="f135">
                  <a:pos x="f238" y="f239"/>
                </a:cxn>
                <a:cxn ang="f135">
                  <a:pos x="f205" y="f240"/>
                </a:cxn>
                <a:cxn ang="f135">
                  <a:pos x="f241" y="f242"/>
                </a:cxn>
                <a:cxn ang="f135">
                  <a:pos x="f243" y="f226"/>
                </a:cxn>
                <a:cxn ang="f135">
                  <a:pos x="f244" y="f245"/>
                </a:cxn>
                <a:cxn ang="f135">
                  <a:pos x="f246" y="f220"/>
                </a:cxn>
                <a:cxn ang="f135">
                  <a:pos x="f247" y="f248"/>
                </a:cxn>
                <a:cxn ang="f135">
                  <a:pos x="f249" y="f250"/>
                </a:cxn>
                <a:cxn ang="f135">
                  <a:pos x="f251" y="f252"/>
                </a:cxn>
                <a:cxn ang="f135">
                  <a:pos x="f253" y="f254"/>
                </a:cxn>
                <a:cxn ang="f135">
                  <a:pos x="f255" y="f256"/>
                </a:cxn>
                <a:cxn ang="f135">
                  <a:pos x="f257" y="f258"/>
                </a:cxn>
                <a:cxn ang="f135">
                  <a:pos x="f259" y="f260"/>
                </a:cxn>
                <a:cxn ang="f135">
                  <a:pos x="f261" y="f262"/>
                </a:cxn>
                <a:cxn ang="f135">
                  <a:pos x="f263" y="f264"/>
                </a:cxn>
                <a:cxn ang="f135">
                  <a:pos x="f265" y="f266"/>
                </a:cxn>
                <a:cxn ang="f135">
                  <a:pos x="f267" y="f266"/>
                </a:cxn>
                <a:cxn ang="f135">
                  <a:pos x="f268" y="f269"/>
                </a:cxn>
                <a:cxn ang="f135">
                  <a:pos x="f270" y="f271"/>
                </a:cxn>
                <a:cxn ang="f135">
                  <a:pos x="f272" y="f273"/>
                </a:cxn>
                <a:cxn ang="f135">
                  <a:pos x="f209" y="f210"/>
                </a:cxn>
              </a:cxnLst>
              <a:rect l="f205" t="f208" r="f206" b="f207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6" name="Freeform 22"/>
            <p:cNvSpPr/>
            <p:nvPr/>
          </p:nvSpPr>
          <p:spPr>
            <a:xfrm>
              <a:off x="2832079" y="5383008"/>
              <a:ext cx="5474997" cy="7752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+- f71 0 f1"/>
                <a:gd name="f75" fmla="*/ 0 1 f72"/>
                <a:gd name="f76" fmla="*/ 70 1 f73"/>
                <a:gd name="f77" fmla="*/ 18 1 f72"/>
                <a:gd name="f78" fmla="*/ 66 1 f73"/>
                <a:gd name="f79" fmla="*/ 72 1 f72"/>
                <a:gd name="f80" fmla="*/ 56 1 f73"/>
                <a:gd name="f81" fmla="*/ 164 1 f72"/>
                <a:gd name="f82" fmla="*/ 42 1 f73"/>
                <a:gd name="f83" fmla="*/ 224 1 f72"/>
                <a:gd name="f84" fmla="*/ 34 1 f73"/>
                <a:gd name="f85" fmla="*/ 294 1 f72"/>
                <a:gd name="f86" fmla="*/ 26 1 f73"/>
                <a:gd name="f87" fmla="*/ 372 1 f72"/>
                <a:gd name="f88" fmla="*/ 20 1 f73"/>
                <a:gd name="f89" fmla="*/ 462 1 f72"/>
                <a:gd name="f90" fmla="*/ 14 1 f73"/>
                <a:gd name="f91" fmla="*/ 560 1 f72"/>
                <a:gd name="f92" fmla="*/ 8 1 f73"/>
                <a:gd name="f93" fmla="*/ 670 1 f72"/>
                <a:gd name="f94" fmla="*/ 4 1 f73"/>
                <a:gd name="f95" fmla="*/ 790 1 f72"/>
                <a:gd name="f96" fmla="*/ 2 1 f73"/>
                <a:gd name="f97" fmla="*/ 920 1 f72"/>
                <a:gd name="f98" fmla="*/ 0 1 f73"/>
                <a:gd name="f99" fmla="*/ 1060 1 f72"/>
                <a:gd name="f100" fmla="*/ 1210 1 f72"/>
                <a:gd name="f101" fmla="*/ 6 1 f73"/>
                <a:gd name="f102" fmla="*/ 1372 1 f72"/>
                <a:gd name="f103" fmla="*/ 1544 1 f72"/>
                <a:gd name="f104" fmla="*/ 24 1 f73"/>
                <a:gd name="f105" fmla="*/ 1726 1 f72"/>
                <a:gd name="f106" fmla="*/ 40 1 f73"/>
                <a:gd name="f107" fmla="*/ 1920 1 f72"/>
                <a:gd name="f108" fmla="*/ 58 1 f73"/>
                <a:gd name="f109" fmla="*/ 2126 1 f72"/>
                <a:gd name="f110" fmla="*/ 80 1 f73"/>
                <a:gd name="f111" fmla="*/ 2342 1 f72"/>
                <a:gd name="f112" fmla="*/ 106 1 f73"/>
                <a:gd name="f113" fmla="*/ 2570 1 f72"/>
                <a:gd name="f114" fmla="*/ 138 1 f73"/>
                <a:gd name="f115" fmla="*/ 2808 1 f72"/>
                <a:gd name="f116" fmla="*/ 174 1 f73"/>
                <a:gd name="f117" fmla="*/ 3058 1 f72"/>
                <a:gd name="f118" fmla="*/ 216 1 f73"/>
                <a:gd name="f119" fmla="*/ 3320 1 f72"/>
                <a:gd name="f120" fmla="*/ 266 1 f73"/>
                <a:gd name="f121" fmla="*/ 3594 1 f72"/>
                <a:gd name="f122" fmla="*/ 320 1 f73"/>
                <a:gd name="f123" fmla="*/ 3880 1 f72"/>
                <a:gd name="f124" fmla="*/ 380 1 f73"/>
                <a:gd name="f125" fmla="*/ 4178 1 f72"/>
                <a:gd name="f126" fmla="*/ 448 1 f73"/>
                <a:gd name="f127" fmla="*/ 4488 1 f72"/>
                <a:gd name="f128" fmla="*/ 522 1 f73"/>
                <a:gd name="f129" fmla="*/ 4810 1 f72"/>
                <a:gd name="f130" fmla="*/ 604 1 f73"/>
                <a:gd name="f131" fmla="*/ 5144 1 f72"/>
                <a:gd name="f132" fmla="*/ 694 1 f73"/>
                <a:gd name="f133" fmla="*/ f66 1 f72"/>
                <a:gd name="f134" fmla="*/ f67 1 f73"/>
                <a:gd name="f135" fmla="*/ f75 f63 1"/>
                <a:gd name="f136" fmla="*/ f133 f63 1"/>
                <a:gd name="f137" fmla="*/ f134 f64 1"/>
                <a:gd name="f138" fmla="*/ f98 f64 1"/>
                <a:gd name="f139" fmla="*/ f76 f64 1"/>
                <a:gd name="f140" fmla="*/ f77 f63 1"/>
                <a:gd name="f141" fmla="*/ f78 f64 1"/>
                <a:gd name="f142" fmla="*/ f79 f63 1"/>
                <a:gd name="f143" fmla="*/ f80 f64 1"/>
                <a:gd name="f144" fmla="*/ f81 f63 1"/>
                <a:gd name="f145" fmla="*/ f82 f64 1"/>
                <a:gd name="f146" fmla="*/ f83 f63 1"/>
                <a:gd name="f147" fmla="*/ f84 f64 1"/>
                <a:gd name="f148" fmla="*/ f85 f63 1"/>
                <a:gd name="f149" fmla="*/ f86 f64 1"/>
                <a:gd name="f150" fmla="*/ f87 f63 1"/>
                <a:gd name="f151" fmla="*/ f88 f64 1"/>
                <a:gd name="f152" fmla="*/ f89 f63 1"/>
                <a:gd name="f153" fmla="*/ f90 f64 1"/>
                <a:gd name="f154" fmla="*/ f91 f63 1"/>
                <a:gd name="f155" fmla="*/ f92 f64 1"/>
                <a:gd name="f156" fmla="*/ f93 f63 1"/>
                <a:gd name="f157" fmla="*/ f94 f64 1"/>
                <a:gd name="f158" fmla="*/ f95 f63 1"/>
                <a:gd name="f159" fmla="*/ f96 f64 1"/>
                <a:gd name="f160" fmla="*/ f97 f63 1"/>
                <a:gd name="f161" fmla="*/ f99 f63 1"/>
                <a:gd name="f162" fmla="*/ f100 f63 1"/>
                <a:gd name="f163" fmla="*/ f101 f64 1"/>
                <a:gd name="f164" fmla="*/ f102 f63 1"/>
                <a:gd name="f165" fmla="*/ f103 f63 1"/>
                <a:gd name="f166" fmla="*/ f104 f64 1"/>
                <a:gd name="f167" fmla="*/ f105 f63 1"/>
                <a:gd name="f168" fmla="*/ f106 f64 1"/>
                <a:gd name="f169" fmla="*/ f107 f63 1"/>
                <a:gd name="f170" fmla="*/ f108 f64 1"/>
                <a:gd name="f171" fmla="*/ f109 f63 1"/>
                <a:gd name="f172" fmla="*/ f110 f64 1"/>
                <a:gd name="f173" fmla="*/ f111 f63 1"/>
                <a:gd name="f174" fmla="*/ f112 f64 1"/>
                <a:gd name="f175" fmla="*/ f113 f63 1"/>
                <a:gd name="f176" fmla="*/ f114 f64 1"/>
                <a:gd name="f177" fmla="*/ f115 f63 1"/>
                <a:gd name="f178" fmla="*/ f116 f64 1"/>
                <a:gd name="f179" fmla="*/ f117 f63 1"/>
                <a:gd name="f180" fmla="*/ f118 f64 1"/>
                <a:gd name="f181" fmla="*/ f119 f63 1"/>
                <a:gd name="f182" fmla="*/ f120 f64 1"/>
                <a:gd name="f183" fmla="*/ f121 f63 1"/>
                <a:gd name="f184" fmla="*/ f122 f64 1"/>
                <a:gd name="f185" fmla="*/ f123 f63 1"/>
                <a:gd name="f186" fmla="*/ f124 f64 1"/>
                <a:gd name="f187" fmla="*/ f125 f63 1"/>
                <a:gd name="f188" fmla="*/ f126 f64 1"/>
                <a:gd name="f189" fmla="*/ f127 f63 1"/>
                <a:gd name="f190" fmla="*/ f128 f64 1"/>
                <a:gd name="f191" fmla="*/ f129 f63 1"/>
                <a:gd name="f192" fmla="*/ f130 f64 1"/>
                <a:gd name="f193" fmla="*/ f131 f63 1"/>
                <a:gd name="f194" fmla="*/ f13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35" y="f139"/>
                </a:cxn>
                <a:cxn ang="f74">
                  <a:pos x="f135" y="f139"/>
                </a:cxn>
                <a:cxn ang="f74">
                  <a:pos x="f140" y="f141"/>
                </a:cxn>
                <a:cxn ang="f74">
                  <a:pos x="f142" y="f143"/>
                </a:cxn>
                <a:cxn ang="f74">
                  <a:pos x="f144" y="f145"/>
                </a:cxn>
                <a:cxn ang="f74">
                  <a:pos x="f146" y="f147"/>
                </a:cxn>
                <a:cxn ang="f74">
                  <a:pos x="f148" y="f149"/>
                </a:cxn>
                <a:cxn ang="f74">
                  <a:pos x="f150" y="f151"/>
                </a:cxn>
                <a:cxn ang="f74">
                  <a:pos x="f152" y="f153"/>
                </a:cxn>
                <a:cxn ang="f74">
                  <a:pos x="f154" y="f155"/>
                </a:cxn>
                <a:cxn ang="f74">
                  <a:pos x="f156" y="f157"/>
                </a:cxn>
                <a:cxn ang="f74">
                  <a:pos x="f158" y="f159"/>
                </a:cxn>
                <a:cxn ang="f74">
                  <a:pos x="f160" y="f138"/>
                </a:cxn>
                <a:cxn ang="f74">
                  <a:pos x="f161" y="f159"/>
                </a:cxn>
                <a:cxn ang="f74">
                  <a:pos x="f162" y="f163"/>
                </a:cxn>
                <a:cxn ang="f74">
                  <a:pos x="f164" y="f153"/>
                </a:cxn>
                <a:cxn ang="f74">
                  <a:pos x="f165" y="f166"/>
                </a:cxn>
                <a:cxn ang="f74">
                  <a:pos x="f167" y="f168"/>
                </a:cxn>
                <a:cxn ang="f74">
                  <a:pos x="f169" y="f170"/>
                </a:cxn>
                <a:cxn ang="f74">
                  <a:pos x="f171" y="f172"/>
                </a:cxn>
                <a:cxn ang="f74">
                  <a:pos x="f173" y="f174"/>
                </a:cxn>
                <a:cxn ang="f74">
                  <a:pos x="f175" y="f176"/>
                </a:cxn>
                <a:cxn ang="f74">
                  <a:pos x="f177" y="f178"/>
                </a:cxn>
                <a:cxn ang="f74">
                  <a:pos x="f179" y="f180"/>
                </a:cxn>
                <a:cxn ang="f74">
                  <a:pos x="f181" y="f182"/>
                </a:cxn>
                <a:cxn ang="f74">
                  <a:pos x="f183" y="f184"/>
                </a:cxn>
                <a:cxn ang="f74">
                  <a:pos x="f185" y="f186"/>
                </a:cxn>
                <a:cxn ang="f74">
                  <a:pos x="f187" y="f188"/>
                </a:cxn>
                <a:cxn ang="f74">
                  <a:pos x="f189" y="f190"/>
                </a:cxn>
                <a:cxn ang="f74">
                  <a:pos x="f191" y="f192"/>
                </a:cxn>
                <a:cxn ang="f74">
                  <a:pos x="f193" y="f194"/>
                </a:cxn>
              </a:cxnLst>
              <a:rect l="f135" t="f138" r="f136" b="f137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7" name="Freeform 26"/>
            <p:cNvSpPr/>
            <p:nvPr/>
          </p:nvSpPr>
          <p:spPr>
            <a:xfrm>
              <a:off x="5616409" y="5369603"/>
              <a:ext cx="3312240" cy="652387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+- f51 0 f1"/>
                <a:gd name="f55" fmla="*/ 0 1 f52"/>
                <a:gd name="f56" fmla="*/ 584 1 f53"/>
                <a:gd name="f57" fmla="*/ 90 1 f52"/>
                <a:gd name="f58" fmla="*/ 560 1 f53"/>
                <a:gd name="f59" fmla="*/ 336 1 f52"/>
                <a:gd name="f60" fmla="*/ 498 1 f53"/>
                <a:gd name="f61" fmla="*/ 506 1 f52"/>
                <a:gd name="f62" fmla="*/ 456 1 f53"/>
                <a:gd name="f63" fmla="*/ 702 1 f52"/>
                <a:gd name="f64" fmla="*/ 410 1 f53"/>
                <a:gd name="f65" fmla="*/ 920 1 f52"/>
                <a:gd name="f66" fmla="*/ 360 1 f53"/>
                <a:gd name="f67" fmla="*/ 1154 1 f52"/>
                <a:gd name="f68" fmla="*/ 306 1 f53"/>
                <a:gd name="f69" fmla="*/ 1402 1 f52"/>
                <a:gd name="f70" fmla="*/ 254 1 f53"/>
                <a:gd name="f71" fmla="*/ 1656 1 f52"/>
                <a:gd name="f72" fmla="*/ 202 1 f53"/>
                <a:gd name="f73" fmla="*/ 1916 1 f52"/>
                <a:gd name="f74" fmla="*/ 154 1 f53"/>
                <a:gd name="f75" fmla="*/ 2174 1 f52"/>
                <a:gd name="f76" fmla="*/ 108 1 f53"/>
                <a:gd name="f77" fmla="*/ 2302 1 f52"/>
                <a:gd name="f78" fmla="*/ 88 1 f53"/>
                <a:gd name="f79" fmla="*/ 2426 1 f52"/>
                <a:gd name="f80" fmla="*/ 68 1 f53"/>
                <a:gd name="f81" fmla="*/ 2550 1 f52"/>
                <a:gd name="f82" fmla="*/ 52 1 f53"/>
                <a:gd name="f83" fmla="*/ 2670 1 f52"/>
                <a:gd name="f84" fmla="*/ 36 1 f53"/>
                <a:gd name="f85" fmla="*/ 2788 1 f52"/>
                <a:gd name="f86" fmla="*/ 24 1 f53"/>
                <a:gd name="f87" fmla="*/ 2900 1 f52"/>
                <a:gd name="f88" fmla="*/ 14 1 f53"/>
                <a:gd name="f89" fmla="*/ 3008 1 f52"/>
                <a:gd name="f90" fmla="*/ 6 1 f53"/>
                <a:gd name="f91" fmla="*/ 3112 1 f52"/>
                <a:gd name="f92" fmla="*/ 0 1 f53"/>
                <a:gd name="f93" fmla="*/ f46 1 f52"/>
                <a:gd name="f94" fmla="*/ f47 1 f53"/>
                <a:gd name="f95" fmla="*/ f55 f43 1"/>
                <a:gd name="f96" fmla="*/ f93 f43 1"/>
                <a:gd name="f97" fmla="*/ f94 f44 1"/>
                <a:gd name="f98" fmla="*/ f92 f44 1"/>
                <a:gd name="f99" fmla="*/ f56 f44 1"/>
                <a:gd name="f100" fmla="*/ f57 f43 1"/>
                <a:gd name="f101" fmla="*/ f58 f44 1"/>
                <a:gd name="f102" fmla="*/ f59 f43 1"/>
                <a:gd name="f103" fmla="*/ f60 f44 1"/>
                <a:gd name="f104" fmla="*/ f61 f43 1"/>
                <a:gd name="f105" fmla="*/ f62 f44 1"/>
                <a:gd name="f106" fmla="*/ f63 f43 1"/>
                <a:gd name="f107" fmla="*/ f64 f44 1"/>
                <a:gd name="f108" fmla="*/ f65 f43 1"/>
                <a:gd name="f109" fmla="*/ f66 f44 1"/>
                <a:gd name="f110" fmla="*/ f67 f43 1"/>
                <a:gd name="f111" fmla="*/ f68 f44 1"/>
                <a:gd name="f112" fmla="*/ f69 f43 1"/>
                <a:gd name="f113" fmla="*/ f70 f44 1"/>
                <a:gd name="f114" fmla="*/ f71 f43 1"/>
                <a:gd name="f115" fmla="*/ f72 f44 1"/>
                <a:gd name="f116" fmla="*/ f73 f43 1"/>
                <a:gd name="f117" fmla="*/ f74 f44 1"/>
                <a:gd name="f118" fmla="*/ f75 f43 1"/>
                <a:gd name="f119" fmla="*/ f76 f44 1"/>
                <a:gd name="f120" fmla="*/ f77 f43 1"/>
                <a:gd name="f121" fmla="*/ f78 f44 1"/>
                <a:gd name="f122" fmla="*/ f79 f43 1"/>
                <a:gd name="f123" fmla="*/ f80 f44 1"/>
                <a:gd name="f124" fmla="*/ f81 f43 1"/>
                <a:gd name="f125" fmla="*/ f82 f44 1"/>
                <a:gd name="f126" fmla="*/ f83 f43 1"/>
                <a:gd name="f127" fmla="*/ f84 f44 1"/>
                <a:gd name="f128" fmla="*/ f85 f43 1"/>
                <a:gd name="f129" fmla="*/ f86 f44 1"/>
                <a:gd name="f130" fmla="*/ f87 f43 1"/>
                <a:gd name="f131" fmla="*/ f88 f44 1"/>
                <a:gd name="f132" fmla="*/ f89 f43 1"/>
                <a:gd name="f133" fmla="*/ f90 f44 1"/>
                <a:gd name="f134" fmla="*/ f9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95" y="f99"/>
                </a:cxn>
                <a:cxn ang="f54">
                  <a:pos x="f95" y="f99"/>
                </a:cxn>
                <a:cxn ang="f54">
                  <a:pos x="f100" y="f101"/>
                </a:cxn>
                <a:cxn ang="f54">
                  <a:pos x="f102" y="f103"/>
                </a:cxn>
                <a:cxn ang="f54">
                  <a:pos x="f104" y="f105"/>
                </a:cxn>
                <a:cxn ang="f54">
                  <a:pos x="f106" y="f107"/>
                </a:cxn>
                <a:cxn ang="f54">
                  <a:pos x="f108" y="f109"/>
                </a:cxn>
                <a:cxn ang="f54">
                  <a:pos x="f110" y="f111"/>
                </a:cxn>
                <a:cxn ang="f54">
                  <a:pos x="f112" y="f113"/>
                </a:cxn>
                <a:cxn ang="f54">
                  <a:pos x="f114" y="f115"/>
                </a:cxn>
                <a:cxn ang="f54">
                  <a:pos x="f116" y="f117"/>
                </a:cxn>
                <a:cxn ang="f54">
                  <a:pos x="f118" y="f119"/>
                </a:cxn>
                <a:cxn ang="f54">
                  <a:pos x="f120" y="f121"/>
                </a:cxn>
                <a:cxn ang="f54">
                  <a:pos x="f122" y="f123"/>
                </a:cxn>
                <a:cxn ang="f54">
                  <a:pos x="f124" y="f125"/>
                </a:cxn>
                <a:cxn ang="f54">
                  <a:pos x="f126" y="f127"/>
                </a:cxn>
                <a:cxn ang="f54">
                  <a:pos x="f128" y="f129"/>
                </a:cxn>
                <a:cxn ang="f54">
                  <a:pos x="f130" y="f131"/>
                </a:cxn>
                <a:cxn ang="f54">
                  <a:pos x="f132" y="f133"/>
                </a:cxn>
                <a:cxn ang="f54">
                  <a:pos x="f134" y="f98"/>
                </a:cxn>
              </a:cxnLst>
              <a:rect l="f95" t="f98" r="f96" b="f97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211665" y="5353967"/>
              <a:ext cx="8723376" cy="13315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+- f131 0 f1"/>
                <a:gd name="f135" fmla="*/ 8192 1 f132"/>
                <a:gd name="f136" fmla="*/ 512 1 f133"/>
                <a:gd name="f137" fmla="*/ 8040 1 f132"/>
                <a:gd name="f138" fmla="*/ 570 1 f133"/>
                <a:gd name="f139" fmla="*/ 7878 1 f132"/>
                <a:gd name="f140" fmla="*/ 620 1 f133"/>
                <a:gd name="f141" fmla="*/ 7706 1 f132"/>
                <a:gd name="f142" fmla="*/ 666 1 f133"/>
                <a:gd name="f143" fmla="*/ 7522 1 f132"/>
                <a:gd name="f144" fmla="*/ 702 1 f133"/>
                <a:gd name="f145" fmla="*/ 7322 1 f132"/>
                <a:gd name="f146" fmla="*/ 730 1 f133"/>
                <a:gd name="f147" fmla="*/ 7106 1 f132"/>
                <a:gd name="f148" fmla="*/ 750 1 f133"/>
                <a:gd name="f149" fmla="*/ 6872 1 f132"/>
                <a:gd name="f150" fmla="*/ 762 1 f133"/>
                <a:gd name="f151" fmla="*/ 6618 1 f132"/>
                <a:gd name="f152" fmla="*/ 760 1 f133"/>
                <a:gd name="f153" fmla="*/ 6342 1 f132"/>
                <a:gd name="f154" fmla="*/ 6042 1 f132"/>
                <a:gd name="f155" fmla="*/ 726 1 f133"/>
                <a:gd name="f156" fmla="*/ 5716 1 f132"/>
                <a:gd name="f157" fmla="*/ 690 1 f133"/>
                <a:gd name="f158" fmla="*/ 5364 1 f132"/>
                <a:gd name="f159" fmla="*/ 642 1 f133"/>
                <a:gd name="f160" fmla="*/ 4982 1 f132"/>
                <a:gd name="f161" fmla="*/ 578 1 f133"/>
                <a:gd name="f162" fmla="*/ 4568 1 f132"/>
                <a:gd name="f163" fmla="*/ 500 1 f133"/>
                <a:gd name="f164" fmla="*/ 4122 1 f132"/>
                <a:gd name="f165" fmla="*/ 406 1 f133"/>
                <a:gd name="f166" fmla="*/ 3640 1 f132"/>
                <a:gd name="f167" fmla="*/ 296 1 f133"/>
                <a:gd name="f168" fmla="*/ 3396 1 f132"/>
                <a:gd name="f169" fmla="*/ 240 1 f133"/>
                <a:gd name="f170" fmla="*/ 2934 1 f132"/>
                <a:gd name="f171" fmla="*/ 148 1 f133"/>
                <a:gd name="f172" fmla="*/ 2512 1 f132"/>
                <a:gd name="f173" fmla="*/ 82 1 f133"/>
                <a:gd name="f174" fmla="*/ 2126 1 f132"/>
                <a:gd name="f175" fmla="*/ 36 1 f133"/>
                <a:gd name="f176" fmla="*/ 1776 1 f132"/>
                <a:gd name="f177" fmla="*/ 10 1 f133"/>
                <a:gd name="f178" fmla="*/ 1462 1 f132"/>
                <a:gd name="f179" fmla="*/ 0 1 f133"/>
                <a:gd name="f180" fmla="*/ 1182 1 f132"/>
                <a:gd name="f181" fmla="*/ 4 1 f133"/>
                <a:gd name="f182" fmla="*/ 934 1 f132"/>
                <a:gd name="f183" fmla="*/ 20 1 f133"/>
                <a:gd name="f184" fmla="*/ 716 1 f132"/>
                <a:gd name="f185" fmla="*/ 44 1 f133"/>
                <a:gd name="f186" fmla="*/ 530 1 f132"/>
                <a:gd name="f187" fmla="*/ 74 1 f133"/>
                <a:gd name="f188" fmla="*/ 374 1 f132"/>
                <a:gd name="f189" fmla="*/ 108 1 f133"/>
                <a:gd name="f190" fmla="*/ 248 1 f132"/>
                <a:gd name="f191" fmla="*/ 144 1 f133"/>
                <a:gd name="f192" fmla="*/ 148 1 f132"/>
                <a:gd name="f193" fmla="*/ 176 1 f133"/>
                <a:gd name="f194" fmla="*/ 48 1 f132"/>
                <a:gd name="f195" fmla="*/ 216 1 f133"/>
                <a:gd name="f196" fmla="*/ 0 1 f132"/>
                <a:gd name="f197" fmla="*/ 1192 1 f133"/>
                <a:gd name="f198" fmla="*/ 8196 1 f132"/>
                <a:gd name="f199" fmla="*/ 1186 1 f133"/>
                <a:gd name="f200" fmla="*/ 510 1 f133"/>
                <a:gd name="f201" fmla="*/ f126 1 f132"/>
                <a:gd name="f202" fmla="*/ f127 1 f133"/>
                <a:gd name="f203" fmla="*/ f196 f123 1"/>
                <a:gd name="f204" fmla="*/ f201 f123 1"/>
                <a:gd name="f205" fmla="*/ f202 f124 1"/>
                <a:gd name="f206" fmla="*/ f179 f124 1"/>
                <a:gd name="f207" fmla="*/ f135 f123 1"/>
                <a:gd name="f208" fmla="*/ f136 f124 1"/>
                <a:gd name="f209" fmla="*/ f137 f123 1"/>
                <a:gd name="f210" fmla="*/ f138 f124 1"/>
                <a:gd name="f211" fmla="*/ f139 f123 1"/>
                <a:gd name="f212" fmla="*/ f140 f124 1"/>
                <a:gd name="f213" fmla="*/ f141 f123 1"/>
                <a:gd name="f214" fmla="*/ f142 f124 1"/>
                <a:gd name="f215" fmla="*/ f143 f123 1"/>
                <a:gd name="f216" fmla="*/ f144 f124 1"/>
                <a:gd name="f217" fmla="*/ f145 f123 1"/>
                <a:gd name="f218" fmla="*/ f146 f124 1"/>
                <a:gd name="f219" fmla="*/ f147 f123 1"/>
                <a:gd name="f220" fmla="*/ f148 f124 1"/>
                <a:gd name="f221" fmla="*/ f149 f123 1"/>
                <a:gd name="f222" fmla="*/ f150 f124 1"/>
                <a:gd name="f223" fmla="*/ f151 f123 1"/>
                <a:gd name="f224" fmla="*/ f152 f124 1"/>
                <a:gd name="f225" fmla="*/ f153 f123 1"/>
                <a:gd name="f226" fmla="*/ f154 f123 1"/>
                <a:gd name="f227" fmla="*/ f155 f124 1"/>
                <a:gd name="f228" fmla="*/ f156 f123 1"/>
                <a:gd name="f229" fmla="*/ f157 f124 1"/>
                <a:gd name="f230" fmla="*/ f158 f123 1"/>
                <a:gd name="f231" fmla="*/ f159 f124 1"/>
                <a:gd name="f232" fmla="*/ f160 f123 1"/>
                <a:gd name="f233" fmla="*/ f161 f124 1"/>
                <a:gd name="f234" fmla="*/ f162 f123 1"/>
                <a:gd name="f235" fmla="*/ f163 f124 1"/>
                <a:gd name="f236" fmla="*/ f164 f123 1"/>
                <a:gd name="f237" fmla="*/ f165 f124 1"/>
                <a:gd name="f238" fmla="*/ f166 f123 1"/>
                <a:gd name="f239" fmla="*/ f167 f124 1"/>
                <a:gd name="f240" fmla="*/ f168 f123 1"/>
                <a:gd name="f241" fmla="*/ f169 f124 1"/>
                <a:gd name="f242" fmla="*/ f170 f123 1"/>
                <a:gd name="f243" fmla="*/ f171 f124 1"/>
                <a:gd name="f244" fmla="*/ f172 f123 1"/>
                <a:gd name="f245" fmla="*/ f173 f124 1"/>
                <a:gd name="f246" fmla="*/ f174 f123 1"/>
                <a:gd name="f247" fmla="*/ f175 f124 1"/>
                <a:gd name="f248" fmla="*/ f176 f123 1"/>
                <a:gd name="f249" fmla="*/ f177 f124 1"/>
                <a:gd name="f250" fmla="*/ f178 f123 1"/>
                <a:gd name="f251" fmla="*/ f180 f123 1"/>
                <a:gd name="f252" fmla="*/ f181 f124 1"/>
                <a:gd name="f253" fmla="*/ f182 f123 1"/>
                <a:gd name="f254" fmla="*/ f183 f124 1"/>
                <a:gd name="f255" fmla="*/ f184 f123 1"/>
                <a:gd name="f256" fmla="*/ f185 f124 1"/>
                <a:gd name="f257" fmla="*/ f186 f123 1"/>
                <a:gd name="f258" fmla="*/ f187 f124 1"/>
                <a:gd name="f259" fmla="*/ f188 f123 1"/>
                <a:gd name="f260" fmla="*/ f189 f124 1"/>
                <a:gd name="f261" fmla="*/ f190 f123 1"/>
                <a:gd name="f262" fmla="*/ f191 f124 1"/>
                <a:gd name="f263" fmla="*/ f192 f123 1"/>
                <a:gd name="f264" fmla="*/ f193 f124 1"/>
                <a:gd name="f265" fmla="*/ f194 f123 1"/>
                <a:gd name="f266" fmla="*/ f195 f124 1"/>
                <a:gd name="f267" fmla="*/ f197 f124 1"/>
                <a:gd name="f268" fmla="*/ f198 f123 1"/>
                <a:gd name="f269" fmla="*/ f199 f124 1"/>
                <a:gd name="f270" fmla="*/ f200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207" y="f208"/>
                </a:cxn>
                <a:cxn ang="f134">
                  <a:pos x="f209" y="f210"/>
                </a:cxn>
                <a:cxn ang="f134">
                  <a:pos x="f211" y="f212"/>
                </a:cxn>
                <a:cxn ang="f134">
                  <a:pos x="f213" y="f214"/>
                </a:cxn>
                <a:cxn ang="f134">
                  <a:pos x="f215" y="f216"/>
                </a:cxn>
                <a:cxn ang="f134">
                  <a:pos x="f217" y="f218"/>
                </a:cxn>
                <a:cxn ang="f134">
                  <a:pos x="f219" y="f220"/>
                </a:cxn>
                <a:cxn ang="f134">
                  <a:pos x="f221" y="f222"/>
                </a:cxn>
                <a:cxn ang="f134">
                  <a:pos x="f223" y="f224"/>
                </a:cxn>
                <a:cxn ang="f134">
                  <a:pos x="f225" y="f220"/>
                </a:cxn>
                <a:cxn ang="f134">
                  <a:pos x="f226" y="f227"/>
                </a:cxn>
                <a:cxn ang="f134">
                  <a:pos x="f228" y="f229"/>
                </a:cxn>
                <a:cxn ang="f134">
                  <a:pos x="f230" y="f231"/>
                </a:cxn>
                <a:cxn ang="f134">
                  <a:pos x="f232" y="f233"/>
                </a:cxn>
                <a:cxn ang="f134">
                  <a:pos x="f234" y="f235"/>
                </a:cxn>
                <a:cxn ang="f134">
                  <a:pos x="f236" y="f237"/>
                </a:cxn>
                <a:cxn ang="f134">
                  <a:pos x="f238" y="f239"/>
                </a:cxn>
                <a:cxn ang="f134">
                  <a:pos x="f240" y="f241"/>
                </a:cxn>
                <a:cxn ang="f134">
                  <a:pos x="f242" y="f243"/>
                </a:cxn>
                <a:cxn ang="f134">
                  <a:pos x="f244" y="f245"/>
                </a:cxn>
                <a:cxn ang="f134">
                  <a:pos x="f246" y="f247"/>
                </a:cxn>
                <a:cxn ang="f134">
                  <a:pos x="f248" y="f249"/>
                </a:cxn>
                <a:cxn ang="f134">
                  <a:pos x="f250" y="f206"/>
                </a:cxn>
                <a:cxn ang="f134">
                  <a:pos x="f251" y="f252"/>
                </a:cxn>
                <a:cxn ang="f134">
                  <a:pos x="f253" y="f254"/>
                </a:cxn>
                <a:cxn ang="f134">
                  <a:pos x="f255" y="f256"/>
                </a:cxn>
                <a:cxn ang="f134">
                  <a:pos x="f257" y="f258"/>
                </a:cxn>
                <a:cxn ang="f134">
                  <a:pos x="f259" y="f260"/>
                </a:cxn>
                <a:cxn ang="f134">
                  <a:pos x="f261" y="f262"/>
                </a:cxn>
                <a:cxn ang="f134">
                  <a:pos x="f263" y="f264"/>
                </a:cxn>
                <a:cxn ang="f134">
                  <a:pos x="f265" y="f266"/>
                </a:cxn>
                <a:cxn ang="f134">
                  <a:pos x="f203" y="f241"/>
                </a:cxn>
                <a:cxn ang="f134">
                  <a:pos x="f207" y="f267"/>
                </a:cxn>
                <a:cxn ang="f134">
                  <a:pos x="f268" y="f269"/>
                </a:cxn>
                <a:cxn ang="f134">
                  <a:pos x="f268" y="f270"/>
                </a:cxn>
                <a:cxn ang="f134">
                  <a:pos x="f207" y="f208"/>
                </a:cxn>
              </a:cxnLst>
              <a:rect l="f203" t="f206" r="f204" b="f205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6" y="f121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198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9051B9-2933-4EF5-8C53-EC0411A742EA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E99A01-C501-43CD-82C6-A2C15A1F231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82193F-85CE-4983-86D7-6F3776B55584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A87224-8937-4A68-9401-A2C58A238D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9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0"/>
          <p:cNvSpPr/>
          <p:nvPr/>
        </p:nvSpPr>
        <p:spPr>
          <a:xfrm>
            <a:off x="228600" y="228600"/>
            <a:ext cx="8695944" cy="1426464"/>
          </a:xfrm>
          <a:custGeom>
            <a:avLst>
              <a:gd name="f0" fmla="val 154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BBDB6C-C66E-4F65-A1D0-C9273C8B31D0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66CCB6-3D12-4347-A47E-496F9FBA17E4}" type="slidenum">
              <a:t>‹#›</a:t>
            </a:fld>
            <a:endParaRPr lang="en-GB"/>
          </a:p>
        </p:txBody>
      </p:sp>
      <p:grpSp>
        <p:nvGrpSpPr>
          <p:cNvPr id="6" name="Group 14"/>
          <p:cNvGrpSpPr/>
          <p:nvPr/>
        </p:nvGrpSpPr>
        <p:grpSpPr>
          <a:xfrm>
            <a:off x="211665" y="714192"/>
            <a:ext cx="8723376" cy="1331576"/>
            <a:chOff x="211665" y="714192"/>
            <a:chExt cx="8723376" cy="1331576"/>
          </a:xfrm>
        </p:grpSpPr>
        <p:sp>
          <p:nvSpPr>
            <p:cNvPr id="7" name="Freeform 14"/>
            <p:cNvSpPr/>
            <p:nvPr/>
          </p:nvSpPr>
          <p:spPr>
            <a:xfrm>
              <a:off x="6054919" y="859417"/>
              <a:ext cx="2880122" cy="7149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+- f103 0 f1"/>
                <a:gd name="f107" fmla="*/ 2700 1 f104"/>
                <a:gd name="f108" fmla="*/ 0 1 f105"/>
                <a:gd name="f109" fmla="*/ 2586 1 f104"/>
                <a:gd name="f110" fmla="*/ 18 1 f105"/>
                <a:gd name="f111" fmla="*/ 2470 1 f104"/>
                <a:gd name="f112" fmla="*/ 38 1 f105"/>
                <a:gd name="f113" fmla="*/ 2352 1 f104"/>
                <a:gd name="f114" fmla="*/ 60 1 f105"/>
                <a:gd name="f115" fmla="*/ 2230 1 f104"/>
                <a:gd name="f116" fmla="*/ 82 1 f105"/>
                <a:gd name="f117" fmla="*/ 2106 1 f104"/>
                <a:gd name="f118" fmla="*/ 108 1 f105"/>
                <a:gd name="f119" fmla="*/ 1978 1 f104"/>
                <a:gd name="f120" fmla="*/ 134 1 f105"/>
                <a:gd name="f121" fmla="*/ 1848 1 f104"/>
                <a:gd name="f122" fmla="*/ 164 1 f105"/>
                <a:gd name="f123" fmla="*/ 1714 1 f104"/>
                <a:gd name="f124" fmla="*/ 194 1 f105"/>
                <a:gd name="f125" fmla="*/ 1472 1 f104"/>
                <a:gd name="f126" fmla="*/ 252 1 f105"/>
                <a:gd name="f127" fmla="*/ 1236 1 f104"/>
                <a:gd name="f128" fmla="*/ 304 1 f105"/>
                <a:gd name="f129" fmla="*/ 1010 1 f104"/>
                <a:gd name="f130" fmla="*/ 352 1 f105"/>
                <a:gd name="f131" fmla="*/ 792 1 f104"/>
                <a:gd name="f132" fmla="*/ 398 1 f105"/>
                <a:gd name="f133" fmla="*/ 584 1 f104"/>
                <a:gd name="f134" fmla="*/ 438 1 f105"/>
                <a:gd name="f135" fmla="*/ 382 1 f104"/>
                <a:gd name="f136" fmla="*/ 474 1 f105"/>
                <a:gd name="f137" fmla="*/ 188 1 f104"/>
                <a:gd name="f138" fmla="*/ 508 1 f105"/>
                <a:gd name="f139" fmla="*/ 0 1 f104"/>
                <a:gd name="f140" fmla="*/ 538 1 f105"/>
                <a:gd name="f141" fmla="*/ 130 1 f104"/>
                <a:gd name="f142" fmla="*/ 556 1 f105"/>
                <a:gd name="f143" fmla="*/ 254 1 f104"/>
                <a:gd name="f144" fmla="*/ 572 1 f105"/>
                <a:gd name="f145" fmla="*/ 374 1 f104"/>
                <a:gd name="f146" fmla="*/ 586 1 f105"/>
                <a:gd name="f147" fmla="*/ 492 1 f104"/>
                <a:gd name="f148" fmla="*/ 598 1 f105"/>
                <a:gd name="f149" fmla="*/ 606 1 f104"/>
                <a:gd name="f150" fmla="*/ 610 1 f105"/>
                <a:gd name="f151" fmla="*/ 716 1 f104"/>
                <a:gd name="f152" fmla="*/ 618 1 f105"/>
                <a:gd name="f153" fmla="*/ 822 1 f104"/>
                <a:gd name="f154" fmla="*/ 626 1 f105"/>
                <a:gd name="f155" fmla="*/ 926 1 f104"/>
                <a:gd name="f156" fmla="*/ 632 1 f105"/>
                <a:gd name="f157" fmla="*/ 1028 1 f104"/>
                <a:gd name="f158" fmla="*/ 636 1 f105"/>
                <a:gd name="f159" fmla="*/ 1126 1 f104"/>
                <a:gd name="f160" fmla="*/ 638 1 f105"/>
                <a:gd name="f161" fmla="*/ 1220 1 f104"/>
                <a:gd name="f162" fmla="*/ 640 1 f105"/>
                <a:gd name="f163" fmla="*/ 1312 1 f104"/>
                <a:gd name="f164" fmla="*/ 1402 1 f104"/>
                <a:gd name="f165" fmla="*/ 1490 1 f104"/>
                <a:gd name="f166" fmla="*/ 1574 1 f104"/>
                <a:gd name="f167" fmla="*/ 1656 1 f104"/>
                <a:gd name="f168" fmla="*/ 1734 1 f104"/>
                <a:gd name="f169" fmla="*/ 620 1 f105"/>
                <a:gd name="f170" fmla="*/ 1812 1 f104"/>
                <a:gd name="f171" fmla="*/ 612 1 f105"/>
                <a:gd name="f172" fmla="*/ 1886 1 f104"/>
                <a:gd name="f173" fmla="*/ 602 1 f105"/>
                <a:gd name="f174" fmla="*/ 1960 1 f104"/>
                <a:gd name="f175" fmla="*/ 592 1 f105"/>
                <a:gd name="f176" fmla="*/ 2030 1 f104"/>
                <a:gd name="f177" fmla="*/ 580 1 f105"/>
                <a:gd name="f178" fmla="*/ 2100 1 f104"/>
                <a:gd name="f179" fmla="*/ 568 1 f105"/>
                <a:gd name="f180" fmla="*/ 2166 1 f104"/>
                <a:gd name="f181" fmla="*/ 554 1 f105"/>
                <a:gd name="f182" fmla="*/ 2232 1 f104"/>
                <a:gd name="f183" fmla="*/ 540 1 f105"/>
                <a:gd name="f184" fmla="*/ 2296 1 f104"/>
                <a:gd name="f185" fmla="*/ 524 1 f105"/>
                <a:gd name="f186" fmla="*/ 2358 1 f104"/>
                <a:gd name="f187" fmla="*/ 2418 1 f104"/>
                <a:gd name="f188" fmla="*/ 490 1 f105"/>
                <a:gd name="f189" fmla="*/ 2478 1 f104"/>
                <a:gd name="f190" fmla="*/ 472 1 f105"/>
                <a:gd name="f191" fmla="*/ 2592 1 f104"/>
                <a:gd name="f192" fmla="*/ 432 1 f105"/>
                <a:gd name="f193" fmla="*/ 2702 1 f104"/>
                <a:gd name="f194" fmla="*/ 390 1 f105"/>
                <a:gd name="f195" fmla="*/ 2706 1 f104"/>
                <a:gd name="f196" fmla="*/ 388 1 f105"/>
                <a:gd name="f197" fmla="*/ f98 1 f104"/>
                <a:gd name="f198" fmla="*/ f99 1 f105"/>
                <a:gd name="f199" fmla="*/ f139 f95 1"/>
                <a:gd name="f200" fmla="*/ f197 f95 1"/>
                <a:gd name="f201" fmla="*/ f198 f96 1"/>
                <a:gd name="f202" fmla="*/ f108 f96 1"/>
                <a:gd name="f203" fmla="*/ f107 f95 1"/>
                <a:gd name="f204" fmla="*/ f109 f95 1"/>
                <a:gd name="f205" fmla="*/ f110 f96 1"/>
                <a:gd name="f206" fmla="*/ f111 f95 1"/>
                <a:gd name="f207" fmla="*/ f112 f96 1"/>
                <a:gd name="f208" fmla="*/ f113 f95 1"/>
                <a:gd name="f209" fmla="*/ f114 f96 1"/>
                <a:gd name="f210" fmla="*/ f115 f95 1"/>
                <a:gd name="f211" fmla="*/ f116 f96 1"/>
                <a:gd name="f212" fmla="*/ f117 f95 1"/>
                <a:gd name="f213" fmla="*/ f118 f96 1"/>
                <a:gd name="f214" fmla="*/ f119 f95 1"/>
                <a:gd name="f215" fmla="*/ f120 f96 1"/>
                <a:gd name="f216" fmla="*/ f121 f95 1"/>
                <a:gd name="f217" fmla="*/ f122 f96 1"/>
                <a:gd name="f218" fmla="*/ f123 f95 1"/>
                <a:gd name="f219" fmla="*/ f124 f96 1"/>
                <a:gd name="f220" fmla="*/ f125 f95 1"/>
                <a:gd name="f221" fmla="*/ f126 f96 1"/>
                <a:gd name="f222" fmla="*/ f127 f95 1"/>
                <a:gd name="f223" fmla="*/ f128 f96 1"/>
                <a:gd name="f224" fmla="*/ f129 f95 1"/>
                <a:gd name="f225" fmla="*/ f130 f96 1"/>
                <a:gd name="f226" fmla="*/ f131 f95 1"/>
                <a:gd name="f227" fmla="*/ f132 f96 1"/>
                <a:gd name="f228" fmla="*/ f133 f95 1"/>
                <a:gd name="f229" fmla="*/ f134 f96 1"/>
                <a:gd name="f230" fmla="*/ f135 f95 1"/>
                <a:gd name="f231" fmla="*/ f136 f96 1"/>
                <a:gd name="f232" fmla="*/ f137 f95 1"/>
                <a:gd name="f233" fmla="*/ f138 f96 1"/>
                <a:gd name="f234" fmla="*/ f140 f96 1"/>
                <a:gd name="f235" fmla="*/ f141 f95 1"/>
                <a:gd name="f236" fmla="*/ f142 f96 1"/>
                <a:gd name="f237" fmla="*/ f143 f95 1"/>
                <a:gd name="f238" fmla="*/ f144 f96 1"/>
                <a:gd name="f239" fmla="*/ f145 f95 1"/>
                <a:gd name="f240" fmla="*/ f146 f96 1"/>
                <a:gd name="f241" fmla="*/ f147 f95 1"/>
                <a:gd name="f242" fmla="*/ f148 f96 1"/>
                <a:gd name="f243" fmla="*/ f149 f95 1"/>
                <a:gd name="f244" fmla="*/ f150 f96 1"/>
                <a:gd name="f245" fmla="*/ f151 f95 1"/>
                <a:gd name="f246" fmla="*/ f152 f96 1"/>
                <a:gd name="f247" fmla="*/ f153 f95 1"/>
                <a:gd name="f248" fmla="*/ f154 f96 1"/>
                <a:gd name="f249" fmla="*/ f155 f95 1"/>
                <a:gd name="f250" fmla="*/ f156 f96 1"/>
                <a:gd name="f251" fmla="*/ f157 f95 1"/>
                <a:gd name="f252" fmla="*/ f158 f96 1"/>
                <a:gd name="f253" fmla="*/ f159 f95 1"/>
                <a:gd name="f254" fmla="*/ f160 f96 1"/>
                <a:gd name="f255" fmla="*/ f161 f95 1"/>
                <a:gd name="f256" fmla="*/ f162 f96 1"/>
                <a:gd name="f257" fmla="*/ f163 f95 1"/>
                <a:gd name="f258" fmla="*/ f164 f95 1"/>
                <a:gd name="f259" fmla="*/ f165 f95 1"/>
                <a:gd name="f260" fmla="*/ f166 f95 1"/>
                <a:gd name="f261" fmla="*/ f167 f95 1"/>
                <a:gd name="f262" fmla="*/ f168 f95 1"/>
                <a:gd name="f263" fmla="*/ f169 f96 1"/>
                <a:gd name="f264" fmla="*/ f170 f95 1"/>
                <a:gd name="f265" fmla="*/ f171 f96 1"/>
                <a:gd name="f266" fmla="*/ f172 f95 1"/>
                <a:gd name="f267" fmla="*/ f173 f96 1"/>
                <a:gd name="f268" fmla="*/ f174 f95 1"/>
                <a:gd name="f269" fmla="*/ f175 f96 1"/>
                <a:gd name="f270" fmla="*/ f176 f95 1"/>
                <a:gd name="f271" fmla="*/ f177 f96 1"/>
                <a:gd name="f272" fmla="*/ f178 f95 1"/>
                <a:gd name="f273" fmla="*/ f179 f96 1"/>
                <a:gd name="f274" fmla="*/ f180 f95 1"/>
                <a:gd name="f275" fmla="*/ f181 f96 1"/>
                <a:gd name="f276" fmla="*/ f182 f95 1"/>
                <a:gd name="f277" fmla="*/ f183 f96 1"/>
                <a:gd name="f278" fmla="*/ f184 f95 1"/>
                <a:gd name="f279" fmla="*/ f185 f96 1"/>
                <a:gd name="f280" fmla="*/ f186 f95 1"/>
                <a:gd name="f281" fmla="*/ f187 f95 1"/>
                <a:gd name="f282" fmla="*/ f188 f96 1"/>
                <a:gd name="f283" fmla="*/ f189 f95 1"/>
                <a:gd name="f284" fmla="*/ f190 f96 1"/>
                <a:gd name="f285" fmla="*/ f191 f95 1"/>
                <a:gd name="f286" fmla="*/ f192 f96 1"/>
                <a:gd name="f287" fmla="*/ f193 f95 1"/>
                <a:gd name="f288" fmla="*/ f194 f96 1"/>
                <a:gd name="f289" fmla="*/ f195 f95 1"/>
                <a:gd name="f290" fmla="*/ f19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6">
                  <a:pos x="f203" y="f202"/>
                </a:cxn>
                <a:cxn ang="f106">
                  <a:pos x="f203" y="f202"/>
                </a:cxn>
                <a:cxn ang="f106">
                  <a:pos x="f204" y="f205"/>
                </a:cxn>
                <a:cxn ang="f106">
                  <a:pos x="f206" y="f207"/>
                </a:cxn>
                <a:cxn ang="f106">
                  <a:pos x="f208" y="f209"/>
                </a:cxn>
                <a:cxn ang="f106">
                  <a:pos x="f210" y="f211"/>
                </a:cxn>
                <a:cxn ang="f106">
                  <a:pos x="f212" y="f213"/>
                </a:cxn>
                <a:cxn ang="f106">
                  <a:pos x="f214" y="f215"/>
                </a:cxn>
                <a:cxn ang="f106">
                  <a:pos x="f216" y="f217"/>
                </a:cxn>
                <a:cxn ang="f106">
                  <a:pos x="f218" y="f219"/>
                </a:cxn>
                <a:cxn ang="f106">
                  <a:pos x="f218" y="f219"/>
                </a:cxn>
                <a:cxn ang="f106">
                  <a:pos x="f220" y="f221"/>
                </a:cxn>
                <a:cxn ang="f106">
                  <a:pos x="f222" y="f223"/>
                </a:cxn>
                <a:cxn ang="f106">
                  <a:pos x="f224" y="f225"/>
                </a:cxn>
                <a:cxn ang="f106">
                  <a:pos x="f226" y="f227"/>
                </a:cxn>
                <a:cxn ang="f106">
                  <a:pos x="f228" y="f229"/>
                </a:cxn>
                <a:cxn ang="f106">
                  <a:pos x="f230" y="f231"/>
                </a:cxn>
                <a:cxn ang="f106">
                  <a:pos x="f232" y="f233"/>
                </a:cxn>
                <a:cxn ang="f106">
                  <a:pos x="f199" y="f234"/>
                </a:cxn>
                <a:cxn ang="f106">
                  <a:pos x="f199" y="f234"/>
                </a:cxn>
                <a:cxn ang="f106">
                  <a:pos x="f235" y="f236"/>
                </a:cxn>
                <a:cxn ang="f106">
                  <a:pos x="f237" y="f238"/>
                </a:cxn>
                <a:cxn ang="f106">
                  <a:pos x="f239" y="f240"/>
                </a:cxn>
                <a:cxn ang="f106">
                  <a:pos x="f241" y="f242"/>
                </a:cxn>
                <a:cxn ang="f106">
                  <a:pos x="f243" y="f244"/>
                </a:cxn>
                <a:cxn ang="f106">
                  <a:pos x="f245" y="f246"/>
                </a:cxn>
                <a:cxn ang="f106">
                  <a:pos x="f247" y="f248"/>
                </a:cxn>
                <a:cxn ang="f106">
                  <a:pos x="f249" y="f250"/>
                </a:cxn>
                <a:cxn ang="f106">
                  <a:pos x="f251" y="f252"/>
                </a:cxn>
                <a:cxn ang="f106">
                  <a:pos x="f253" y="f254"/>
                </a:cxn>
                <a:cxn ang="f106">
                  <a:pos x="f255" y="f256"/>
                </a:cxn>
                <a:cxn ang="f106">
                  <a:pos x="f257" y="f256"/>
                </a:cxn>
                <a:cxn ang="f106">
                  <a:pos x="f258" y="f254"/>
                </a:cxn>
                <a:cxn ang="f106">
                  <a:pos x="f259" y="f252"/>
                </a:cxn>
                <a:cxn ang="f106">
                  <a:pos x="f260" y="f250"/>
                </a:cxn>
                <a:cxn ang="f106">
                  <a:pos x="f261" y="f248"/>
                </a:cxn>
                <a:cxn ang="f106">
                  <a:pos x="f262" y="f263"/>
                </a:cxn>
                <a:cxn ang="f106">
                  <a:pos x="f264" y="f265"/>
                </a:cxn>
                <a:cxn ang="f106">
                  <a:pos x="f266" y="f267"/>
                </a:cxn>
                <a:cxn ang="f106">
                  <a:pos x="f268" y="f269"/>
                </a:cxn>
                <a:cxn ang="f106">
                  <a:pos x="f270" y="f271"/>
                </a:cxn>
                <a:cxn ang="f106">
                  <a:pos x="f272" y="f273"/>
                </a:cxn>
                <a:cxn ang="f106">
                  <a:pos x="f274" y="f275"/>
                </a:cxn>
                <a:cxn ang="f106">
                  <a:pos x="f276" y="f277"/>
                </a:cxn>
                <a:cxn ang="f106">
                  <a:pos x="f278" y="f279"/>
                </a:cxn>
                <a:cxn ang="f106">
                  <a:pos x="f280" y="f233"/>
                </a:cxn>
                <a:cxn ang="f106">
                  <a:pos x="f281" y="f282"/>
                </a:cxn>
                <a:cxn ang="f106">
                  <a:pos x="f283" y="f284"/>
                </a:cxn>
                <a:cxn ang="f106">
                  <a:pos x="f285" y="f286"/>
                </a:cxn>
                <a:cxn ang="f106">
                  <a:pos x="f287" y="f288"/>
                </a:cxn>
                <a:cxn ang="f106">
                  <a:pos x="f287" y="f288"/>
                </a:cxn>
                <a:cxn ang="f106">
                  <a:pos x="f289" y="f290"/>
                </a:cxn>
                <a:cxn ang="f106">
                  <a:pos x="f289" y="f290"/>
                </a:cxn>
                <a:cxn ang="f106">
                  <a:pos x="f289" y="f202"/>
                </a:cxn>
                <a:cxn ang="f106">
                  <a:pos x="f289" y="f202"/>
                </a:cxn>
                <a:cxn ang="f106">
                  <a:pos x="f203" y="f202"/>
                </a:cxn>
                <a:cxn ang="f106">
                  <a:pos x="f203" y="f202"/>
                </a:cxn>
              </a:cxnLst>
              <a:rect l="f199" t="f202" r="f200" b="f201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6" y="f5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2622407" y="730943"/>
              <a:ext cx="5551624" cy="8512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+- f132 0 f1"/>
                <a:gd name="f136" fmla="*/ 5216 1 f133"/>
                <a:gd name="f137" fmla="*/ 714 1 f134"/>
                <a:gd name="f138" fmla="*/ 4984 1 f133"/>
                <a:gd name="f139" fmla="*/ 686 1 f134"/>
                <a:gd name="f140" fmla="*/ 4478 1 f133"/>
                <a:gd name="f141" fmla="*/ 610 1 f134"/>
                <a:gd name="f142" fmla="*/ 3914 1 f133"/>
                <a:gd name="f143" fmla="*/ 508 1 f134"/>
                <a:gd name="f144" fmla="*/ 3286 1 f133"/>
                <a:gd name="f145" fmla="*/ 374 1 f134"/>
                <a:gd name="f146" fmla="*/ 2946 1 f133"/>
                <a:gd name="f147" fmla="*/ 296 1 f134"/>
                <a:gd name="f148" fmla="*/ 2682 1 f133"/>
                <a:gd name="f149" fmla="*/ 236 1 f134"/>
                <a:gd name="f150" fmla="*/ 2430 1 f133"/>
                <a:gd name="f151" fmla="*/ 184 1 f134"/>
                <a:gd name="f152" fmla="*/ 2190 1 f133"/>
                <a:gd name="f153" fmla="*/ 140 1 f134"/>
                <a:gd name="f154" fmla="*/ 1960 1 f133"/>
                <a:gd name="f155" fmla="*/ 102 1 f134"/>
                <a:gd name="f156" fmla="*/ 1740 1 f133"/>
                <a:gd name="f157" fmla="*/ 72 1 f134"/>
                <a:gd name="f158" fmla="*/ 1334 1 f133"/>
                <a:gd name="f159" fmla="*/ 28 1 f134"/>
                <a:gd name="f160" fmla="*/ 970 1 f133"/>
                <a:gd name="f161" fmla="*/ 4 1 f134"/>
                <a:gd name="f162" fmla="*/ 644 1 f133"/>
                <a:gd name="f163" fmla="*/ 0 1 f134"/>
                <a:gd name="f164" fmla="*/ 358 1 f133"/>
                <a:gd name="f165" fmla="*/ 10 1 f134"/>
                <a:gd name="f166" fmla="*/ 110 1 f133"/>
                <a:gd name="f167" fmla="*/ 32 1 f134"/>
                <a:gd name="f168" fmla="*/ 0 1 f133"/>
                <a:gd name="f169" fmla="*/ 48 1 f134"/>
                <a:gd name="f170" fmla="*/ 314 1 f133"/>
                <a:gd name="f171" fmla="*/ 86 1 f134"/>
                <a:gd name="f172" fmla="*/ 652 1 f133"/>
                <a:gd name="f173" fmla="*/ 1014 1 f133"/>
                <a:gd name="f174" fmla="*/ 210 1 f134"/>
                <a:gd name="f175" fmla="*/ 1402 1 f133"/>
                <a:gd name="f176" fmla="*/ 1756 1 f133"/>
                <a:gd name="f177" fmla="*/ 378 1 f134"/>
                <a:gd name="f178" fmla="*/ 2408 1 f133"/>
                <a:gd name="f179" fmla="*/ 516 1 f134"/>
                <a:gd name="f180" fmla="*/ 2708 1 f133"/>
                <a:gd name="f181" fmla="*/ 572 1 f134"/>
                <a:gd name="f182" fmla="*/ 2992 1 f133"/>
                <a:gd name="f183" fmla="*/ 620 1 f134"/>
                <a:gd name="f184" fmla="*/ 3260 1 f133"/>
                <a:gd name="f185" fmla="*/ 662 1 f134"/>
                <a:gd name="f186" fmla="*/ 3512 1 f133"/>
                <a:gd name="f187" fmla="*/ 694 1 f134"/>
                <a:gd name="f188" fmla="*/ 3750 1 f133"/>
                <a:gd name="f189" fmla="*/ 722 1 f134"/>
                <a:gd name="f190" fmla="*/ 3974 1 f133"/>
                <a:gd name="f191" fmla="*/ 740 1 f134"/>
                <a:gd name="f192" fmla="*/ 4184 1 f133"/>
                <a:gd name="f193" fmla="*/ 754 1 f134"/>
                <a:gd name="f194" fmla="*/ 4384 1 f133"/>
                <a:gd name="f195" fmla="*/ 762 1 f134"/>
                <a:gd name="f196" fmla="*/ 4570 1 f133"/>
                <a:gd name="f197" fmla="*/ 4746 1 f133"/>
                <a:gd name="f198" fmla="*/ 758 1 f134"/>
                <a:gd name="f199" fmla="*/ 4912 1 f133"/>
                <a:gd name="f200" fmla="*/ 748 1 f134"/>
                <a:gd name="f201" fmla="*/ 5068 1 f133"/>
                <a:gd name="f202" fmla="*/ 732 1 f134"/>
                <a:gd name="f203" fmla="*/ f127 1 f133"/>
                <a:gd name="f204" fmla="*/ f128 1 f134"/>
                <a:gd name="f205" fmla="*/ f168 f124 1"/>
                <a:gd name="f206" fmla="*/ f203 f124 1"/>
                <a:gd name="f207" fmla="*/ f204 f125 1"/>
                <a:gd name="f208" fmla="*/ f163 f125 1"/>
                <a:gd name="f209" fmla="*/ f136 f124 1"/>
                <a:gd name="f210" fmla="*/ f137 f125 1"/>
                <a:gd name="f211" fmla="*/ f138 f124 1"/>
                <a:gd name="f212" fmla="*/ f139 f125 1"/>
                <a:gd name="f213" fmla="*/ f140 f124 1"/>
                <a:gd name="f214" fmla="*/ f141 f125 1"/>
                <a:gd name="f215" fmla="*/ f142 f124 1"/>
                <a:gd name="f216" fmla="*/ f143 f125 1"/>
                <a:gd name="f217" fmla="*/ f144 f124 1"/>
                <a:gd name="f218" fmla="*/ f145 f125 1"/>
                <a:gd name="f219" fmla="*/ f146 f124 1"/>
                <a:gd name="f220" fmla="*/ f147 f125 1"/>
                <a:gd name="f221" fmla="*/ f148 f124 1"/>
                <a:gd name="f222" fmla="*/ f149 f125 1"/>
                <a:gd name="f223" fmla="*/ f150 f124 1"/>
                <a:gd name="f224" fmla="*/ f151 f125 1"/>
                <a:gd name="f225" fmla="*/ f152 f124 1"/>
                <a:gd name="f226" fmla="*/ f153 f125 1"/>
                <a:gd name="f227" fmla="*/ f154 f124 1"/>
                <a:gd name="f228" fmla="*/ f155 f125 1"/>
                <a:gd name="f229" fmla="*/ f156 f124 1"/>
                <a:gd name="f230" fmla="*/ f157 f125 1"/>
                <a:gd name="f231" fmla="*/ f158 f124 1"/>
                <a:gd name="f232" fmla="*/ f159 f125 1"/>
                <a:gd name="f233" fmla="*/ f160 f124 1"/>
                <a:gd name="f234" fmla="*/ f161 f125 1"/>
                <a:gd name="f235" fmla="*/ f162 f124 1"/>
                <a:gd name="f236" fmla="*/ f164 f124 1"/>
                <a:gd name="f237" fmla="*/ f165 f125 1"/>
                <a:gd name="f238" fmla="*/ f166 f124 1"/>
                <a:gd name="f239" fmla="*/ f167 f125 1"/>
                <a:gd name="f240" fmla="*/ f169 f125 1"/>
                <a:gd name="f241" fmla="*/ f170 f124 1"/>
                <a:gd name="f242" fmla="*/ f171 f125 1"/>
                <a:gd name="f243" fmla="*/ f172 f124 1"/>
                <a:gd name="f244" fmla="*/ f173 f124 1"/>
                <a:gd name="f245" fmla="*/ f174 f125 1"/>
                <a:gd name="f246" fmla="*/ f175 f124 1"/>
                <a:gd name="f247" fmla="*/ f176 f124 1"/>
                <a:gd name="f248" fmla="*/ f177 f125 1"/>
                <a:gd name="f249" fmla="*/ f178 f124 1"/>
                <a:gd name="f250" fmla="*/ f179 f125 1"/>
                <a:gd name="f251" fmla="*/ f180 f124 1"/>
                <a:gd name="f252" fmla="*/ f181 f125 1"/>
                <a:gd name="f253" fmla="*/ f182 f124 1"/>
                <a:gd name="f254" fmla="*/ f183 f125 1"/>
                <a:gd name="f255" fmla="*/ f184 f124 1"/>
                <a:gd name="f256" fmla="*/ f185 f125 1"/>
                <a:gd name="f257" fmla="*/ f186 f124 1"/>
                <a:gd name="f258" fmla="*/ f187 f125 1"/>
                <a:gd name="f259" fmla="*/ f188 f124 1"/>
                <a:gd name="f260" fmla="*/ f189 f125 1"/>
                <a:gd name="f261" fmla="*/ f190 f124 1"/>
                <a:gd name="f262" fmla="*/ f191 f125 1"/>
                <a:gd name="f263" fmla="*/ f192 f124 1"/>
                <a:gd name="f264" fmla="*/ f193 f125 1"/>
                <a:gd name="f265" fmla="*/ f194 f124 1"/>
                <a:gd name="f266" fmla="*/ f195 f125 1"/>
                <a:gd name="f267" fmla="*/ f196 f124 1"/>
                <a:gd name="f268" fmla="*/ f197 f124 1"/>
                <a:gd name="f269" fmla="*/ f198 f125 1"/>
                <a:gd name="f270" fmla="*/ f199 f124 1"/>
                <a:gd name="f271" fmla="*/ f200 f125 1"/>
                <a:gd name="f272" fmla="*/ f201 f124 1"/>
                <a:gd name="f273" fmla="*/ f202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09" y="f210"/>
                </a:cxn>
                <a:cxn ang="f135">
                  <a:pos x="f211" y="f212"/>
                </a:cxn>
                <a:cxn ang="f135">
                  <a:pos x="f213" y="f214"/>
                </a:cxn>
                <a:cxn ang="f135">
                  <a:pos x="f215" y="f216"/>
                </a:cxn>
                <a:cxn ang="f135">
                  <a:pos x="f217" y="f218"/>
                </a:cxn>
                <a:cxn ang="f135">
                  <a:pos x="f219" y="f220"/>
                </a:cxn>
                <a:cxn ang="f135">
                  <a:pos x="f221" y="f222"/>
                </a:cxn>
                <a:cxn ang="f135">
                  <a:pos x="f223" y="f224"/>
                </a:cxn>
                <a:cxn ang="f135">
                  <a:pos x="f225" y="f226"/>
                </a:cxn>
                <a:cxn ang="f135">
                  <a:pos x="f227" y="f228"/>
                </a:cxn>
                <a:cxn ang="f135">
                  <a:pos x="f229" y="f230"/>
                </a:cxn>
                <a:cxn ang="f135">
                  <a:pos x="f231" y="f232"/>
                </a:cxn>
                <a:cxn ang="f135">
                  <a:pos x="f233" y="f234"/>
                </a:cxn>
                <a:cxn ang="f135">
                  <a:pos x="f235" y="f208"/>
                </a:cxn>
                <a:cxn ang="f135">
                  <a:pos x="f236" y="f237"/>
                </a:cxn>
                <a:cxn ang="f135">
                  <a:pos x="f238" y="f239"/>
                </a:cxn>
                <a:cxn ang="f135">
                  <a:pos x="f205" y="f240"/>
                </a:cxn>
                <a:cxn ang="f135">
                  <a:pos x="f241" y="f242"/>
                </a:cxn>
                <a:cxn ang="f135">
                  <a:pos x="f243" y="f226"/>
                </a:cxn>
                <a:cxn ang="f135">
                  <a:pos x="f244" y="f245"/>
                </a:cxn>
                <a:cxn ang="f135">
                  <a:pos x="f246" y="f220"/>
                </a:cxn>
                <a:cxn ang="f135">
                  <a:pos x="f247" y="f248"/>
                </a:cxn>
                <a:cxn ang="f135">
                  <a:pos x="f249" y="f250"/>
                </a:cxn>
                <a:cxn ang="f135">
                  <a:pos x="f251" y="f252"/>
                </a:cxn>
                <a:cxn ang="f135">
                  <a:pos x="f253" y="f254"/>
                </a:cxn>
                <a:cxn ang="f135">
                  <a:pos x="f255" y="f256"/>
                </a:cxn>
                <a:cxn ang="f135">
                  <a:pos x="f257" y="f258"/>
                </a:cxn>
                <a:cxn ang="f135">
                  <a:pos x="f259" y="f260"/>
                </a:cxn>
                <a:cxn ang="f135">
                  <a:pos x="f261" y="f262"/>
                </a:cxn>
                <a:cxn ang="f135">
                  <a:pos x="f263" y="f264"/>
                </a:cxn>
                <a:cxn ang="f135">
                  <a:pos x="f265" y="f266"/>
                </a:cxn>
                <a:cxn ang="f135">
                  <a:pos x="f267" y="f266"/>
                </a:cxn>
                <a:cxn ang="f135">
                  <a:pos x="f268" y="f269"/>
                </a:cxn>
                <a:cxn ang="f135">
                  <a:pos x="f270" y="f271"/>
                </a:cxn>
                <a:cxn ang="f135">
                  <a:pos x="f272" y="f273"/>
                </a:cxn>
                <a:cxn ang="f135">
                  <a:pos x="f209" y="f210"/>
                </a:cxn>
              </a:cxnLst>
              <a:rect l="f205" t="f208" r="f206" b="f207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9" name="Freeform 22"/>
            <p:cNvSpPr/>
            <p:nvPr/>
          </p:nvSpPr>
          <p:spPr>
            <a:xfrm>
              <a:off x="2832079" y="743233"/>
              <a:ext cx="5474997" cy="7752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+- f71 0 f1"/>
                <a:gd name="f75" fmla="*/ 0 1 f72"/>
                <a:gd name="f76" fmla="*/ 70 1 f73"/>
                <a:gd name="f77" fmla="*/ 18 1 f72"/>
                <a:gd name="f78" fmla="*/ 66 1 f73"/>
                <a:gd name="f79" fmla="*/ 72 1 f72"/>
                <a:gd name="f80" fmla="*/ 56 1 f73"/>
                <a:gd name="f81" fmla="*/ 164 1 f72"/>
                <a:gd name="f82" fmla="*/ 42 1 f73"/>
                <a:gd name="f83" fmla="*/ 224 1 f72"/>
                <a:gd name="f84" fmla="*/ 34 1 f73"/>
                <a:gd name="f85" fmla="*/ 294 1 f72"/>
                <a:gd name="f86" fmla="*/ 26 1 f73"/>
                <a:gd name="f87" fmla="*/ 372 1 f72"/>
                <a:gd name="f88" fmla="*/ 20 1 f73"/>
                <a:gd name="f89" fmla="*/ 462 1 f72"/>
                <a:gd name="f90" fmla="*/ 14 1 f73"/>
                <a:gd name="f91" fmla="*/ 560 1 f72"/>
                <a:gd name="f92" fmla="*/ 8 1 f73"/>
                <a:gd name="f93" fmla="*/ 670 1 f72"/>
                <a:gd name="f94" fmla="*/ 4 1 f73"/>
                <a:gd name="f95" fmla="*/ 790 1 f72"/>
                <a:gd name="f96" fmla="*/ 2 1 f73"/>
                <a:gd name="f97" fmla="*/ 920 1 f72"/>
                <a:gd name="f98" fmla="*/ 0 1 f73"/>
                <a:gd name="f99" fmla="*/ 1060 1 f72"/>
                <a:gd name="f100" fmla="*/ 1210 1 f72"/>
                <a:gd name="f101" fmla="*/ 6 1 f73"/>
                <a:gd name="f102" fmla="*/ 1372 1 f72"/>
                <a:gd name="f103" fmla="*/ 1544 1 f72"/>
                <a:gd name="f104" fmla="*/ 24 1 f73"/>
                <a:gd name="f105" fmla="*/ 1726 1 f72"/>
                <a:gd name="f106" fmla="*/ 40 1 f73"/>
                <a:gd name="f107" fmla="*/ 1920 1 f72"/>
                <a:gd name="f108" fmla="*/ 58 1 f73"/>
                <a:gd name="f109" fmla="*/ 2126 1 f72"/>
                <a:gd name="f110" fmla="*/ 80 1 f73"/>
                <a:gd name="f111" fmla="*/ 2342 1 f72"/>
                <a:gd name="f112" fmla="*/ 106 1 f73"/>
                <a:gd name="f113" fmla="*/ 2570 1 f72"/>
                <a:gd name="f114" fmla="*/ 138 1 f73"/>
                <a:gd name="f115" fmla="*/ 2808 1 f72"/>
                <a:gd name="f116" fmla="*/ 174 1 f73"/>
                <a:gd name="f117" fmla="*/ 3058 1 f72"/>
                <a:gd name="f118" fmla="*/ 216 1 f73"/>
                <a:gd name="f119" fmla="*/ 3320 1 f72"/>
                <a:gd name="f120" fmla="*/ 266 1 f73"/>
                <a:gd name="f121" fmla="*/ 3594 1 f72"/>
                <a:gd name="f122" fmla="*/ 320 1 f73"/>
                <a:gd name="f123" fmla="*/ 3880 1 f72"/>
                <a:gd name="f124" fmla="*/ 380 1 f73"/>
                <a:gd name="f125" fmla="*/ 4178 1 f72"/>
                <a:gd name="f126" fmla="*/ 448 1 f73"/>
                <a:gd name="f127" fmla="*/ 4488 1 f72"/>
                <a:gd name="f128" fmla="*/ 522 1 f73"/>
                <a:gd name="f129" fmla="*/ 4810 1 f72"/>
                <a:gd name="f130" fmla="*/ 604 1 f73"/>
                <a:gd name="f131" fmla="*/ 5144 1 f72"/>
                <a:gd name="f132" fmla="*/ 694 1 f73"/>
                <a:gd name="f133" fmla="*/ f66 1 f72"/>
                <a:gd name="f134" fmla="*/ f67 1 f73"/>
                <a:gd name="f135" fmla="*/ f75 f63 1"/>
                <a:gd name="f136" fmla="*/ f133 f63 1"/>
                <a:gd name="f137" fmla="*/ f134 f64 1"/>
                <a:gd name="f138" fmla="*/ f98 f64 1"/>
                <a:gd name="f139" fmla="*/ f76 f64 1"/>
                <a:gd name="f140" fmla="*/ f77 f63 1"/>
                <a:gd name="f141" fmla="*/ f78 f64 1"/>
                <a:gd name="f142" fmla="*/ f79 f63 1"/>
                <a:gd name="f143" fmla="*/ f80 f64 1"/>
                <a:gd name="f144" fmla="*/ f81 f63 1"/>
                <a:gd name="f145" fmla="*/ f82 f64 1"/>
                <a:gd name="f146" fmla="*/ f83 f63 1"/>
                <a:gd name="f147" fmla="*/ f84 f64 1"/>
                <a:gd name="f148" fmla="*/ f85 f63 1"/>
                <a:gd name="f149" fmla="*/ f86 f64 1"/>
                <a:gd name="f150" fmla="*/ f87 f63 1"/>
                <a:gd name="f151" fmla="*/ f88 f64 1"/>
                <a:gd name="f152" fmla="*/ f89 f63 1"/>
                <a:gd name="f153" fmla="*/ f90 f64 1"/>
                <a:gd name="f154" fmla="*/ f91 f63 1"/>
                <a:gd name="f155" fmla="*/ f92 f64 1"/>
                <a:gd name="f156" fmla="*/ f93 f63 1"/>
                <a:gd name="f157" fmla="*/ f94 f64 1"/>
                <a:gd name="f158" fmla="*/ f95 f63 1"/>
                <a:gd name="f159" fmla="*/ f96 f64 1"/>
                <a:gd name="f160" fmla="*/ f97 f63 1"/>
                <a:gd name="f161" fmla="*/ f99 f63 1"/>
                <a:gd name="f162" fmla="*/ f100 f63 1"/>
                <a:gd name="f163" fmla="*/ f101 f64 1"/>
                <a:gd name="f164" fmla="*/ f102 f63 1"/>
                <a:gd name="f165" fmla="*/ f103 f63 1"/>
                <a:gd name="f166" fmla="*/ f104 f64 1"/>
                <a:gd name="f167" fmla="*/ f105 f63 1"/>
                <a:gd name="f168" fmla="*/ f106 f64 1"/>
                <a:gd name="f169" fmla="*/ f107 f63 1"/>
                <a:gd name="f170" fmla="*/ f108 f64 1"/>
                <a:gd name="f171" fmla="*/ f109 f63 1"/>
                <a:gd name="f172" fmla="*/ f110 f64 1"/>
                <a:gd name="f173" fmla="*/ f111 f63 1"/>
                <a:gd name="f174" fmla="*/ f112 f64 1"/>
                <a:gd name="f175" fmla="*/ f113 f63 1"/>
                <a:gd name="f176" fmla="*/ f114 f64 1"/>
                <a:gd name="f177" fmla="*/ f115 f63 1"/>
                <a:gd name="f178" fmla="*/ f116 f64 1"/>
                <a:gd name="f179" fmla="*/ f117 f63 1"/>
                <a:gd name="f180" fmla="*/ f118 f64 1"/>
                <a:gd name="f181" fmla="*/ f119 f63 1"/>
                <a:gd name="f182" fmla="*/ f120 f64 1"/>
                <a:gd name="f183" fmla="*/ f121 f63 1"/>
                <a:gd name="f184" fmla="*/ f122 f64 1"/>
                <a:gd name="f185" fmla="*/ f123 f63 1"/>
                <a:gd name="f186" fmla="*/ f124 f64 1"/>
                <a:gd name="f187" fmla="*/ f125 f63 1"/>
                <a:gd name="f188" fmla="*/ f126 f64 1"/>
                <a:gd name="f189" fmla="*/ f127 f63 1"/>
                <a:gd name="f190" fmla="*/ f128 f64 1"/>
                <a:gd name="f191" fmla="*/ f129 f63 1"/>
                <a:gd name="f192" fmla="*/ f130 f64 1"/>
                <a:gd name="f193" fmla="*/ f131 f63 1"/>
                <a:gd name="f194" fmla="*/ f13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35" y="f139"/>
                </a:cxn>
                <a:cxn ang="f74">
                  <a:pos x="f135" y="f139"/>
                </a:cxn>
                <a:cxn ang="f74">
                  <a:pos x="f140" y="f141"/>
                </a:cxn>
                <a:cxn ang="f74">
                  <a:pos x="f142" y="f143"/>
                </a:cxn>
                <a:cxn ang="f74">
                  <a:pos x="f144" y="f145"/>
                </a:cxn>
                <a:cxn ang="f74">
                  <a:pos x="f146" y="f147"/>
                </a:cxn>
                <a:cxn ang="f74">
                  <a:pos x="f148" y="f149"/>
                </a:cxn>
                <a:cxn ang="f74">
                  <a:pos x="f150" y="f151"/>
                </a:cxn>
                <a:cxn ang="f74">
                  <a:pos x="f152" y="f153"/>
                </a:cxn>
                <a:cxn ang="f74">
                  <a:pos x="f154" y="f155"/>
                </a:cxn>
                <a:cxn ang="f74">
                  <a:pos x="f156" y="f157"/>
                </a:cxn>
                <a:cxn ang="f74">
                  <a:pos x="f158" y="f159"/>
                </a:cxn>
                <a:cxn ang="f74">
                  <a:pos x="f160" y="f138"/>
                </a:cxn>
                <a:cxn ang="f74">
                  <a:pos x="f161" y="f159"/>
                </a:cxn>
                <a:cxn ang="f74">
                  <a:pos x="f162" y="f163"/>
                </a:cxn>
                <a:cxn ang="f74">
                  <a:pos x="f164" y="f153"/>
                </a:cxn>
                <a:cxn ang="f74">
                  <a:pos x="f165" y="f166"/>
                </a:cxn>
                <a:cxn ang="f74">
                  <a:pos x="f167" y="f168"/>
                </a:cxn>
                <a:cxn ang="f74">
                  <a:pos x="f169" y="f170"/>
                </a:cxn>
                <a:cxn ang="f74">
                  <a:pos x="f171" y="f172"/>
                </a:cxn>
                <a:cxn ang="f74">
                  <a:pos x="f173" y="f174"/>
                </a:cxn>
                <a:cxn ang="f74">
                  <a:pos x="f175" y="f176"/>
                </a:cxn>
                <a:cxn ang="f74">
                  <a:pos x="f177" y="f178"/>
                </a:cxn>
                <a:cxn ang="f74">
                  <a:pos x="f179" y="f180"/>
                </a:cxn>
                <a:cxn ang="f74">
                  <a:pos x="f181" y="f182"/>
                </a:cxn>
                <a:cxn ang="f74">
                  <a:pos x="f183" y="f184"/>
                </a:cxn>
                <a:cxn ang="f74">
                  <a:pos x="f185" y="f186"/>
                </a:cxn>
                <a:cxn ang="f74">
                  <a:pos x="f187" y="f188"/>
                </a:cxn>
                <a:cxn ang="f74">
                  <a:pos x="f189" y="f190"/>
                </a:cxn>
                <a:cxn ang="f74">
                  <a:pos x="f191" y="f192"/>
                </a:cxn>
                <a:cxn ang="f74">
                  <a:pos x="f193" y="f194"/>
                </a:cxn>
              </a:cxnLst>
              <a:rect l="f135" t="f138" r="f136" b="f137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10" name="Freeform 26"/>
            <p:cNvSpPr/>
            <p:nvPr/>
          </p:nvSpPr>
          <p:spPr>
            <a:xfrm>
              <a:off x="5616409" y="729828"/>
              <a:ext cx="3312240" cy="652387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+- f51 0 f1"/>
                <a:gd name="f55" fmla="*/ 0 1 f52"/>
                <a:gd name="f56" fmla="*/ 584 1 f53"/>
                <a:gd name="f57" fmla="*/ 90 1 f52"/>
                <a:gd name="f58" fmla="*/ 560 1 f53"/>
                <a:gd name="f59" fmla="*/ 336 1 f52"/>
                <a:gd name="f60" fmla="*/ 498 1 f53"/>
                <a:gd name="f61" fmla="*/ 506 1 f52"/>
                <a:gd name="f62" fmla="*/ 456 1 f53"/>
                <a:gd name="f63" fmla="*/ 702 1 f52"/>
                <a:gd name="f64" fmla="*/ 410 1 f53"/>
                <a:gd name="f65" fmla="*/ 920 1 f52"/>
                <a:gd name="f66" fmla="*/ 360 1 f53"/>
                <a:gd name="f67" fmla="*/ 1154 1 f52"/>
                <a:gd name="f68" fmla="*/ 306 1 f53"/>
                <a:gd name="f69" fmla="*/ 1402 1 f52"/>
                <a:gd name="f70" fmla="*/ 254 1 f53"/>
                <a:gd name="f71" fmla="*/ 1656 1 f52"/>
                <a:gd name="f72" fmla="*/ 202 1 f53"/>
                <a:gd name="f73" fmla="*/ 1916 1 f52"/>
                <a:gd name="f74" fmla="*/ 154 1 f53"/>
                <a:gd name="f75" fmla="*/ 2174 1 f52"/>
                <a:gd name="f76" fmla="*/ 108 1 f53"/>
                <a:gd name="f77" fmla="*/ 2302 1 f52"/>
                <a:gd name="f78" fmla="*/ 88 1 f53"/>
                <a:gd name="f79" fmla="*/ 2426 1 f52"/>
                <a:gd name="f80" fmla="*/ 68 1 f53"/>
                <a:gd name="f81" fmla="*/ 2550 1 f52"/>
                <a:gd name="f82" fmla="*/ 52 1 f53"/>
                <a:gd name="f83" fmla="*/ 2670 1 f52"/>
                <a:gd name="f84" fmla="*/ 36 1 f53"/>
                <a:gd name="f85" fmla="*/ 2788 1 f52"/>
                <a:gd name="f86" fmla="*/ 24 1 f53"/>
                <a:gd name="f87" fmla="*/ 2900 1 f52"/>
                <a:gd name="f88" fmla="*/ 14 1 f53"/>
                <a:gd name="f89" fmla="*/ 3008 1 f52"/>
                <a:gd name="f90" fmla="*/ 6 1 f53"/>
                <a:gd name="f91" fmla="*/ 3112 1 f52"/>
                <a:gd name="f92" fmla="*/ 0 1 f53"/>
                <a:gd name="f93" fmla="*/ f46 1 f52"/>
                <a:gd name="f94" fmla="*/ f47 1 f53"/>
                <a:gd name="f95" fmla="*/ f55 f43 1"/>
                <a:gd name="f96" fmla="*/ f93 f43 1"/>
                <a:gd name="f97" fmla="*/ f94 f44 1"/>
                <a:gd name="f98" fmla="*/ f92 f44 1"/>
                <a:gd name="f99" fmla="*/ f56 f44 1"/>
                <a:gd name="f100" fmla="*/ f57 f43 1"/>
                <a:gd name="f101" fmla="*/ f58 f44 1"/>
                <a:gd name="f102" fmla="*/ f59 f43 1"/>
                <a:gd name="f103" fmla="*/ f60 f44 1"/>
                <a:gd name="f104" fmla="*/ f61 f43 1"/>
                <a:gd name="f105" fmla="*/ f62 f44 1"/>
                <a:gd name="f106" fmla="*/ f63 f43 1"/>
                <a:gd name="f107" fmla="*/ f64 f44 1"/>
                <a:gd name="f108" fmla="*/ f65 f43 1"/>
                <a:gd name="f109" fmla="*/ f66 f44 1"/>
                <a:gd name="f110" fmla="*/ f67 f43 1"/>
                <a:gd name="f111" fmla="*/ f68 f44 1"/>
                <a:gd name="f112" fmla="*/ f69 f43 1"/>
                <a:gd name="f113" fmla="*/ f70 f44 1"/>
                <a:gd name="f114" fmla="*/ f71 f43 1"/>
                <a:gd name="f115" fmla="*/ f72 f44 1"/>
                <a:gd name="f116" fmla="*/ f73 f43 1"/>
                <a:gd name="f117" fmla="*/ f74 f44 1"/>
                <a:gd name="f118" fmla="*/ f75 f43 1"/>
                <a:gd name="f119" fmla="*/ f76 f44 1"/>
                <a:gd name="f120" fmla="*/ f77 f43 1"/>
                <a:gd name="f121" fmla="*/ f78 f44 1"/>
                <a:gd name="f122" fmla="*/ f79 f43 1"/>
                <a:gd name="f123" fmla="*/ f80 f44 1"/>
                <a:gd name="f124" fmla="*/ f81 f43 1"/>
                <a:gd name="f125" fmla="*/ f82 f44 1"/>
                <a:gd name="f126" fmla="*/ f83 f43 1"/>
                <a:gd name="f127" fmla="*/ f84 f44 1"/>
                <a:gd name="f128" fmla="*/ f85 f43 1"/>
                <a:gd name="f129" fmla="*/ f86 f44 1"/>
                <a:gd name="f130" fmla="*/ f87 f43 1"/>
                <a:gd name="f131" fmla="*/ f88 f44 1"/>
                <a:gd name="f132" fmla="*/ f89 f43 1"/>
                <a:gd name="f133" fmla="*/ f90 f44 1"/>
                <a:gd name="f134" fmla="*/ f9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95" y="f99"/>
                </a:cxn>
                <a:cxn ang="f54">
                  <a:pos x="f95" y="f99"/>
                </a:cxn>
                <a:cxn ang="f54">
                  <a:pos x="f100" y="f101"/>
                </a:cxn>
                <a:cxn ang="f54">
                  <a:pos x="f102" y="f103"/>
                </a:cxn>
                <a:cxn ang="f54">
                  <a:pos x="f104" y="f105"/>
                </a:cxn>
                <a:cxn ang="f54">
                  <a:pos x="f106" y="f107"/>
                </a:cxn>
                <a:cxn ang="f54">
                  <a:pos x="f108" y="f109"/>
                </a:cxn>
                <a:cxn ang="f54">
                  <a:pos x="f110" y="f111"/>
                </a:cxn>
                <a:cxn ang="f54">
                  <a:pos x="f112" y="f113"/>
                </a:cxn>
                <a:cxn ang="f54">
                  <a:pos x="f114" y="f115"/>
                </a:cxn>
                <a:cxn ang="f54">
                  <a:pos x="f116" y="f117"/>
                </a:cxn>
                <a:cxn ang="f54">
                  <a:pos x="f118" y="f119"/>
                </a:cxn>
                <a:cxn ang="f54">
                  <a:pos x="f120" y="f121"/>
                </a:cxn>
                <a:cxn ang="f54">
                  <a:pos x="f122" y="f123"/>
                </a:cxn>
                <a:cxn ang="f54">
                  <a:pos x="f124" y="f125"/>
                </a:cxn>
                <a:cxn ang="f54">
                  <a:pos x="f126" y="f127"/>
                </a:cxn>
                <a:cxn ang="f54">
                  <a:pos x="f128" y="f129"/>
                </a:cxn>
                <a:cxn ang="f54">
                  <a:pos x="f130" y="f131"/>
                </a:cxn>
                <a:cxn ang="f54">
                  <a:pos x="f132" y="f133"/>
                </a:cxn>
                <a:cxn ang="f54">
                  <a:pos x="f134" y="f98"/>
                </a:cxn>
              </a:cxnLst>
              <a:rect l="f95" t="f98" r="f96" b="f97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11" name="Freeform 19"/>
            <p:cNvSpPr/>
            <p:nvPr/>
          </p:nvSpPr>
          <p:spPr>
            <a:xfrm>
              <a:off x="211665" y="714192"/>
              <a:ext cx="8723376" cy="13315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+- f131 0 f1"/>
                <a:gd name="f135" fmla="*/ 8192 1 f132"/>
                <a:gd name="f136" fmla="*/ 512 1 f133"/>
                <a:gd name="f137" fmla="*/ 8040 1 f132"/>
                <a:gd name="f138" fmla="*/ 570 1 f133"/>
                <a:gd name="f139" fmla="*/ 7878 1 f132"/>
                <a:gd name="f140" fmla="*/ 620 1 f133"/>
                <a:gd name="f141" fmla="*/ 7706 1 f132"/>
                <a:gd name="f142" fmla="*/ 666 1 f133"/>
                <a:gd name="f143" fmla="*/ 7522 1 f132"/>
                <a:gd name="f144" fmla="*/ 702 1 f133"/>
                <a:gd name="f145" fmla="*/ 7322 1 f132"/>
                <a:gd name="f146" fmla="*/ 730 1 f133"/>
                <a:gd name="f147" fmla="*/ 7106 1 f132"/>
                <a:gd name="f148" fmla="*/ 750 1 f133"/>
                <a:gd name="f149" fmla="*/ 6872 1 f132"/>
                <a:gd name="f150" fmla="*/ 762 1 f133"/>
                <a:gd name="f151" fmla="*/ 6618 1 f132"/>
                <a:gd name="f152" fmla="*/ 760 1 f133"/>
                <a:gd name="f153" fmla="*/ 6342 1 f132"/>
                <a:gd name="f154" fmla="*/ 6042 1 f132"/>
                <a:gd name="f155" fmla="*/ 726 1 f133"/>
                <a:gd name="f156" fmla="*/ 5716 1 f132"/>
                <a:gd name="f157" fmla="*/ 690 1 f133"/>
                <a:gd name="f158" fmla="*/ 5364 1 f132"/>
                <a:gd name="f159" fmla="*/ 642 1 f133"/>
                <a:gd name="f160" fmla="*/ 4982 1 f132"/>
                <a:gd name="f161" fmla="*/ 578 1 f133"/>
                <a:gd name="f162" fmla="*/ 4568 1 f132"/>
                <a:gd name="f163" fmla="*/ 500 1 f133"/>
                <a:gd name="f164" fmla="*/ 4122 1 f132"/>
                <a:gd name="f165" fmla="*/ 406 1 f133"/>
                <a:gd name="f166" fmla="*/ 3640 1 f132"/>
                <a:gd name="f167" fmla="*/ 296 1 f133"/>
                <a:gd name="f168" fmla="*/ 3396 1 f132"/>
                <a:gd name="f169" fmla="*/ 240 1 f133"/>
                <a:gd name="f170" fmla="*/ 2934 1 f132"/>
                <a:gd name="f171" fmla="*/ 148 1 f133"/>
                <a:gd name="f172" fmla="*/ 2512 1 f132"/>
                <a:gd name="f173" fmla="*/ 82 1 f133"/>
                <a:gd name="f174" fmla="*/ 2126 1 f132"/>
                <a:gd name="f175" fmla="*/ 36 1 f133"/>
                <a:gd name="f176" fmla="*/ 1776 1 f132"/>
                <a:gd name="f177" fmla="*/ 10 1 f133"/>
                <a:gd name="f178" fmla="*/ 1462 1 f132"/>
                <a:gd name="f179" fmla="*/ 0 1 f133"/>
                <a:gd name="f180" fmla="*/ 1182 1 f132"/>
                <a:gd name="f181" fmla="*/ 4 1 f133"/>
                <a:gd name="f182" fmla="*/ 934 1 f132"/>
                <a:gd name="f183" fmla="*/ 20 1 f133"/>
                <a:gd name="f184" fmla="*/ 716 1 f132"/>
                <a:gd name="f185" fmla="*/ 44 1 f133"/>
                <a:gd name="f186" fmla="*/ 530 1 f132"/>
                <a:gd name="f187" fmla="*/ 74 1 f133"/>
                <a:gd name="f188" fmla="*/ 374 1 f132"/>
                <a:gd name="f189" fmla="*/ 108 1 f133"/>
                <a:gd name="f190" fmla="*/ 248 1 f132"/>
                <a:gd name="f191" fmla="*/ 144 1 f133"/>
                <a:gd name="f192" fmla="*/ 148 1 f132"/>
                <a:gd name="f193" fmla="*/ 176 1 f133"/>
                <a:gd name="f194" fmla="*/ 48 1 f132"/>
                <a:gd name="f195" fmla="*/ 216 1 f133"/>
                <a:gd name="f196" fmla="*/ 0 1 f132"/>
                <a:gd name="f197" fmla="*/ 1192 1 f133"/>
                <a:gd name="f198" fmla="*/ 8196 1 f132"/>
                <a:gd name="f199" fmla="*/ 1186 1 f133"/>
                <a:gd name="f200" fmla="*/ 510 1 f133"/>
                <a:gd name="f201" fmla="*/ f126 1 f132"/>
                <a:gd name="f202" fmla="*/ f127 1 f133"/>
                <a:gd name="f203" fmla="*/ f196 f123 1"/>
                <a:gd name="f204" fmla="*/ f201 f123 1"/>
                <a:gd name="f205" fmla="*/ f202 f124 1"/>
                <a:gd name="f206" fmla="*/ f179 f124 1"/>
                <a:gd name="f207" fmla="*/ f135 f123 1"/>
                <a:gd name="f208" fmla="*/ f136 f124 1"/>
                <a:gd name="f209" fmla="*/ f137 f123 1"/>
                <a:gd name="f210" fmla="*/ f138 f124 1"/>
                <a:gd name="f211" fmla="*/ f139 f123 1"/>
                <a:gd name="f212" fmla="*/ f140 f124 1"/>
                <a:gd name="f213" fmla="*/ f141 f123 1"/>
                <a:gd name="f214" fmla="*/ f142 f124 1"/>
                <a:gd name="f215" fmla="*/ f143 f123 1"/>
                <a:gd name="f216" fmla="*/ f144 f124 1"/>
                <a:gd name="f217" fmla="*/ f145 f123 1"/>
                <a:gd name="f218" fmla="*/ f146 f124 1"/>
                <a:gd name="f219" fmla="*/ f147 f123 1"/>
                <a:gd name="f220" fmla="*/ f148 f124 1"/>
                <a:gd name="f221" fmla="*/ f149 f123 1"/>
                <a:gd name="f222" fmla="*/ f150 f124 1"/>
                <a:gd name="f223" fmla="*/ f151 f123 1"/>
                <a:gd name="f224" fmla="*/ f152 f124 1"/>
                <a:gd name="f225" fmla="*/ f153 f123 1"/>
                <a:gd name="f226" fmla="*/ f154 f123 1"/>
                <a:gd name="f227" fmla="*/ f155 f124 1"/>
                <a:gd name="f228" fmla="*/ f156 f123 1"/>
                <a:gd name="f229" fmla="*/ f157 f124 1"/>
                <a:gd name="f230" fmla="*/ f158 f123 1"/>
                <a:gd name="f231" fmla="*/ f159 f124 1"/>
                <a:gd name="f232" fmla="*/ f160 f123 1"/>
                <a:gd name="f233" fmla="*/ f161 f124 1"/>
                <a:gd name="f234" fmla="*/ f162 f123 1"/>
                <a:gd name="f235" fmla="*/ f163 f124 1"/>
                <a:gd name="f236" fmla="*/ f164 f123 1"/>
                <a:gd name="f237" fmla="*/ f165 f124 1"/>
                <a:gd name="f238" fmla="*/ f166 f123 1"/>
                <a:gd name="f239" fmla="*/ f167 f124 1"/>
                <a:gd name="f240" fmla="*/ f168 f123 1"/>
                <a:gd name="f241" fmla="*/ f169 f124 1"/>
                <a:gd name="f242" fmla="*/ f170 f123 1"/>
                <a:gd name="f243" fmla="*/ f171 f124 1"/>
                <a:gd name="f244" fmla="*/ f172 f123 1"/>
                <a:gd name="f245" fmla="*/ f173 f124 1"/>
                <a:gd name="f246" fmla="*/ f174 f123 1"/>
                <a:gd name="f247" fmla="*/ f175 f124 1"/>
                <a:gd name="f248" fmla="*/ f176 f123 1"/>
                <a:gd name="f249" fmla="*/ f177 f124 1"/>
                <a:gd name="f250" fmla="*/ f178 f123 1"/>
                <a:gd name="f251" fmla="*/ f180 f123 1"/>
                <a:gd name="f252" fmla="*/ f181 f124 1"/>
                <a:gd name="f253" fmla="*/ f182 f123 1"/>
                <a:gd name="f254" fmla="*/ f183 f124 1"/>
                <a:gd name="f255" fmla="*/ f184 f123 1"/>
                <a:gd name="f256" fmla="*/ f185 f124 1"/>
                <a:gd name="f257" fmla="*/ f186 f123 1"/>
                <a:gd name="f258" fmla="*/ f187 f124 1"/>
                <a:gd name="f259" fmla="*/ f188 f123 1"/>
                <a:gd name="f260" fmla="*/ f189 f124 1"/>
                <a:gd name="f261" fmla="*/ f190 f123 1"/>
                <a:gd name="f262" fmla="*/ f191 f124 1"/>
                <a:gd name="f263" fmla="*/ f192 f123 1"/>
                <a:gd name="f264" fmla="*/ f193 f124 1"/>
                <a:gd name="f265" fmla="*/ f194 f123 1"/>
                <a:gd name="f266" fmla="*/ f195 f124 1"/>
                <a:gd name="f267" fmla="*/ f197 f124 1"/>
                <a:gd name="f268" fmla="*/ f198 f123 1"/>
                <a:gd name="f269" fmla="*/ f199 f124 1"/>
                <a:gd name="f270" fmla="*/ f200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207" y="f208"/>
                </a:cxn>
                <a:cxn ang="f134">
                  <a:pos x="f209" y="f210"/>
                </a:cxn>
                <a:cxn ang="f134">
                  <a:pos x="f211" y="f212"/>
                </a:cxn>
                <a:cxn ang="f134">
                  <a:pos x="f213" y="f214"/>
                </a:cxn>
                <a:cxn ang="f134">
                  <a:pos x="f215" y="f216"/>
                </a:cxn>
                <a:cxn ang="f134">
                  <a:pos x="f217" y="f218"/>
                </a:cxn>
                <a:cxn ang="f134">
                  <a:pos x="f219" y="f220"/>
                </a:cxn>
                <a:cxn ang="f134">
                  <a:pos x="f221" y="f222"/>
                </a:cxn>
                <a:cxn ang="f134">
                  <a:pos x="f223" y="f224"/>
                </a:cxn>
                <a:cxn ang="f134">
                  <a:pos x="f225" y="f220"/>
                </a:cxn>
                <a:cxn ang="f134">
                  <a:pos x="f226" y="f227"/>
                </a:cxn>
                <a:cxn ang="f134">
                  <a:pos x="f228" y="f229"/>
                </a:cxn>
                <a:cxn ang="f134">
                  <a:pos x="f230" y="f231"/>
                </a:cxn>
                <a:cxn ang="f134">
                  <a:pos x="f232" y="f233"/>
                </a:cxn>
                <a:cxn ang="f134">
                  <a:pos x="f234" y="f235"/>
                </a:cxn>
                <a:cxn ang="f134">
                  <a:pos x="f236" y="f237"/>
                </a:cxn>
                <a:cxn ang="f134">
                  <a:pos x="f238" y="f239"/>
                </a:cxn>
                <a:cxn ang="f134">
                  <a:pos x="f240" y="f241"/>
                </a:cxn>
                <a:cxn ang="f134">
                  <a:pos x="f242" y="f243"/>
                </a:cxn>
                <a:cxn ang="f134">
                  <a:pos x="f244" y="f245"/>
                </a:cxn>
                <a:cxn ang="f134">
                  <a:pos x="f246" y="f247"/>
                </a:cxn>
                <a:cxn ang="f134">
                  <a:pos x="f248" y="f249"/>
                </a:cxn>
                <a:cxn ang="f134">
                  <a:pos x="f250" y="f206"/>
                </a:cxn>
                <a:cxn ang="f134">
                  <a:pos x="f251" y="f252"/>
                </a:cxn>
                <a:cxn ang="f134">
                  <a:pos x="f253" y="f254"/>
                </a:cxn>
                <a:cxn ang="f134">
                  <a:pos x="f255" y="f256"/>
                </a:cxn>
                <a:cxn ang="f134">
                  <a:pos x="f257" y="f258"/>
                </a:cxn>
                <a:cxn ang="f134">
                  <a:pos x="f259" y="f260"/>
                </a:cxn>
                <a:cxn ang="f134">
                  <a:pos x="f261" y="f262"/>
                </a:cxn>
                <a:cxn ang="f134">
                  <a:pos x="f263" y="f264"/>
                </a:cxn>
                <a:cxn ang="f134">
                  <a:pos x="f265" y="f266"/>
                </a:cxn>
                <a:cxn ang="f134">
                  <a:pos x="f203" y="f241"/>
                </a:cxn>
                <a:cxn ang="f134">
                  <a:pos x="f207" y="f267"/>
                </a:cxn>
                <a:cxn ang="f134">
                  <a:pos x="f268" y="f269"/>
                </a:cxn>
                <a:cxn ang="f134">
                  <a:pos x="f268" y="f270"/>
                </a:cxn>
                <a:cxn ang="f134">
                  <a:pos x="f207" y="f208"/>
                </a:cxn>
              </a:cxnLst>
              <a:rect l="f203" t="f206" r="f204" b="f205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6" y="f121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</p:grpSp>
      <p:sp>
        <p:nvSpPr>
          <p:cNvPr id="1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447796"/>
            <a:ext cx="2057400" cy="4487335"/>
          </a:xfrm>
        </p:spPr>
        <p:txBody>
          <a:bodyPr vert="eaVert" anchorCtr="0"/>
          <a:lstStyle>
            <a:lvl1pPr algn="l">
              <a:defRPr>
                <a:solidFill>
                  <a:srgbClr val="073E87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447796"/>
            <a:ext cx="6019796" cy="448733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29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7BB68D-4B4F-44FE-93BD-523693023596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249FC5-162A-4C92-AFDA-1429A8DD4763}" type="slidenum">
              <a:t>‹#›</a:t>
            </a:fld>
            <a:endParaRPr lang="en-GB"/>
          </a:p>
        </p:txBody>
      </p:sp>
      <p:sp>
        <p:nvSpPr>
          <p:cNvPr id="6" name="Title 6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682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3"/>
          <p:cNvSpPr/>
          <p:nvPr/>
        </p:nvSpPr>
        <p:spPr>
          <a:xfrm>
            <a:off x="228600" y="228600"/>
            <a:ext cx="8695944" cy="4736592"/>
          </a:xfrm>
          <a:custGeom>
            <a:avLst>
              <a:gd name="f0" fmla="val 27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sp>
        <p:nvSpPr>
          <p:cNvPr id="3" name="Freeform 14"/>
          <p:cNvSpPr/>
          <p:nvPr/>
        </p:nvSpPr>
        <p:spPr>
          <a:xfrm>
            <a:off x="6047439" y="4203588"/>
            <a:ext cx="2876428" cy="7140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706"/>
              <a:gd name="f7" fmla="val 640"/>
              <a:gd name="f8" fmla="val 2700"/>
              <a:gd name="f9" fmla="val 2586"/>
              <a:gd name="f10" fmla="val 18"/>
              <a:gd name="f11" fmla="val 2470"/>
              <a:gd name="f12" fmla="val 38"/>
              <a:gd name="f13" fmla="val 2352"/>
              <a:gd name="f14" fmla="val 60"/>
              <a:gd name="f15" fmla="val 2230"/>
              <a:gd name="f16" fmla="val 82"/>
              <a:gd name="f17" fmla="val 2106"/>
              <a:gd name="f18" fmla="val 108"/>
              <a:gd name="f19" fmla="val 1978"/>
              <a:gd name="f20" fmla="val 134"/>
              <a:gd name="f21" fmla="val 1848"/>
              <a:gd name="f22" fmla="val 164"/>
              <a:gd name="f23" fmla="val 1714"/>
              <a:gd name="f24" fmla="val 194"/>
              <a:gd name="f25" fmla="val 1472"/>
              <a:gd name="f26" fmla="val 252"/>
              <a:gd name="f27" fmla="val 1236"/>
              <a:gd name="f28" fmla="val 304"/>
              <a:gd name="f29" fmla="val 1010"/>
              <a:gd name="f30" fmla="val 352"/>
              <a:gd name="f31" fmla="val 792"/>
              <a:gd name="f32" fmla="val 398"/>
              <a:gd name="f33" fmla="val 584"/>
              <a:gd name="f34" fmla="val 438"/>
              <a:gd name="f35" fmla="val 382"/>
              <a:gd name="f36" fmla="val 474"/>
              <a:gd name="f37" fmla="val 188"/>
              <a:gd name="f38" fmla="val 508"/>
              <a:gd name="f39" fmla="val 538"/>
              <a:gd name="f40" fmla="val 130"/>
              <a:gd name="f41" fmla="val 556"/>
              <a:gd name="f42" fmla="val 254"/>
              <a:gd name="f43" fmla="val 572"/>
              <a:gd name="f44" fmla="val 374"/>
              <a:gd name="f45" fmla="val 586"/>
              <a:gd name="f46" fmla="val 492"/>
              <a:gd name="f47" fmla="val 598"/>
              <a:gd name="f48" fmla="val 606"/>
              <a:gd name="f49" fmla="val 610"/>
              <a:gd name="f50" fmla="val 716"/>
              <a:gd name="f51" fmla="val 618"/>
              <a:gd name="f52" fmla="val 822"/>
              <a:gd name="f53" fmla="val 626"/>
              <a:gd name="f54" fmla="val 926"/>
              <a:gd name="f55" fmla="val 632"/>
              <a:gd name="f56" fmla="val 1028"/>
              <a:gd name="f57" fmla="val 636"/>
              <a:gd name="f58" fmla="val 1126"/>
              <a:gd name="f59" fmla="val 638"/>
              <a:gd name="f60" fmla="val 1220"/>
              <a:gd name="f61" fmla="val 1312"/>
              <a:gd name="f62" fmla="val 1402"/>
              <a:gd name="f63" fmla="val 1490"/>
              <a:gd name="f64" fmla="val 1574"/>
              <a:gd name="f65" fmla="val 1656"/>
              <a:gd name="f66" fmla="val 1734"/>
              <a:gd name="f67" fmla="val 620"/>
              <a:gd name="f68" fmla="val 1812"/>
              <a:gd name="f69" fmla="val 612"/>
              <a:gd name="f70" fmla="val 1886"/>
              <a:gd name="f71" fmla="val 602"/>
              <a:gd name="f72" fmla="val 1960"/>
              <a:gd name="f73" fmla="val 592"/>
              <a:gd name="f74" fmla="val 2030"/>
              <a:gd name="f75" fmla="val 580"/>
              <a:gd name="f76" fmla="val 2100"/>
              <a:gd name="f77" fmla="val 568"/>
              <a:gd name="f78" fmla="val 2166"/>
              <a:gd name="f79" fmla="val 554"/>
              <a:gd name="f80" fmla="val 2232"/>
              <a:gd name="f81" fmla="val 540"/>
              <a:gd name="f82" fmla="val 2296"/>
              <a:gd name="f83" fmla="val 524"/>
              <a:gd name="f84" fmla="val 2358"/>
              <a:gd name="f85" fmla="val 2418"/>
              <a:gd name="f86" fmla="val 490"/>
              <a:gd name="f87" fmla="val 2478"/>
              <a:gd name="f88" fmla="val 472"/>
              <a:gd name="f89" fmla="val 2592"/>
              <a:gd name="f90" fmla="val 432"/>
              <a:gd name="f91" fmla="val 2702"/>
              <a:gd name="f92" fmla="val 390"/>
              <a:gd name="f93" fmla="val 388"/>
              <a:gd name="f94" fmla="+- 0 0 -90"/>
              <a:gd name="f95" fmla="*/ f3 1 2706"/>
              <a:gd name="f96" fmla="*/ f4 1 640"/>
              <a:gd name="f97" fmla="val f5"/>
              <a:gd name="f98" fmla="val f6"/>
              <a:gd name="f99" fmla="val f7"/>
              <a:gd name="f100" fmla="*/ f94 f0 1"/>
              <a:gd name="f101" fmla="+- f99 0 f97"/>
              <a:gd name="f102" fmla="+- f98 0 f97"/>
              <a:gd name="f103" fmla="*/ f100 1 f2"/>
              <a:gd name="f104" fmla="*/ f102 1 2706"/>
              <a:gd name="f105" fmla="*/ f101 1 640"/>
              <a:gd name="f106" fmla="+- f103 0 f1"/>
              <a:gd name="f107" fmla="*/ 2700 1 f104"/>
              <a:gd name="f108" fmla="*/ 0 1 f105"/>
              <a:gd name="f109" fmla="*/ 2586 1 f104"/>
              <a:gd name="f110" fmla="*/ 18 1 f105"/>
              <a:gd name="f111" fmla="*/ 2470 1 f104"/>
              <a:gd name="f112" fmla="*/ 38 1 f105"/>
              <a:gd name="f113" fmla="*/ 2352 1 f104"/>
              <a:gd name="f114" fmla="*/ 60 1 f105"/>
              <a:gd name="f115" fmla="*/ 2230 1 f104"/>
              <a:gd name="f116" fmla="*/ 82 1 f105"/>
              <a:gd name="f117" fmla="*/ 2106 1 f104"/>
              <a:gd name="f118" fmla="*/ 108 1 f105"/>
              <a:gd name="f119" fmla="*/ 1978 1 f104"/>
              <a:gd name="f120" fmla="*/ 134 1 f105"/>
              <a:gd name="f121" fmla="*/ 1848 1 f104"/>
              <a:gd name="f122" fmla="*/ 164 1 f105"/>
              <a:gd name="f123" fmla="*/ 1714 1 f104"/>
              <a:gd name="f124" fmla="*/ 194 1 f105"/>
              <a:gd name="f125" fmla="*/ 1472 1 f104"/>
              <a:gd name="f126" fmla="*/ 252 1 f105"/>
              <a:gd name="f127" fmla="*/ 1236 1 f104"/>
              <a:gd name="f128" fmla="*/ 304 1 f105"/>
              <a:gd name="f129" fmla="*/ 1010 1 f104"/>
              <a:gd name="f130" fmla="*/ 352 1 f105"/>
              <a:gd name="f131" fmla="*/ 792 1 f104"/>
              <a:gd name="f132" fmla="*/ 398 1 f105"/>
              <a:gd name="f133" fmla="*/ 584 1 f104"/>
              <a:gd name="f134" fmla="*/ 438 1 f105"/>
              <a:gd name="f135" fmla="*/ 382 1 f104"/>
              <a:gd name="f136" fmla="*/ 474 1 f105"/>
              <a:gd name="f137" fmla="*/ 188 1 f104"/>
              <a:gd name="f138" fmla="*/ 508 1 f105"/>
              <a:gd name="f139" fmla="*/ 0 1 f104"/>
              <a:gd name="f140" fmla="*/ 538 1 f105"/>
              <a:gd name="f141" fmla="*/ 130 1 f104"/>
              <a:gd name="f142" fmla="*/ 556 1 f105"/>
              <a:gd name="f143" fmla="*/ 254 1 f104"/>
              <a:gd name="f144" fmla="*/ 572 1 f105"/>
              <a:gd name="f145" fmla="*/ 374 1 f104"/>
              <a:gd name="f146" fmla="*/ 586 1 f105"/>
              <a:gd name="f147" fmla="*/ 492 1 f104"/>
              <a:gd name="f148" fmla="*/ 598 1 f105"/>
              <a:gd name="f149" fmla="*/ 606 1 f104"/>
              <a:gd name="f150" fmla="*/ 610 1 f105"/>
              <a:gd name="f151" fmla="*/ 716 1 f104"/>
              <a:gd name="f152" fmla="*/ 618 1 f105"/>
              <a:gd name="f153" fmla="*/ 822 1 f104"/>
              <a:gd name="f154" fmla="*/ 626 1 f105"/>
              <a:gd name="f155" fmla="*/ 926 1 f104"/>
              <a:gd name="f156" fmla="*/ 632 1 f105"/>
              <a:gd name="f157" fmla="*/ 1028 1 f104"/>
              <a:gd name="f158" fmla="*/ 636 1 f105"/>
              <a:gd name="f159" fmla="*/ 1126 1 f104"/>
              <a:gd name="f160" fmla="*/ 638 1 f105"/>
              <a:gd name="f161" fmla="*/ 1220 1 f104"/>
              <a:gd name="f162" fmla="*/ 640 1 f105"/>
              <a:gd name="f163" fmla="*/ 1312 1 f104"/>
              <a:gd name="f164" fmla="*/ 1402 1 f104"/>
              <a:gd name="f165" fmla="*/ 1490 1 f104"/>
              <a:gd name="f166" fmla="*/ 1574 1 f104"/>
              <a:gd name="f167" fmla="*/ 1656 1 f104"/>
              <a:gd name="f168" fmla="*/ 1734 1 f104"/>
              <a:gd name="f169" fmla="*/ 620 1 f105"/>
              <a:gd name="f170" fmla="*/ 1812 1 f104"/>
              <a:gd name="f171" fmla="*/ 612 1 f105"/>
              <a:gd name="f172" fmla="*/ 1886 1 f104"/>
              <a:gd name="f173" fmla="*/ 602 1 f105"/>
              <a:gd name="f174" fmla="*/ 1960 1 f104"/>
              <a:gd name="f175" fmla="*/ 592 1 f105"/>
              <a:gd name="f176" fmla="*/ 2030 1 f104"/>
              <a:gd name="f177" fmla="*/ 580 1 f105"/>
              <a:gd name="f178" fmla="*/ 2100 1 f104"/>
              <a:gd name="f179" fmla="*/ 568 1 f105"/>
              <a:gd name="f180" fmla="*/ 2166 1 f104"/>
              <a:gd name="f181" fmla="*/ 554 1 f105"/>
              <a:gd name="f182" fmla="*/ 2232 1 f104"/>
              <a:gd name="f183" fmla="*/ 540 1 f105"/>
              <a:gd name="f184" fmla="*/ 2296 1 f104"/>
              <a:gd name="f185" fmla="*/ 524 1 f105"/>
              <a:gd name="f186" fmla="*/ 2358 1 f104"/>
              <a:gd name="f187" fmla="*/ 2418 1 f104"/>
              <a:gd name="f188" fmla="*/ 490 1 f105"/>
              <a:gd name="f189" fmla="*/ 2478 1 f104"/>
              <a:gd name="f190" fmla="*/ 472 1 f105"/>
              <a:gd name="f191" fmla="*/ 2592 1 f104"/>
              <a:gd name="f192" fmla="*/ 432 1 f105"/>
              <a:gd name="f193" fmla="*/ 2702 1 f104"/>
              <a:gd name="f194" fmla="*/ 390 1 f105"/>
              <a:gd name="f195" fmla="*/ 2706 1 f104"/>
              <a:gd name="f196" fmla="*/ 388 1 f105"/>
              <a:gd name="f197" fmla="*/ f98 1 f104"/>
              <a:gd name="f198" fmla="*/ f99 1 f105"/>
              <a:gd name="f199" fmla="*/ f139 f95 1"/>
              <a:gd name="f200" fmla="*/ f197 f95 1"/>
              <a:gd name="f201" fmla="*/ f198 f96 1"/>
              <a:gd name="f202" fmla="*/ f108 f96 1"/>
              <a:gd name="f203" fmla="*/ f107 f95 1"/>
              <a:gd name="f204" fmla="*/ f109 f95 1"/>
              <a:gd name="f205" fmla="*/ f110 f96 1"/>
              <a:gd name="f206" fmla="*/ f111 f95 1"/>
              <a:gd name="f207" fmla="*/ f112 f96 1"/>
              <a:gd name="f208" fmla="*/ f113 f95 1"/>
              <a:gd name="f209" fmla="*/ f114 f96 1"/>
              <a:gd name="f210" fmla="*/ f115 f95 1"/>
              <a:gd name="f211" fmla="*/ f116 f96 1"/>
              <a:gd name="f212" fmla="*/ f117 f95 1"/>
              <a:gd name="f213" fmla="*/ f118 f96 1"/>
              <a:gd name="f214" fmla="*/ f119 f95 1"/>
              <a:gd name="f215" fmla="*/ f120 f96 1"/>
              <a:gd name="f216" fmla="*/ f121 f95 1"/>
              <a:gd name="f217" fmla="*/ f122 f96 1"/>
              <a:gd name="f218" fmla="*/ f123 f95 1"/>
              <a:gd name="f219" fmla="*/ f124 f96 1"/>
              <a:gd name="f220" fmla="*/ f125 f95 1"/>
              <a:gd name="f221" fmla="*/ f126 f96 1"/>
              <a:gd name="f222" fmla="*/ f127 f95 1"/>
              <a:gd name="f223" fmla="*/ f128 f96 1"/>
              <a:gd name="f224" fmla="*/ f129 f95 1"/>
              <a:gd name="f225" fmla="*/ f130 f96 1"/>
              <a:gd name="f226" fmla="*/ f131 f95 1"/>
              <a:gd name="f227" fmla="*/ f132 f96 1"/>
              <a:gd name="f228" fmla="*/ f133 f95 1"/>
              <a:gd name="f229" fmla="*/ f134 f96 1"/>
              <a:gd name="f230" fmla="*/ f135 f95 1"/>
              <a:gd name="f231" fmla="*/ f136 f96 1"/>
              <a:gd name="f232" fmla="*/ f137 f95 1"/>
              <a:gd name="f233" fmla="*/ f138 f96 1"/>
              <a:gd name="f234" fmla="*/ f140 f96 1"/>
              <a:gd name="f235" fmla="*/ f141 f95 1"/>
              <a:gd name="f236" fmla="*/ f142 f96 1"/>
              <a:gd name="f237" fmla="*/ f143 f95 1"/>
              <a:gd name="f238" fmla="*/ f144 f96 1"/>
              <a:gd name="f239" fmla="*/ f145 f95 1"/>
              <a:gd name="f240" fmla="*/ f146 f96 1"/>
              <a:gd name="f241" fmla="*/ f147 f95 1"/>
              <a:gd name="f242" fmla="*/ f148 f96 1"/>
              <a:gd name="f243" fmla="*/ f149 f95 1"/>
              <a:gd name="f244" fmla="*/ f150 f96 1"/>
              <a:gd name="f245" fmla="*/ f151 f95 1"/>
              <a:gd name="f246" fmla="*/ f152 f96 1"/>
              <a:gd name="f247" fmla="*/ f153 f95 1"/>
              <a:gd name="f248" fmla="*/ f154 f96 1"/>
              <a:gd name="f249" fmla="*/ f155 f95 1"/>
              <a:gd name="f250" fmla="*/ f156 f96 1"/>
              <a:gd name="f251" fmla="*/ f157 f95 1"/>
              <a:gd name="f252" fmla="*/ f158 f96 1"/>
              <a:gd name="f253" fmla="*/ f159 f95 1"/>
              <a:gd name="f254" fmla="*/ f160 f96 1"/>
              <a:gd name="f255" fmla="*/ f161 f95 1"/>
              <a:gd name="f256" fmla="*/ f162 f96 1"/>
              <a:gd name="f257" fmla="*/ f163 f95 1"/>
              <a:gd name="f258" fmla="*/ f164 f95 1"/>
              <a:gd name="f259" fmla="*/ f165 f95 1"/>
              <a:gd name="f260" fmla="*/ f166 f95 1"/>
              <a:gd name="f261" fmla="*/ f167 f95 1"/>
              <a:gd name="f262" fmla="*/ f168 f95 1"/>
              <a:gd name="f263" fmla="*/ f169 f96 1"/>
              <a:gd name="f264" fmla="*/ f170 f95 1"/>
              <a:gd name="f265" fmla="*/ f171 f96 1"/>
              <a:gd name="f266" fmla="*/ f172 f95 1"/>
              <a:gd name="f267" fmla="*/ f173 f96 1"/>
              <a:gd name="f268" fmla="*/ f174 f95 1"/>
              <a:gd name="f269" fmla="*/ f175 f96 1"/>
              <a:gd name="f270" fmla="*/ f176 f95 1"/>
              <a:gd name="f271" fmla="*/ f177 f96 1"/>
              <a:gd name="f272" fmla="*/ f178 f95 1"/>
              <a:gd name="f273" fmla="*/ f179 f96 1"/>
              <a:gd name="f274" fmla="*/ f180 f95 1"/>
              <a:gd name="f275" fmla="*/ f181 f96 1"/>
              <a:gd name="f276" fmla="*/ f182 f95 1"/>
              <a:gd name="f277" fmla="*/ f183 f96 1"/>
              <a:gd name="f278" fmla="*/ f184 f95 1"/>
              <a:gd name="f279" fmla="*/ f185 f96 1"/>
              <a:gd name="f280" fmla="*/ f186 f95 1"/>
              <a:gd name="f281" fmla="*/ f187 f95 1"/>
              <a:gd name="f282" fmla="*/ f188 f96 1"/>
              <a:gd name="f283" fmla="*/ f189 f95 1"/>
              <a:gd name="f284" fmla="*/ f190 f96 1"/>
              <a:gd name="f285" fmla="*/ f191 f95 1"/>
              <a:gd name="f286" fmla="*/ f192 f96 1"/>
              <a:gd name="f287" fmla="*/ f193 f95 1"/>
              <a:gd name="f288" fmla="*/ f194 f96 1"/>
              <a:gd name="f289" fmla="*/ f195 f95 1"/>
              <a:gd name="f290" fmla="*/ f196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6">
                <a:pos x="f203" y="f202"/>
              </a:cxn>
              <a:cxn ang="f106">
                <a:pos x="f203" y="f202"/>
              </a:cxn>
              <a:cxn ang="f106">
                <a:pos x="f204" y="f205"/>
              </a:cxn>
              <a:cxn ang="f106">
                <a:pos x="f206" y="f207"/>
              </a:cxn>
              <a:cxn ang="f106">
                <a:pos x="f208" y="f209"/>
              </a:cxn>
              <a:cxn ang="f106">
                <a:pos x="f210" y="f211"/>
              </a:cxn>
              <a:cxn ang="f106">
                <a:pos x="f212" y="f213"/>
              </a:cxn>
              <a:cxn ang="f106">
                <a:pos x="f214" y="f215"/>
              </a:cxn>
              <a:cxn ang="f106">
                <a:pos x="f216" y="f217"/>
              </a:cxn>
              <a:cxn ang="f106">
                <a:pos x="f218" y="f219"/>
              </a:cxn>
              <a:cxn ang="f106">
                <a:pos x="f218" y="f219"/>
              </a:cxn>
              <a:cxn ang="f106">
                <a:pos x="f220" y="f221"/>
              </a:cxn>
              <a:cxn ang="f106">
                <a:pos x="f222" y="f223"/>
              </a:cxn>
              <a:cxn ang="f106">
                <a:pos x="f224" y="f225"/>
              </a:cxn>
              <a:cxn ang="f106">
                <a:pos x="f226" y="f227"/>
              </a:cxn>
              <a:cxn ang="f106">
                <a:pos x="f228" y="f229"/>
              </a:cxn>
              <a:cxn ang="f106">
                <a:pos x="f230" y="f231"/>
              </a:cxn>
              <a:cxn ang="f106">
                <a:pos x="f232" y="f233"/>
              </a:cxn>
              <a:cxn ang="f106">
                <a:pos x="f199" y="f234"/>
              </a:cxn>
              <a:cxn ang="f106">
                <a:pos x="f199" y="f234"/>
              </a:cxn>
              <a:cxn ang="f106">
                <a:pos x="f235" y="f236"/>
              </a:cxn>
              <a:cxn ang="f106">
                <a:pos x="f237" y="f238"/>
              </a:cxn>
              <a:cxn ang="f106">
                <a:pos x="f239" y="f240"/>
              </a:cxn>
              <a:cxn ang="f106">
                <a:pos x="f241" y="f242"/>
              </a:cxn>
              <a:cxn ang="f106">
                <a:pos x="f243" y="f244"/>
              </a:cxn>
              <a:cxn ang="f106">
                <a:pos x="f245" y="f246"/>
              </a:cxn>
              <a:cxn ang="f106">
                <a:pos x="f247" y="f248"/>
              </a:cxn>
              <a:cxn ang="f106">
                <a:pos x="f249" y="f250"/>
              </a:cxn>
              <a:cxn ang="f106">
                <a:pos x="f251" y="f252"/>
              </a:cxn>
              <a:cxn ang="f106">
                <a:pos x="f253" y="f254"/>
              </a:cxn>
              <a:cxn ang="f106">
                <a:pos x="f255" y="f256"/>
              </a:cxn>
              <a:cxn ang="f106">
                <a:pos x="f257" y="f256"/>
              </a:cxn>
              <a:cxn ang="f106">
                <a:pos x="f258" y="f254"/>
              </a:cxn>
              <a:cxn ang="f106">
                <a:pos x="f259" y="f252"/>
              </a:cxn>
              <a:cxn ang="f106">
                <a:pos x="f260" y="f250"/>
              </a:cxn>
              <a:cxn ang="f106">
                <a:pos x="f261" y="f248"/>
              </a:cxn>
              <a:cxn ang="f106">
                <a:pos x="f262" y="f263"/>
              </a:cxn>
              <a:cxn ang="f106">
                <a:pos x="f264" y="f265"/>
              </a:cxn>
              <a:cxn ang="f106">
                <a:pos x="f266" y="f267"/>
              </a:cxn>
              <a:cxn ang="f106">
                <a:pos x="f268" y="f269"/>
              </a:cxn>
              <a:cxn ang="f106">
                <a:pos x="f270" y="f271"/>
              </a:cxn>
              <a:cxn ang="f106">
                <a:pos x="f272" y="f273"/>
              </a:cxn>
              <a:cxn ang="f106">
                <a:pos x="f274" y="f275"/>
              </a:cxn>
              <a:cxn ang="f106">
                <a:pos x="f276" y="f277"/>
              </a:cxn>
              <a:cxn ang="f106">
                <a:pos x="f278" y="f279"/>
              </a:cxn>
              <a:cxn ang="f106">
                <a:pos x="f280" y="f233"/>
              </a:cxn>
              <a:cxn ang="f106">
                <a:pos x="f281" y="f282"/>
              </a:cxn>
              <a:cxn ang="f106">
                <a:pos x="f283" y="f284"/>
              </a:cxn>
              <a:cxn ang="f106">
                <a:pos x="f285" y="f286"/>
              </a:cxn>
              <a:cxn ang="f106">
                <a:pos x="f287" y="f288"/>
              </a:cxn>
              <a:cxn ang="f106">
                <a:pos x="f287" y="f288"/>
              </a:cxn>
              <a:cxn ang="f106">
                <a:pos x="f289" y="f290"/>
              </a:cxn>
              <a:cxn ang="f106">
                <a:pos x="f289" y="f290"/>
              </a:cxn>
              <a:cxn ang="f106">
                <a:pos x="f289" y="f202"/>
              </a:cxn>
              <a:cxn ang="f106">
                <a:pos x="f289" y="f202"/>
              </a:cxn>
              <a:cxn ang="f106">
                <a:pos x="f203" y="f202"/>
              </a:cxn>
              <a:cxn ang="f106">
                <a:pos x="f203" y="f202"/>
              </a:cxn>
            </a:cxnLst>
            <a:rect l="f199" t="f202" r="f200" b="f201"/>
            <a:pathLst>
              <a:path w="2706" h="640">
                <a:moveTo>
                  <a:pt x="f8" y="f5"/>
                </a:moveTo>
                <a:lnTo>
                  <a:pt x="f8" y="f5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5" y="f39"/>
                </a:lnTo>
                <a:lnTo>
                  <a:pt x="f5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7"/>
                </a:lnTo>
                <a:lnTo>
                  <a:pt x="f61" y="f7"/>
                </a:lnTo>
                <a:lnTo>
                  <a:pt x="f62" y="f59"/>
                </a:lnTo>
                <a:lnTo>
                  <a:pt x="f63" y="f57"/>
                </a:lnTo>
                <a:lnTo>
                  <a:pt x="f64" y="f55"/>
                </a:lnTo>
                <a:lnTo>
                  <a:pt x="f65" y="f53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38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91" y="f92"/>
                </a:lnTo>
                <a:lnTo>
                  <a:pt x="f91" y="f92"/>
                </a:lnTo>
                <a:lnTo>
                  <a:pt x="f6" y="f93"/>
                </a:lnTo>
                <a:lnTo>
                  <a:pt x="f6" y="f93"/>
                </a:lnTo>
                <a:lnTo>
                  <a:pt x="f6" y="f5"/>
                </a:lnTo>
                <a:lnTo>
                  <a:pt x="f6" y="f5"/>
                </a:lnTo>
                <a:lnTo>
                  <a:pt x="f8" y="f5"/>
                </a:lnTo>
                <a:lnTo>
                  <a:pt x="f8" y="f5"/>
                </a:lnTo>
                <a:close/>
              </a:path>
            </a:pathLst>
          </a:custGeom>
          <a:solidFill>
            <a:srgbClr val="C6E7FC">
              <a:alpha val="29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4" name="Freeform 18"/>
          <p:cNvSpPr/>
          <p:nvPr/>
        </p:nvSpPr>
        <p:spPr>
          <a:xfrm>
            <a:off x="2619317" y="4075288"/>
            <a:ext cx="5544519" cy="8501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6"/>
              <a:gd name="f7" fmla="val 762"/>
              <a:gd name="f8" fmla="val 714"/>
              <a:gd name="f9" fmla="val 5102"/>
              <a:gd name="f10" fmla="val 700"/>
              <a:gd name="f11" fmla="val 4984"/>
              <a:gd name="f12" fmla="val 686"/>
              <a:gd name="f13" fmla="val 4738"/>
              <a:gd name="f14" fmla="val 652"/>
              <a:gd name="f15" fmla="val 4478"/>
              <a:gd name="f16" fmla="val 610"/>
              <a:gd name="f17" fmla="val 4204"/>
              <a:gd name="f18" fmla="val 564"/>
              <a:gd name="f19" fmla="val 3914"/>
              <a:gd name="f20" fmla="val 508"/>
              <a:gd name="f21" fmla="val 3608"/>
              <a:gd name="f22" fmla="val 446"/>
              <a:gd name="f23" fmla="val 3286"/>
              <a:gd name="f24" fmla="val 374"/>
              <a:gd name="f25" fmla="val 2946"/>
              <a:gd name="f26" fmla="val 296"/>
              <a:gd name="f27" fmla="val 2812"/>
              <a:gd name="f28" fmla="val 266"/>
              <a:gd name="f29" fmla="val 2682"/>
              <a:gd name="f30" fmla="val 236"/>
              <a:gd name="f31" fmla="val 2556"/>
              <a:gd name="f32" fmla="val 210"/>
              <a:gd name="f33" fmla="val 2430"/>
              <a:gd name="f34" fmla="val 184"/>
              <a:gd name="f35" fmla="val 2308"/>
              <a:gd name="f36" fmla="val 162"/>
              <a:gd name="f37" fmla="val 2190"/>
              <a:gd name="f38" fmla="val 140"/>
              <a:gd name="f39" fmla="val 2074"/>
              <a:gd name="f40" fmla="val 120"/>
              <a:gd name="f41" fmla="val 1960"/>
              <a:gd name="f42" fmla="val 102"/>
              <a:gd name="f43" fmla="val 1850"/>
              <a:gd name="f44" fmla="val 86"/>
              <a:gd name="f45" fmla="val 1740"/>
              <a:gd name="f46" fmla="val 72"/>
              <a:gd name="f47" fmla="val 1532"/>
              <a:gd name="f48" fmla="val 46"/>
              <a:gd name="f49" fmla="val 1334"/>
              <a:gd name="f50" fmla="val 28"/>
              <a:gd name="f51" fmla="val 1148"/>
              <a:gd name="f52" fmla="val 14"/>
              <a:gd name="f53" fmla="val 970"/>
              <a:gd name="f54" fmla="val 4"/>
              <a:gd name="f55" fmla="val 802"/>
              <a:gd name="f56" fmla="val 644"/>
              <a:gd name="f57" fmla="val 496"/>
              <a:gd name="f58" fmla="val 358"/>
              <a:gd name="f59" fmla="val 10"/>
              <a:gd name="f60" fmla="val 230"/>
              <a:gd name="f61" fmla="val 20"/>
              <a:gd name="f62" fmla="val 110"/>
              <a:gd name="f63" fmla="val 32"/>
              <a:gd name="f64" fmla="val 48"/>
              <a:gd name="f65" fmla="val 154"/>
              <a:gd name="f66" fmla="val 66"/>
              <a:gd name="f67" fmla="val 314"/>
              <a:gd name="f68" fmla="val 480"/>
              <a:gd name="f69" fmla="val 112"/>
              <a:gd name="f70" fmla="val 830"/>
              <a:gd name="f71" fmla="val 174"/>
              <a:gd name="f72" fmla="val 1014"/>
              <a:gd name="f73" fmla="val 1206"/>
              <a:gd name="f74" fmla="val 250"/>
              <a:gd name="f75" fmla="val 1402"/>
              <a:gd name="f76" fmla="val 1756"/>
              <a:gd name="f77" fmla="val 378"/>
              <a:gd name="f78" fmla="val 2092"/>
              <a:gd name="f79" fmla="val 450"/>
              <a:gd name="f80" fmla="val 2408"/>
              <a:gd name="f81" fmla="val 516"/>
              <a:gd name="f82" fmla="val 2562"/>
              <a:gd name="f83" fmla="val 544"/>
              <a:gd name="f84" fmla="val 2708"/>
              <a:gd name="f85" fmla="val 572"/>
              <a:gd name="f86" fmla="val 2852"/>
              <a:gd name="f87" fmla="val 598"/>
              <a:gd name="f88" fmla="val 2992"/>
              <a:gd name="f89" fmla="val 620"/>
              <a:gd name="f90" fmla="val 3128"/>
              <a:gd name="f91" fmla="val 642"/>
              <a:gd name="f92" fmla="val 3260"/>
              <a:gd name="f93" fmla="val 662"/>
              <a:gd name="f94" fmla="val 3388"/>
              <a:gd name="f95" fmla="val 678"/>
              <a:gd name="f96" fmla="val 3512"/>
              <a:gd name="f97" fmla="val 694"/>
              <a:gd name="f98" fmla="val 3632"/>
              <a:gd name="f99" fmla="val 708"/>
              <a:gd name="f100" fmla="val 3750"/>
              <a:gd name="f101" fmla="val 722"/>
              <a:gd name="f102" fmla="val 3864"/>
              <a:gd name="f103" fmla="val 732"/>
              <a:gd name="f104" fmla="val 3974"/>
              <a:gd name="f105" fmla="val 740"/>
              <a:gd name="f106" fmla="val 4080"/>
              <a:gd name="f107" fmla="val 748"/>
              <a:gd name="f108" fmla="val 4184"/>
              <a:gd name="f109" fmla="val 754"/>
              <a:gd name="f110" fmla="val 4286"/>
              <a:gd name="f111" fmla="val 758"/>
              <a:gd name="f112" fmla="val 4384"/>
              <a:gd name="f113" fmla="val 4570"/>
              <a:gd name="f114" fmla="val 4660"/>
              <a:gd name="f115" fmla="val 760"/>
              <a:gd name="f116" fmla="val 4746"/>
              <a:gd name="f117" fmla="val 4830"/>
              <a:gd name="f118" fmla="val 4912"/>
              <a:gd name="f119" fmla="val 4992"/>
              <a:gd name="f120" fmla="val 5068"/>
              <a:gd name="f121" fmla="val 5144"/>
              <a:gd name="f122" fmla="val 724"/>
              <a:gd name="f123" fmla="+- 0 0 -90"/>
              <a:gd name="f124" fmla="*/ f3 1 5216"/>
              <a:gd name="f125" fmla="*/ f4 1 762"/>
              <a:gd name="f126" fmla="val f5"/>
              <a:gd name="f127" fmla="val f6"/>
              <a:gd name="f128" fmla="val f7"/>
              <a:gd name="f129" fmla="*/ f123 f0 1"/>
              <a:gd name="f130" fmla="+- f128 0 f126"/>
              <a:gd name="f131" fmla="+- f127 0 f126"/>
              <a:gd name="f132" fmla="*/ f129 1 f2"/>
              <a:gd name="f133" fmla="*/ f131 1 5216"/>
              <a:gd name="f134" fmla="*/ f130 1 762"/>
              <a:gd name="f135" fmla="+- f132 0 f1"/>
              <a:gd name="f136" fmla="*/ 5216 1 f133"/>
              <a:gd name="f137" fmla="*/ 714 1 f134"/>
              <a:gd name="f138" fmla="*/ 4984 1 f133"/>
              <a:gd name="f139" fmla="*/ 686 1 f134"/>
              <a:gd name="f140" fmla="*/ 4478 1 f133"/>
              <a:gd name="f141" fmla="*/ 610 1 f134"/>
              <a:gd name="f142" fmla="*/ 3914 1 f133"/>
              <a:gd name="f143" fmla="*/ 508 1 f134"/>
              <a:gd name="f144" fmla="*/ 3286 1 f133"/>
              <a:gd name="f145" fmla="*/ 374 1 f134"/>
              <a:gd name="f146" fmla="*/ 2946 1 f133"/>
              <a:gd name="f147" fmla="*/ 296 1 f134"/>
              <a:gd name="f148" fmla="*/ 2682 1 f133"/>
              <a:gd name="f149" fmla="*/ 236 1 f134"/>
              <a:gd name="f150" fmla="*/ 2430 1 f133"/>
              <a:gd name="f151" fmla="*/ 184 1 f134"/>
              <a:gd name="f152" fmla="*/ 2190 1 f133"/>
              <a:gd name="f153" fmla="*/ 140 1 f134"/>
              <a:gd name="f154" fmla="*/ 1960 1 f133"/>
              <a:gd name="f155" fmla="*/ 102 1 f134"/>
              <a:gd name="f156" fmla="*/ 1740 1 f133"/>
              <a:gd name="f157" fmla="*/ 72 1 f134"/>
              <a:gd name="f158" fmla="*/ 1334 1 f133"/>
              <a:gd name="f159" fmla="*/ 28 1 f134"/>
              <a:gd name="f160" fmla="*/ 970 1 f133"/>
              <a:gd name="f161" fmla="*/ 4 1 f134"/>
              <a:gd name="f162" fmla="*/ 644 1 f133"/>
              <a:gd name="f163" fmla="*/ 0 1 f134"/>
              <a:gd name="f164" fmla="*/ 358 1 f133"/>
              <a:gd name="f165" fmla="*/ 10 1 f134"/>
              <a:gd name="f166" fmla="*/ 110 1 f133"/>
              <a:gd name="f167" fmla="*/ 32 1 f134"/>
              <a:gd name="f168" fmla="*/ 0 1 f133"/>
              <a:gd name="f169" fmla="*/ 48 1 f134"/>
              <a:gd name="f170" fmla="*/ 314 1 f133"/>
              <a:gd name="f171" fmla="*/ 86 1 f134"/>
              <a:gd name="f172" fmla="*/ 652 1 f133"/>
              <a:gd name="f173" fmla="*/ 1014 1 f133"/>
              <a:gd name="f174" fmla="*/ 210 1 f134"/>
              <a:gd name="f175" fmla="*/ 1402 1 f133"/>
              <a:gd name="f176" fmla="*/ 1756 1 f133"/>
              <a:gd name="f177" fmla="*/ 378 1 f134"/>
              <a:gd name="f178" fmla="*/ 2408 1 f133"/>
              <a:gd name="f179" fmla="*/ 516 1 f134"/>
              <a:gd name="f180" fmla="*/ 2708 1 f133"/>
              <a:gd name="f181" fmla="*/ 572 1 f134"/>
              <a:gd name="f182" fmla="*/ 2992 1 f133"/>
              <a:gd name="f183" fmla="*/ 620 1 f134"/>
              <a:gd name="f184" fmla="*/ 3260 1 f133"/>
              <a:gd name="f185" fmla="*/ 662 1 f134"/>
              <a:gd name="f186" fmla="*/ 3512 1 f133"/>
              <a:gd name="f187" fmla="*/ 694 1 f134"/>
              <a:gd name="f188" fmla="*/ 3750 1 f133"/>
              <a:gd name="f189" fmla="*/ 722 1 f134"/>
              <a:gd name="f190" fmla="*/ 3974 1 f133"/>
              <a:gd name="f191" fmla="*/ 740 1 f134"/>
              <a:gd name="f192" fmla="*/ 4184 1 f133"/>
              <a:gd name="f193" fmla="*/ 754 1 f134"/>
              <a:gd name="f194" fmla="*/ 4384 1 f133"/>
              <a:gd name="f195" fmla="*/ 762 1 f134"/>
              <a:gd name="f196" fmla="*/ 4570 1 f133"/>
              <a:gd name="f197" fmla="*/ 4746 1 f133"/>
              <a:gd name="f198" fmla="*/ 758 1 f134"/>
              <a:gd name="f199" fmla="*/ 4912 1 f133"/>
              <a:gd name="f200" fmla="*/ 748 1 f134"/>
              <a:gd name="f201" fmla="*/ 5068 1 f133"/>
              <a:gd name="f202" fmla="*/ 732 1 f134"/>
              <a:gd name="f203" fmla="*/ f127 1 f133"/>
              <a:gd name="f204" fmla="*/ f128 1 f134"/>
              <a:gd name="f205" fmla="*/ f168 f124 1"/>
              <a:gd name="f206" fmla="*/ f203 f124 1"/>
              <a:gd name="f207" fmla="*/ f204 f125 1"/>
              <a:gd name="f208" fmla="*/ f163 f125 1"/>
              <a:gd name="f209" fmla="*/ f136 f124 1"/>
              <a:gd name="f210" fmla="*/ f137 f125 1"/>
              <a:gd name="f211" fmla="*/ f138 f124 1"/>
              <a:gd name="f212" fmla="*/ f139 f125 1"/>
              <a:gd name="f213" fmla="*/ f140 f124 1"/>
              <a:gd name="f214" fmla="*/ f141 f125 1"/>
              <a:gd name="f215" fmla="*/ f142 f124 1"/>
              <a:gd name="f216" fmla="*/ f143 f125 1"/>
              <a:gd name="f217" fmla="*/ f144 f124 1"/>
              <a:gd name="f218" fmla="*/ f145 f125 1"/>
              <a:gd name="f219" fmla="*/ f146 f124 1"/>
              <a:gd name="f220" fmla="*/ f147 f125 1"/>
              <a:gd name="f221" fmla="*/ f148 f124 1"/>
              <a:gd name="f222" fmla="*/ f149 f125 1"/>
              <a:gd name="f223" fmla="*/ f150 f124 1"/>
              <a:gd name="f224" fmla="*/ f151 f125 1"/>
              <a:gd name="f225" fmla="*/ f152 f124 1"/>
              <a:gd name="f226" fmla="*/ f153 f125 1"/>
              <a:gd name="f227" fmla="*/ f154 f124 1"/>
              <a:gd name="f228" fmla="*/ f155 f125 1"/>
              <a:gd name="f229" fmla="*/ f156 f124 1"/>
              <a:gd name="f230" fmla="*/ f157 f125 1"/>
              <a:gd name="f231" fmla="*/ f158 f124 1"/>
              <a:gd name="f232" fmla="*/ f159 f125 1"/>
              <a:gd name="f233" fmla="*/ f160 f124 1"/>
              <a:gd name="f234" fmla="*/ f161 f125 1"/>
              <a:gd name="f235" fmla="*/ f162 f124 1"/>
              <a:gd name="f236" fmla="*/ f164 f124 1"/>
              <a:gd name="f237" fmla="*/ f165 f125 1"/>
              <a:gd name="f238" fmla="*/ f166 f124 1"/>
              <a:gd name="f239" fmla="*/ f167 f125 1"/>
              <a:gd name="f240" fmla="*/ f169 f125 1"/>
              <a:gd name="f241" fmla="*/ f170 f124 1"/>
              <a:gd name="f242" fmla="*/ f171 f125 1"/>
              <a:gd name="f243" fmla="*/ f172 f124 1"/>
              <a:gd name="f244" fmla="*/ f173 f124 1"/>
              <a:gd name="f245" fmla="*/ f174 f125 1"/>
              <a:gd name="f246" fmla="*/ f175 f124 1"/>
              <a:gd name="f247" fmla="*/ f176 f124 1"/>
              <a:gd name="f248" fmla="*/ f177 f125 1"/>
              <a:gd name="f249" fmla="*/ f178 f124 1"/>
              <a:gd name="f250" fmla="*/ f179 f125 1"/>
              <a:gd name="f251" fmla="*/ f180 f124 1"/>
              <a:gd name="f252" fmla="*/ f181 f125 1"/>
              <a:gd name="f253" fmla="*/ f182 f124 1"/>
              <a:gd name="f254" fmla="*/ f183 f125 1"/>
              <a:gd name="f255" fmla="*/ f184 f124 1"/>
              <a:gd name="f256" fmla="*/ f185 f125 1"/>
              <a:gd name="f257" fmla="*/ f186 f124 1"/>
              <a:gd name="f258" fmla="*/ f187 f125 1"/>
              <a:gd name="f259" fmla="*/ f188 f124 1"/>
              <a:gd name="f260" fmla="*/ f189 f125 1"/>
              <a:gd name="f261" fmla="*/ f190 f124 1"/>
              <a:gd name="f262" fmla="*/ f191 f125 1"/>
              <a:gd name="f263" fmla="*/ f192 f124 1"/>
              <a:gd name="f264" fmla="*/ f193 f125 1"/>
              <a:gd name="f265" fmla="*/ f194 f124 1"/>
              <a:gd name="f266" fmla="*/ f195 f125 1"/>
              <a:gd name="f267" fmla="*/ f196 f124 1"/>
              <a:gd name="f268" fmla="*/ f197 f124 1"/>
              <a:gd name="f269" fmla="*/ f198 f125 1"/>
              <a:gd name="f270" fmla="*/ f199 f124 1"/>
              <a:gd name="f271" fmla="*/ f200 f125 1"/>
              <a:gd name="f272" fmla="*/ f201 f124 1"/>
              <a:gd name="f273" fmla="*/ f202 f1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5">
                <a:pos x="f209" y="f210"/>
              </a:cxn>
              <a:cxn ang="f135">
                <a:pos x="f211" y="f212"/>
              </a:cxn>
              <a:cxn ang="f135">
                <a:pos x="f213" y="f214"/>
              </a:cxn>
              <a:cxn ang="f135">
                <a:pos x="f215" y="f216"/>
              </a:cxn>
              <a:cxn ang="f135">
                <a:pos x="f217" y="f218"/>
              </a:cxn>
              <a:cxn ang="f135">
                <a:pos x="f219" y="f220"/>
              </a:cxn>
              <a:cxn ang="f135">
                <a:pos x="f221" y="f222"/>
              </a:cxn>
              <a:cxn ang="f135">
                <a:pos x="f223" y="f224"/>
              </a:cxn>
              <a:cxn ang="f135">
                <a:pos x="f225" y="f226"/>
              </a:cxn>
              <a:cxn ang="f135">
                <a:pos x="f227" y="f228"/>
              </a:cxn>
              <a:cxn ang="f135">
                <a:pos x="f229" y="f230"/>
              </a:cxn>
              <a:cxn ang="f135">
                <a:pos x="f231" y="f232"/>
              </a:cxn>
              <a:cxn ang="f135">
                <a:pos x="f233" y="f234"/>
              </a:cxn>
              <a:cxn ang="f135">
                <a:pos x="f235" y="f208"/>
              </a:cxn>
              <a:cxn ang="f135">
                <a:pos x="f236" y="f237"/>
              </a:cxn>
              <a:cxn ang="f135">
                <a:pos x="f238" y="f239"/>
              </a:cxn>
              <a:cxn ang="f135">
                <a:pos x="f205" y="f240"/>
              </a:cxn>
              <a:cxn ang="f135">
                <a:pos x="f241" y="f242"/>
              </a:cxn>
              <a:cxn ang="f135">
                <a:pos x="f243" y="f226"/>
              </a:cxn>
              <a:cxn ang="f135">
                <a:pos x="f244" y="f245"/>
              </a:cxn>
              <a:cxn ang="f135">
                <a:pos x="f246" y="f220"/>
              </a:cxn>
              <a:cxn ang="f135">
                <a:pos x="f247" y="f248"/>
              </a:cxn>
              <a:cxn ang="f135">
                <a:pos x="f249" y="f250"/>
              </a:cxn>
              <a:cxn ang="f135">
                <a:pos x="f251" y="f252"/>
              </a:cxn>
              <a:cxn ang="f135">
                <a:pos x="f253" y="f254"/>
              </a:cxn>
              <a:cxn ang="f135">
                <a:pos x="f255" y="f256"/>
              </a:cxn>
              <a:cxn ang="f135">
                <a:pos x="f257" y="f258"/>
              </a:cxn>
              <a:cxn ang="f135">
                <a:pos x="f259" y="f260"/>
              </a:cxn>
              <a:cxn ang="f135">
                <a:pos x="f261" y="f262"/>
              </a:cxn>
              <a:cxn ang="f135">
                <a:pos x="f263" y="f264"/>
              </a:cxn>
              <a:cxn ang="f135">
                <a:pos x="f265" y="f266"/>
              </a:cxn>
              <a:cxn ang="f135">
                <a:pos x="f267" y="f266"/>
              </a:cxn>
              <a:cxn ang="f135">
                <a:pos x="f268" y="f269"/>
              </a:cxn>
              <a:cxn ang="f135">
                <a:pos x="f270" y="f271"/>
              </a:cxn>
              <a:cxn ang="f135">
                <a:pos x="f272" y="f273"/>
              </a:cxn>
              <a:cxn ang="f135">
                <a:pos x="f209" y="f210"/>
              </a:cxn>
            </a:cxnLst>
            <a:rect l="f205" t="f208" r="f206" b="f207"/>
            <a:pathLst>
              <a:path w="5216" h="762">
                <a:moveTo>
                  <a:pt x="f6" y="f8"/>
                </a:moveTo>
                <a:lnTo>
                  <a:pt x="f6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"/>
                </a:lnTo>
                <a:lnTo>
                  <a:pt x="f56" y="f5"/>
                </a:lnTo>
                <a:lnTo>
                  <a:pt x="f57" y="f54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5" y="f64"/>
                </a:lnTo>
                <a:lnTo>
                  <a:pt x="f5" y="f64"/>
                </a:lnTo>
                <a:lnTo>
                  <a:pt x="f65" y="f66"/>
                </a:lnTo>
                <a:lnTo>
                  <a:pt x="f67" y="f44"/>
                </a:lnTo>
                <a:lnTo>
                  <a:pt x="f68" y="f69"/>
                </a:lnTo>
                <a:lnTo>
                  <a:pt x="f14" y="f38"/>
                </a:lnTo>
                <a:lnTo>
                  <a:pt x="f70" y="f71"/>
                </a:lnTo>
                <a:lnTo>
                  <a:pt x="f72" y="f32"/>
                </a:lnTo>
                <a:lnTo>
                  <a:pt x="f73" y="f74"/>
                </a:lnTo>
                <a:lnTo>
                  <a:pt x="f75" y="f26"/>
                </a:lnTo>
                <a:lnTo>
                  <a:pt x="f75" y="f26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7"/>
                </a:lnTo>
                <a:lnTo>
                  <a:pt x="f15" y="f7"/>
                </a:lnTo>
                <a:lnTo>
                  <a:pt x="f113" y="f7"/>
                </a:lnTo>
                <a:lnTo>
                  <a:pt x="f114" y="f115"/>
                </a:lnTo>
                <a:lnTo>
                  <a:pt x="f116" y="f111"/>
                </a:lnTo>
                <a:lnTo>
                  <a:pt x="f117" y="f109"/>
                </a:lnTo>
                <a:lnTo>
                  <a:pt x="f118" y="f107"/>
                </a:lnTo>
                <a:lnTo>
                  <a:pt x="f119" y="f105"/>
                </a:lnTo>
                <a:lnTo>
                  <a:pt x="f120" y="f103"/>
                </a:lnTo>
                <a:lnTo>
                  <a:pt x="f121" y="f122"/>
                </a:lnTo>
                <a:lnTo>
                  <a:pt x="f6" y="f8"/>
                </a:lnTo>
                <a:lnTo>
                  <a:pt x="f6" y="f8"/>
                </a:lnTo>
                <a:close/>
              </a:path>
            </a:pathLst>
          </a:custGeom>
          <a:solidFill>
            <a:srgbClr val="C6E7FC">
              <a:alpha val="40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5" name="Freeform 22"/>
          <p:cNvSpPr/>
          <p:nvPr/>
        </p:nvSpPr>
        <p:spPr>
          <a:xfrm>
            <a:off x="2828723" y="4087560"/>
            <a:ext cx="5467983" cy="7742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44"/>
              <a:gd name="f7" fmla="val 694"/>
              <a:gd name="f8" fmla="val 70"/>
              <a:gd name="f9" fmla="val 18"/>
              <a:gd name="f10" fmla="val 66"/>
              <a:gd name="f11" fmla="val 72"/>
              <a:gd name="f12" fmla="val 56"/>
              <a:gd name="f13" fmla="val 164"/>
              <a:gd name="f14" fmla="val 42"/>
              <a:gd name="f15" fmla="val 224"/>
              <a:gd name="f16" fmla="val 34"/>
              <a:gd name="f17" fmla="val 294"/>
              <a:gd name="f18" fmla="val 26"/>
              <a:gd name="f19" fmla="val 372"/>
              <a:gd name="f20" fmla="val 20"/>
              <a:gd name="f21" fmla="val 462"/>
              <a:gd name="f22" fmla="val 14"/>
              <a:gd name="f23" fmla="val 560"/>
              <a:gd name="f24" fmla="val 8"/>
              <a:gd name="f25" fmla="val 670"/>
              <a:gd name="f26" fmla="val 4"/>
              <a:gd name="f27" fmla="val 790"/>
              <a:gd name="f28" fmla="val 2"/>
              <a:gd name="f29" fmla="val 920"/>
              <a:gd name="f30" fmla="val 1060"/>
              <a:gd name="f31" fmla="val 1210"/>
              <a:gd name="f32" fmla="val 6"/>
              <a:gd name="f33" fmla="val 1372"/>
              <a:gd name="f34" fmla="val 1544"/>
              <a:gd name="f35" fmla="val 24"/>
              <a:gd name="f36" fmla="val 1726"/>
              <a:gd name="f37" fmla="val 40"/>
              <a:gd name="f38" fmla="val 1920"/>
              <a:gd name="f39" fmla="val 58"/>
              <a:gd name="f40" fmla="val 2126"/>
              <a:gd name="f41" fmla="val 80"/>
              <a:gd name="f42" fmla="val 2342"/>
              <a:gd name="f43" fmla="val 106"/>
              <a:gd name="f44" fmla="val 2570"/>
              <a:gd name="f45" fmla="val 138"/>
              <a:gd name="f46" fmla="val 2808"/>
              <a:gd name="f47" fmla="val 174"/>
              <a:gd name="f48" fmla="val 3058"/>
              <a:gd name="f49" fmla="val 216"/>
              <a:gd name="f50" fmla="val 3320"/>
              <a:gd name="f51" fmla="val 266"/>
              <a:gd name="f52" fmla="val 3594"/>
              <a:gd name="f53" fmla="val 320"/>
              <a:gd name="f54" fmla="val 3880"/>
              <a:gd name="f55" fmla="val 380"/>
              <a:gd name="f56" fmla="val 4178"/>
              <a:gd name="f57" fmla="val 448"/>
              <a:gd name="f58" fmla="val 4488"/>
              <a:gd name="f59" fmla="val 522"/>
              <a:gd name="f60" fmla="val 4810"/>
              <a:gd name="f61" fmla="val 604"/>
              <a:gd name="f62" fmla="+- 0 0 -90"/>
              <a:gd name="f63" fmla="*/ f3 1 5144"/>
              <a:gd name="f64" fmla="*/ f4 1 694"/>
              <a:gd name="f65" fmla="val f5"/>
              <a:gd name="f66" fmla="val f6"/>
              <a:gd name="f67" fmla="val f7"/>
              <a:gd name="f68" fmla="*/ f62 f0 1"/>
              <a:gd name="f69" fmla="+- f67 0 f65"/>
              <a:gd name="f70" fmla="+- f66 0 f65"/>
              <a:gd name="f71" fmla="*/ f68 1 f2"/>
              <a:gd name="f72" fmla="*/ f70 1 5144"/>
              <a:gd name="f73" fmla="*/ f69 1 694"/>
              <a:gd name="f74" fmla="+- f71 0 f1"/>
              <a:gd name="f75" fmla="*/ 0 1 f72"/>
              <a:gd name="f76" fmla="*/ 70 1 f73"/>
              <a:gd name="f77" fmla="*/ 18 1 f72"/>
              <a:gd name="f78" fmla="*/ 66 1 f73"/>
              <a:gd name="f79" fmla="*/ 72 1 f72"/>
              <a:gd name="f80" fmla="*/ 56 1 f73"/>
              <a:gd name="f81" fmla="*/ 164 1 f72"/>
              <a:gd name="f82" fmla="*/ 42 1 f73"/>
              <a:gd name="f83" fmla="*/ 224 1 f72"/>
              <a:gd name="f84" fmla="*/ 34 1 f73"/>
              <a:gd name="f85" fmla="*/ 294 1 f72"/>
              <a:gd name="f86" fmla="*/ 26 1 f73"/>
              <a:gd name="f87" fmla="*/ 372 1 f72"/>
              <a:gd name="f88" fmla="*/ 20 1 f73"/>
              <a:gd name="f89" fmla="*/ 462 1 f72"/>
              <a:gd name="f90" fmla="*/ 14 1 f73"/>
              <a:gd name="f91" fmla="*/ 560 1 f72"/>
              <a:gd name="f92" fmla="*/ 8 1 f73"/>
              <a:gd name="f93" fmla="*/ 670 1 f72"/>
              <a:gd name="f94" fmla="*/ 4 1 f73"/>
              <a:gd name="f95" fmla="*/ 790 1 f72"/>
              <a:gd name="f96" fmla="*/ 2 1 f73"/>
              <a:gd name="f97" fmla="*/ 920 1 f72"/>
              <a:gd name="f98" fmla="*/ 0 1 f73"/>
              <a:gd name="f99" fmla="*/ 1060 1 f72"/>
              <a:gd name="f100" fmla="*/ 1210 1 f72"/>
              <a:gd name="f101" fmla="*/ 6 1 f73"/>
              <a:gd name="f102" fmla="*/ 1372 1 f72"/>
              <a:gd name="f103" fmla="*/ 1544 1 f72"/>
              <a:gd name="f104" fmla="*/ 24 1 f73"/>
              <a:gd name="f105" fmla="*/ 1726 1 f72"/>
              <a:gd name="f106" fmla="*/ 40 1 f73"/>
              <a:gd name="f107" fmla="*/ 1920 1 f72"/>
              <a:gd name="f108" fmla="*/ 58 1 f73"/>
              <a:gd name="f109" fmla="*/ 2126 1 f72"/>
              <a:gd name="f110" fmla="*/ 80 1 f73"/>
              <a:gd name="f111" fmla="*/ 2342 1 f72"/>
              <a:gd name="f112" fmla="*/ 106 1 f73"/>
              <a:gd name="f113" fmla="*/ 2570 1 f72"/>
              <a:gd name="f114" fmla="*/ 138 1 f73"/>
              <a:gd name="f115" fmla="*/ 2808 1 f72"/>
              <a:gd name="f116" fmla="*/ 174 1 f73"/>
              <a:gd name="f117" fmla="*/ 3058 1 f72"/>
              <a:gd name="f118" fmla="*/ 216 1 f73"/>
              <a:gd name="f119" fmla="*/ 3320 1 f72"/>
              <a:gd name="f120" fmla="*/ 266 1 f73"/>
              <a:gd name="f121" fmla="*/ 3594 1 f72"/>
              <a:gd name="f122" fmla="*/ 320 1 f73"/>
              <a:gd name="f123" fmla="*/ 3880 1 f72"/>
              <a:gd name="f124" fmla="*/ 380 1 f73"/>
              <a:gd name="f125" fmla="*/ 4178 1 f72"/>
              <a:gd name="f126" fmla="*/ 448 1 f73"/>
              <a:gd name="f127" fmla="*/ 4488 1 f72"/>
              <a:gd name="f128" fmla="*/ 522 1 f73"/>
              <a:gd name="f129" fmla="*/ 4810 1 f72"/>
              <a:gd name="f130" fmla="*/ 604 1 f73"/>
              <a:gd name="f131" fmla="*/ 5144 1 f72"/>
              <a:gd name="f132" fmla="*/ 694 1 f73"/>
              <a:gd name="f133" fmla="*/ f66 1 f72"/>
              <a:gd name="f134" fmla="*/ f67 1 f73"/>
              <a:gd name="f135" fmla="*/ f75 f63 1"/>
              <a:gd name="f136" fmla="*/ f133 f63 1"/>
              <a:gd name="f137" fmla="*/ f134 f64 1"/>
              <a:gd name="f138" fmla="*/ f98 f64 1"/>
              <a:gd name="f139" fmla="*/ f76 f64 1"/>
              <a:gd name="f140" fmla="*/ f77 f63 1"/>
              <a:gd name="f141" fmla="*/ f78 f64 1"/>
              <a:gd name="f142" fmla="*/ f79 f63 1"/>
              <a:gd name="f143" fmla="*/ f80 f64 1"/>
              <a:gd name="f144" fmla="*/ f81 f63 1"/>
              <a:gd name="f145" fmla="*/ f82 f64 1"/>
              <a:gd name="f146" fmla="*/ f83 f63 1"/>
              <a:gd name="f147" fmla="*/ f84 f64 1"/>
              <a:gd name="f148" fmla="*/ f85 f63 1"/>
              <a:gd name="f149" fmla="*/ f86 f64 1"/>
              <a:gd name="f150" fmla="*/ f87 f63 1"/>
              <a:gd name="f151" fmla="*/ f88 f64 1"/>
              <a:gd name="f152" fmla="*/ f89 f63 1"/>
              <a:gd name="f153" fmla="*/ f90 f64 1"/>
              <a:gd name="f154" fmla="*/ f91 f63 1"/>
              <a:gd name="f155" fmla="*/ f92 f64 1"/>
              <a:gd name="f156" fmla="*/ f93 f63 1"/>
              <a:gd name="f157" fmla="*/ f94 f64 1"/>
              <a:gd name="f158" fmla="*/ f95 f63 1"/>
              <a:gd name="f159" fmla="*/ f96 f64 1"/>
              <a:gd name="f160" fmla="*/ f97 f63 1"/>
              <a:gd name="f161" fmla="*/ f99 f63 1"/>
              <a:gd name="f162" fmla="*/ f100 f63 1"/>
              <a:gd name="f163" fmla="*/ f101 f64 1"/>
              <a:gd name="f164" fmla="*/ f102 f63 1"/>
              <a:gd name="f165" fmla="*/ f103 f63 1"/>
              <a:gd name="f166" fmla="*/ f104 f64 1"/>
              <a:gd name="f167" fmla="*/ f105 f63 1"/>
              <a:gd name="f168" fmla="*/ f106 f64 1"/>
              <a:gd name="f169" fmla="*/ f107 f63 1"/>
              <a:gd name="f170" fmla="*/ f108 f64 1"/>
              <a:gd name="f171" fmla="*/ f109 f63 1"/>
              <a:gd name="f172" fmla="*/ f110 f64 1"/>
              <a:gd name="f173" fmla="*/ f111 f63 1"/>
              <a:gd name="f174" fmla="*/ f112 f64 1"/>
              <a:gd name="f175" fmla="*/ f113 f63 1"/>
              <a:gd name="f176" fmla="*/ f114 f64 1"/>
              <a:gd name="f177" fmla="*/ f115 f63 1"/>
              <a:gd name="f178" fmla="*/ f116 f64 1"/>
              <a:gd name="f179" fmla="*/ f117 f63 1"/>
              <a:gd name="f180" fmla="*/ f118 f64 1"/>
              <a:gd name="f181" fmla="*/ f119 f63 1"/>
              <a:gd name="f182" fmla="*/ f120 f64 1"/>
              <a:gd name="f183" fmla="*/ f121 f63 1"/>
              <a:gd name="f184" fmla="*/ f122 f64 1"/>
              <a:gd name="f185" fmla="*/ f123 f63 1"/>
              <a:gd name="f186" fmla="*/ f124 f64 1"/>
              <a:gd name="f187" fmla="*/ f125 f63 1"/>
              <a:gd name="f188" fmla="*/ f126 f64 1"/>
              <a:gd name="f189" fmla="*/ f127 f63 1"/>
              <a:gd name="f190" fmla="*/ f128 f64 1"/>
              <a:gd name="f191" fmla="*/ f129 f63 1"/>
              <a:gd name="f192" fmla="*/ f130 f64 1"/>
              <a:gd name="f193" fmla="*/ f131 f63 1"/>
              <a:gd name="f194" fmla="*/ f132 f6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4">
                <a:pos x="f135" y="f139"/>
              </a:cxn>
              <a:cxn ang="f74">
                <a:pos x="f135" y="f139"/>
              </a:cxn>
              <a:cxn ang="f74">
                <a:pos x="f140" y="f141"/>
              </a:cxn>
              <a:cxn ang="f74">
                <a:pos x="f142" y="f143"/>
              </a:cxn>
              <a:cxn ang="f74">
                <a:pos x="f144" y="f145"/>
              </a:cxn>
              <a:cxn ang="f74">
                <a:pos x="f146" y="f147"/>
              </a:cxn>
              <a:cxn ang="f74">
                <a:pos x="f148" y="f149"/>
              </a:cxn>
              <a:cxn ang="f74">
                <a:pos x="f150" y="f151"/>
              </a:cxn>
              <a:cxn ang="f74">
                <a:pos x="f152" y="f153"/>
              </a:cxn>
              <a:cxn ang="f74">
                <a:pos x="f154" y="f155"/>
              </a:cxn>
              <a:cxn ang="f74">
                <a:pos x="f156" y="f157"/>
              </a:cxn>
              <a:cxn ang="f74">
                <a:pos x="f158" y="f159"/>
              </a:cxn>
              <a:cxn ang="f74">
                <a:pos x="f160" y="f138"/>
              </a:cxn>
              <a:cxn ang="f74">
                <a:pos x="f161" y="f159"/>
              </a:cxn>
              <a:cxn ang="f74">
                <a:pos x="f162" y="f163"/>
              </a:cxn>
              <a:cxn ang="f74">
                <a:pos x="f164" y="f153"/>
              </a:cxn>
              <a:cxn ang="f74">
                <a:pos x="f165" y="f166"/>
              </a:cxn>
              <a:cxn ang="f74">
                <a:pos x="f167" y="f168"/>
              </a:cxn>
              <a:cxn ang="f74">
                <a:pos x="f169" y="f170"/>
              </a:cxn>
              <a:cxn ang="f74">
                <a:pos x="f171" y="f172"/>
              </a:cxn>
              <a:cxn ang="f74">
                <a:pos x="f173" y="f174"/>
              </a:cxn>
              <a:cxn ang="f74">
                <a:pos x="f175" y="f176"/>
              </a:cxn>
              <a:cxn ang="f74">
                <a:pos x="f177" y="f178"/>
              </a:cxn>
              <a:cxn ang="f74">
                <a:pos x="f179" y="f180"/>
              </a:cxn>
              <a:cxn ang="f74">
                <a:pos x="f181" y="f182"/>
              </a:cxn>
              <a:cxn ang="f74">
                <a:pos x="f183" y="f184"/>
              </a:cxn>
              <a:cxn ang="f74">
                <a:pos x="f185" y="f186"/>
              </a:cxn>
              <a:cxn ang="f74">
                <a:pos x="f187" y="f188"/>
              </a:cxn>
              <a:cxn ang="f74">
                <a:pos x="f189" y="f190"/>
              </a:cxn>
              <a:cxn ang="f74">
                <a:pos x="f191" y="f192"/>
              </a:cxn>
              <a:cxn ang="f74">
                <a:pos x="f193" y="f194"/>
              </a:cxn>
            </a:cxnLst>
            <a:rect l="f135" t="f138" r="f136" b="f137"/>
            <a:pathLst>
              <a:path w="5144" h="694">
                <a:moveTo>
                  <a:pt x="f5" y="f8"/>
                </a:moveTo>
                <a:lnTo>
                  <a:pt x="f5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5"/>
                </a:lnTo>
                <a:lnTo>
                  <a:pt x="f30" y="f28"/>
                </a:lnTo>
                <a:lnTo>
                  <a:pt x="f31" y="f32"/>
                </a:lnTo>
                <a:lnTo>
                  <a:pt x="f33" y="f22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" y="f7"/>
                </a:lnTo>
              </a:path>
            </a:pathLst>
          </a:custGeom>
          <a:noFill/>
          <a:ln w="9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6" name="Freeform 26"/>
          <p:cNvSpPr/>
          <p:nvPr/>
        </p:nvSpPr>
        <p:spPr>
          <a:xfrm>
            <a:off x="5609487" y="4074173"/>
            <a:ext cx="3307997" cy="651546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3112"/>
              <a:gd name="f8" fmla="val 584"/>
              <a:gd name="f9" fmla="val 90"/>
              <a:gd name="f10" fmla="val 560"/>
              <a:gd name="f11" fmla="val 336"/>
              <a:gd name="f12" fmla="val 498"/>
              <a:gd name="f13" fmla="val 506"/>
              <a:gd name="f14" fmla="val 456"/>
              <a:gd name="f15" fmla="val 702"/>
              <a:gd name="f16" fmla="val 410"/>
              <a:gd name="f17" fmla="val 920"/>
              <a:gd name="f18" fmla="val 1154"/>
              <a:gd name="f19" fmla="val 306"/>
              <a:gd name="f20" fmla="val 1402"/>
              <a:gd name="f21" fmla="val 254"/>
              <a:gd name="f22" fmla="val 1656"/>
              <a:gd name="f23" fmla="val 202"/>
              <a:gd name="f24" fmla="val 1916"/>
              <a:gd name="f25" fmla="val 154"/>
              <a:gd name="f26" fmla="val 2174"/>
              <a:gd name="f27" fmla="val 108"/>
              <a:gd name="f28" fmla="val 2302"/>
              <a:gd name="f29" fmla="val 88"/>
              <a:gd name="f30" fmla="val 2426"/>
              <a:gd name="f31" fmla="val 68"/>
              <a:gd name="f32" fmla="val 2550"/>
              <a:gd name="f33" fmla="val 52"/>
              <a:gd name="f34" fmla="val 2670"/>
              <a:gd name="f35" fmla="val 36"/>
              <a:gd name="f36" fmla="val 2788"/>
              <a:gd name="f37" fmla="val 24"/>
              <a:gd name="f38" fmla="val 2900"/>
              <a:gd name="f39" fmla="val 14"/>
              <a:gd name="f40" fmla="val 3008"/>
              <a:gd name="f41" fmla="val 6"/>
              <a:gd name="f42" fmla="+- 0 0 -90"/>
              <a:gd name="f43" fmla="*/ f4 1 3112"/>
              <a:gd name="f44" fmla="*/ f5 1 584"/>
              <a:gd name="f45" fmla="val f6"/>
              <a:gd name="f46" fmla="val f7"/>
              <a:gd name="f47" fmla="val f8"/>
              <a:gd name="f48" fmla="*/ f42 f0 1"/>
              <a:gd name="f49" fmla="+- f47 0 f45"/>
              <a:gd name="f50" fmla="+- f46 0 f45"/>
              <a:gd name="f51" fmla="*/ f48 1 f3"/>
              <a:gd name="f52" fmla="*/ f50 1 3112"/>
              <a:gd name="f53" fmla="*/ f49 1 584"/>
              <a:gd name="f54" fmla="+- f51 0 f1"/>
              <a:gd name="f55" fmla="*/ 0 1 f52"/>
              <a:gd name="f56" fmla="*/ 584 1 f53"/>
              <a:gd name="f57" fmla="*/ 90 1 f52"/>
              <a:gd name="f58" fmla="*/ 560 1 f53"/>
              <a:gd name="f59" fmla="*/ 336 1 f52"/>
              <a:gd name="f60" fmla="*/ 498 1 f53"/>
              <a:gd name="f61" fmla="*/ 506 1 f52"/>
              <a:gd name="f62" fmla="*/ 456 1 f53"/>
              <a:gd name="f63" fmla="*/ 702 1 f52"/>
              <a:gd name="f64" fmla="*/ 410 1 f53"/>
              <a:gd name="f65" fmla="*/ 920 1 f52"/>
              <a:gd name="f66" fmla="*/ 360 1 f53"/>
              <a:gd name="f67" fmla="*/ 1154 1 f52"/>
              <a:gd name="f68" fmla="*/ 306 1 f53"/>
              <a:gd name="f69" fmla="*/ 1402 1 f52"/>
              <a:gd name="f70" fmla="*/ 254 1 f53"/>
              <a:gd name="f71" fmla="*/ 1656 1 f52"/>
              <a:gd name="f72" fmla="*/ 202 1 f53"/>
              <a:gd name="f73" fmla="*/ 1916 1 f52"/>
              <a:gd name="f74" fmla="*/ 154 1 f53"/>
              <a:gd name="f75" fmla="*/ 2174 1 f52"/>
              <a:gd name="f76" fmla="*/ 108 1 f53"/>
              <a:gd name="f77" fmla="*/ 2302 1 f52"/>
              <a:gd name="f78" fmla="*/ 88 1 f53"/>
              <a:gd name="f79" fmla="*/ 2426 1 f52"/>
              <a:gd name="f80" fmla="*/ 68 1 f53"/>
              <a:gd name="f81" fmla="*/ 2550 1 f52"/>
              <a:gd name="f82" fmla="*/ 52 1 f53"/>
              <a:gd name="f83" fmla="*/ 2670 1 f52"/>
              <a:gd name="f84" fmla="*/ 36 1 f53"/>
              <a:gd name="f85" fmla="*/ 2788 1 f52"/>
              <a:gd name="f86" fmla="*/ 24 1 f53"/>
              <a:gd name="f87" fmla="*/ 2900 1 f52"/>
              <a:gd name="f88" fmla="*/ 14 1 f53"/>
              <a:gd name="f89" fmla="*/ 3008 1 f52"/>
              <a:gd name="f90" fmla="*/ 6 1 f53"/>
              <a:gd name="f91" fmla="*/ 3112 1 f52"/>
              <a:gd name="f92" fmla="*/ 0 1 f53"/>
              <a:gd name="f93" fmla="*/ f46 1 f52"/>
              <a:gd name="f94" fmla="*/ f47 1 f53"/>
              <a:gd name="f95" fmla="*/ f55 f43 1"/>
              <a:gd name="f96" fmla="*/ f93 f43 1"/>
              <a:gd name="f97" fmla="*/ f94 f44 1"/>
              <a:gd name="f98" fmla="*/ f92 f44 1"/>
              <a:gd name="f99" fmla="*/ f56 f44 1"/>
              <a:gd name="f100" fmla="*/ f57 f43 1"/>
              <a:gd name="f101" fmla="*/ f58 f44 1"/>
              <a:gd name="f102" fmla="*/ f59 f43 1"/>
              <a:gd name="f103" fmla="*/ f60 f44 1"/>
              <a:gd name="f104" fmla="*/ f61 f43 1"/>
              <a:gd name="f105" fmla="*/ f62 f44 1"/>
              <a:gd name="f106" fmla="*/ f63 f43 1"/>
              <a:gd name="f107" fmla="*/ f64 f44 1"/>
              <a:gd name="f108" fmla="*/ f65 f43 1"/>
              <a:gd name="f109" fmla="*/ f66 f44 1"/>
              <a:gd name="f110" fmla="*/ f67 f43 1"/>
              <a:gd name="f111" fmla="*/ f68 f44 1"/>
              <a:gd name="f112" fmla="*/ f69 f43 1"/>
              <a:gd name="f113" fmla="*/ f70 f44 1"/>
              <a:gd name="f114" fmla="*/ f71 f43 1"/>
              <a:gd name="f115" fmla="*/ f72 f44 1"/>
              <a:gd name="f116" fmla="*/ f73 f43 1"/>
              <a:gd name="f117" fmla="*/ f74 f44 1"/>
              <a:gd name="f118" fmla="*/ f75 f43 1"/>
              <a:gd name="f119" fmla="*/ f76 f44 1"/>
              <a:gd name="f120" fmla="*/ f77 f43 1"/>
              <a:gd name="f121" fmla="*/ f78 f44 1"/>
              <a:gd name="f122" fmla="*/ f79 f43 1"/>
              <a:gd name="f123" fmla="*/ f80 f44 1"/>
              <a:gd name="f124" fmla="*/ f81 f43 1"/>
              <a:gd name="f125" fmla="*/ f82 f44 1"/>
              <a:gd name="f126" fmla="*/ f83 f43 1"/>
              <a:gd name="f127" fmla="*/ f84 f44 1"/>
              <a:gd name="f128" fmla="*/ f85 f43 1"/>
              <a:gd name="f129" fmla="*/ f86 f44 1"/>
              <a:gd name="f130" fmla="*/ f87 f43 1"/>
              <a:gd name="f131" fmla="*/ f88 f44 1"/>
              <a:gd name="f132" fmla="*/ f89 f43 1"/>
              <a:gd name="f133" fmla="*/ f90 f44 1"/>
              <a:gd name="f134" fmla="*/ f9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">
                <a:pos x="f95" y="f99"/>
              </a:cxn>
              <a:cxn ang="f54">
                <a:pos x="f95" y="f99"/>
              </a:cxn>
              <a:cxn ang="f54">
                <a:pos x="f100" y="f101"/>
              </a:cxn>
              <a:cxn ang="f54">
                <a:pos x="f102" y="f103"/>
              </a:cxn>
              <a:cxn ang="f54">
                <a:pos x="f104" y="f105"/>
              </a:cxn>
              <a:cxn ang="f54">
                <a:pos x="f106" y="f107"/>
              </a:cxn>
              <a:cxn ang="f54">
                <a:pos x="f108" y="f109"/>
              </a:cxn>
              <a:cxn ang="f54">
                <a:pos x="f110" y="f111"/>
              </a:cxn>
              <a:cxn ang="f54">
                <a:pos x="f112" y="f113"/>
              </a:cxn>
              <a:cxn ang="f54">
                <a:pos x="f114" y="f115"/>
              </a:cxn>
              <a:cxn ang="f54">
                <a:pos x="f116" y="f117"/>
              </a:cxn>
              <a:cxn ang="f54">
                <a:pos x="f118" y="f119"/>
              </a:cxn>
              <a:cxn ang="f54">
                <a:pos x="f120" y="f121"/>
              </a:cxn>
              <a:cxn ang="f54">
                <a:pos x="f122" y="f123"/>
              </a:cxn>
              <a:cxn ang="f54">
                <a:pos x="f124" y="f125"/>
              </a:cxn>
              <a:cxn ang="f54">
                <a:pos x="f126" y="f127"/>
              </a:cxn>
              <a:cxn ang="f54">
                <a:pos x="f128" y="f129"/>
              </a:cxn>
              <a:cxn ang="f54">
                <a:pos x="f130" y="f131"/>
              </a:cxn>
              <a:cxn ang="f54">
                <a:pos x="f132" y="f133"/>
              </a:cxn>
              <a:cxn ang="f54">
                <a:pos x="f134" y="f98"/>
              </a:cxn>
            </a:cxnLst>
            <a:rect l="f95" t="f98" r="f96" b="f97"/>
            <a:pathLst>
              <a:path w="3112" h="584">
                <a:moveTo>
                  <a:pt x="f6" y="f8"/>
                </a:moveTo>
                <a:lnTo>
                  <a:pt x="f6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2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7" y="f6"/>
                </a:lnTo>
              </a:path>
            </a:pathLst>
          </a:custGeom>
          <a:noFill/>
          <a:ln w="9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7" name="Freeform 10"/>
          <p:cNvSpPr/>
          <p:nvPr/>
        </p:nvSpPr>
        <p:spPr>
          <a:xfrm>
            <a:off x="211665" y="4058555"/>
            <a:ext cx="8723376" cy="13298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96"/>
              <a:gd name="f7" fmla="val 1192"/>
              <a:gd name="f8" fmla="val 8192"/>
              <a:gd name="f9" fmla="val 512"/>
              <a:gd name="f10" fmla="val 8116"/>
              <a:gd name="f11" fmla="val 542"/>
              <a:gd name="f12" fmla="val 8040"/>
              <a:gd name="f13" fmla="val 570"/>
              <a:gd name="f14" fmla="val 7960"/>
              <a:gd name="f15" fmla="val 596"/>
              <a:gd name="f16" fmla="val 7878"/>
              <a:gd name="f17" fmla="val 620"/>
              <a:gd name="f18" fmla="val 7794"/>
              <a:gd name="f19" fmla="val 644"/>
              <a:gd name="f20" fmla="val 7706"/>
              <a:gd name="f21" fmla="val 666"/>
              <a:gd name="f22" fmla="val 7616"/>
              <a:gd name="f23" fmla="val 684"/>
              <a:gd name="f24" fmla="val 7522"/>
              <a:gd name="f25" fmla="val 702"/>
              <a:gd name="f26" fmla="val 7424"/>
              <a:gd name="f27" fmla="val 718"/>
              <a:gd name="f28" fmla="val 7322"/>
              <a:gd name="f29" fmla="val 730"/>
              <a:gd name="f30" fmla="val 7216"/>
              <a:gd name="f31" fmla="val 742"/>
              <a:gd name="f32" fmla="val 7106"/>
              <a:gd name="f33" fmla="val 750"/>
              <a:gd name="f34" fmla="val 6992"/>
              <a:gd name="f35" fmla="val 758"/>
              <a:gd name="f36" fmla="val 6872"/>
              <a:gd name="f37" fmla="val 762"/>
              <a:gd name="f38" fmla="val 6748"/>
              <a:gd name="f39" fmla="val 6618"/>
              <a:gd name="f40" fmla="val 760"/>
              <a:gd name="f41" fmla="val 6482"/>
              <a:gd name="f42" fmla="val 756"/>
              <a:gd name="f43" fmla="val 6342"/>
              <a:gd name="f44" fmla="val 6196"/>
              <a:gd name="f45" fmla="val 740"/>
              <a:gd name="f46" fmla="val 6042"/>
              <a:gd name="f47" fmla="val 726"/>
              <a:gd name="f48" fmla="val 5882"/>
              <a:gd name="f49" fmla="val 710"/>
              <a:gd name="f50" fmla="val 5716"/>
              <a:gd name="f51" fmla="val 690"/>
              <a:gd name="f52" fmla="val 5544"/>
              <a:gd name="f53" fmla="val 668"/>
              <a:gd name="f54" fmla="val 5364"/>
              <a:gd name="f55" fmla="val 642"/>
              <a:gd name="f56" fmla="val 5176"/>
              <a:gd name="f57" fmla="val 612"/>
              <a:gd name="f58" fmla="val 4982"/>
              <a:gd name="f59" fmla="val 578"/>
              <a:gd name="f60" fmla="val 4778"/>
              <a:gd name="f61" fmla="val 540"/>
              <a:gd name="f62" fmla="val 4568"/>
              <a:gd name="f63" fmla="val 500"/>
              <a:gd name="f64" fmla="val 4348"/>
              <a:gd name="f65" fmla="val 454"/>
              <a:gd name="f66" fmla="val 4122"/>
              <a:gd name="f67" fmla="val 406"/>
              <a:gd name="f68" fmla="val 3886"/>
              <a:gd name="f69" fmla="val 354"/>
              <a:gd name="f70" fmla="val 3640"/>
              <a:gd name="f71" fmla="val 296"/>
              <a:gd name="f72" fmla="val 3396"/>
              <a:gd name="f73" fmla="val 240"/>
              <a:gd name="f74" fmla="val 3160"/>
              <a:gd name="f75" fmla="val 192"/>
              <a:gd name="f76" fmla="val 2934"/>
              <a:gd name="f77" fmla="val 148"/>
              <a:gd name="f78" fmla="val 2718"/>
              <a:gd name="f79" fmla="val 112"/>
              <a:gd name="f80" fmla="val 2512"/>
              <a:gd name="f81" fmla="val 82"/>
              <a:gd name="f82" fmla="val 2314"/>
              <a:gd name="f83" fmla="val 56"/>
              <a:gd name="f84" fmla="val 2126"/>
              <a:gd name="f85" fmla="val 36"/>
              <a:gd name="f86" fmla="val 1948"/>
              <a:gd name="f87" fmla="val 20"/>
              <a:gd name="f88" fmla="val 1776"/>
              <a:gd name="f89" fmla="val 10"/>
              <a:gd name="f90" fmla="val 1616"/>
              <a:gd name="f91" fmla="val 2"/>
              <a:gd name="f92" fmla="val 1462"/>
              <a:gd name="f93" fmla="val 1318"/>
              <a:gd name="f94" fmla="val 1182"/>
              <a:gd name="f95" fmla="val 4"/>
              <a:gd name="f96" fmla="val 1054"/>
              <a:gd name="f97" fmla="val 934"/>
              <a:gd name="f98" fmla="val 822"/>
              <a:gd name="f99" fmla="val 30"/>
              <a:gd name="f100" fmla="val 716"/>
              <a:gd name="f101" fmla="val 44"/>
              <a:gd name="f102" fmla="val 58"/>
              <a:gd name="f103" fmla="val 530"/>
              <a:gd name="f104" fmla="val 74"/>
              <a:gd name="f105" fmla="val 450"/>
              <a:gd name="f106" fmla="val 92"/>
              <a:gd name="f107" fmla="val 374"/>
              <a:gd name="f108" fmla="val 108"/>
              <a:gd name="f109" fmla="val 308"/>
              <a:gd name="f110" fmla="val 126"/>
              <a:gd name="f111" fmla="val 248"/>
              <a:gd name="f112" fmla="val 144"/>
              <a:gd name="f113" fmla="val 194"/>
              <a:gd name="f114" fmla="val 160"/>
              <a:gd name="f115" fmla="val 176"/>
              <a:gd name="f116" fmla="val 48"/>
              <a:gd name="f117" fmla="val 216"/>
              <a:gd name="f118" fmla="val 12"/>
              <a:gd name="f119" fmla="val 234"/>
              <a:gd name="f120" fmla="val 1186"/>
              <a:gd name="f121" fmla="val 510"/>
              <a:gd name="f122" fmla="+- 0 0 -90"/>
              <a:gd name="f123" fmla="*/ f3 1 8196"/>
              <a:gd name="f124" fmla="*/ f4 1 1192"/>
              <a:gd name="f125" fmla="val f5"/>
              <a:gd name="f126" fmla="val f6"/>
              <a:gd name="f127" fmla="val f7"/>
              <a:gd name="f128" fmla="*/ f122 f0 1"/>
              <a:gd name="f129" fmla="+- f127 0 f125"/>
              <a:gd name="f130" fmla="+- f126 0 f125"/>
              <a:gd name="f131" fmla="*/ f128 1 f2"/>
              <a:gd name="f132" fmla="*/ f130 1 8196"/>
              <a:gd name="f133" fmla="*/ f129 1 1192"/>
              <a:gd name="f134" fmla="+- f131 0 f1"/>
              <a:gd name="f135" fmla="*/ 8192 1 f132"/>
              <a:gd name="f136" fmla="*/ 512 1 f133"/>
              <a:gd name="f137" fmla="*/ 8040 1 f132"/>
              <a:gd name="f138" fmla="*/ 570 1 f133"/>
              <a:gd name="f139" fmla="*/ 7878 1 f132"/>
              <a:gd name="f140" fmla="*/ 620 1 f133"/>
              <a:gd name="f141" fmla="*/ 7706 1 f132"/>
              <a:gd name="f142" fmla="*/ 666 1 f133"/>
              <a:gd name="f143" fmla="*/ 7522 1 f132"/>
              <a:gd name="f144" fmla="*/ 702 1 f133"/>
              <a:gd name="f145" fmla="*/ 7322 1 f132"/>
              <a:gd name="f146" fmla="*/ 730 1 f133"/>
              <a:gd name="f147" fmla="*/ 7106 1 f132"/>
              <a:gd name="f148" fmla="*/ 750 1 f133"/>
              <a:gd name="f149" fmla="*/ 6872 1 f132"/>
              <a:gd name="f150" fmla="*/ 762 1 f133"/>
              <a:gd name="f151" fmla="*/ 6618 1 f132"/>
              <a:gd name="f152" fmla="*/ 760 1 f133"/>
              <a:gd name="f153" fmla="*/ 6342 1 f132"/>
              <a:gd name="f154" fmla="*/ 6042 1 f132"/>
              <a:gd name="f155" fmla="*/ 726 1 f133"/>
              <a:gd name="f156" fmla="*/ 5716 1 f132"/>
              <a:gd name="f157" fmla="*/ 690 1 f133"/>
              <a:gd name="f158" fmla="*/ 5364 1 f132"/>
              <a:gd name="f159" fmla="*/ 642 1 f133"/>
              <a:gd name="f160" fmla="*/ 4982 1 f132"/>
              <a:gd name="f161" fmla="*/ 578 1 f133"/>
              <a:gd name="f162" fmla="*/ 4568 1 f132"/>
              <a:gd name="f163" fmla="*/ 500 1 f133"/>
              <a:gd name="f164" fmla="*/ 4122 1 f132"/>
              <a:gd name="f165" fmla="*/ 406 1 f133"/>
              <a:gd name="f166" fmla="*/ 3640 1 f132"/>
              <a:gd name="f167" fmla="*/ 296 1 f133"/>
              <a:gd name="f168" fmla="*/ 3396 1 f132"/>
              <a:gd name="f169" fmla="*/ 240 1 f133"/>
              <a:gd name="f170" fmla="*/ 2934 1 f132"/>
              <a:gd name="f171" fmla="*/ 148 1 f133"/>
              <a:gd name="f172" fmla="*/ 2512 1 f132"/>
              <a:gd name="f173" fmla="*/ 82 1 f133"/>
              <a:gd name="f174" fmla="*/ 2126 1 f132"/>
              <a:gd name="f175" fmla="*/ 36 1 f133"/>
              <a:gd name="f176" fmla="*/ 1776 1 f132"/>
              <a:gd name="f177" fmla="*/ 10 1 f133"/>
              <a:gd name="f178" fmla="*/ 1462 1 f132"/>
              <a:gd name="f179" fmla="*/ 0 1 f133"/>
              <a:gd name="f180" fmla="*/ 1182 1 f132"/>
              <a:gd name="f181" fmla="*/ 4 1 f133"/>
              <a:gd name="f182" fmla="*/ 934 1 f132"/>
              <a:gd name="f183" fmla="*/ 20 1 f133"/>
              <a:gd name="f184" fmla="*/ 716 1 f132"/>
              <a:gd name="f185" fmla="*/ 44 1 f133"/>
              <a:gd name="f186" fmla="*/ 530 1 f132"/>
              <a:gd name="f187" fmla="*/ 74 1 f133"/>
              <a:gd name="f188" fmla="*/ 374 1 f132"/>
              <a:gd name="f189" fmla="*/ 108 1 f133"/>
              <a:gd name="f190" fmla="*/ 248 1 f132"/>
              <a:gd name="f191" fmla="*/ 144 1 f133"/>
              <a:gd name="f192" fmla="*/ 148 1 f132"/>
              <a:gd name="f193" fmla="*/ 176 1 f133"/>
              <a:gd name="f194" fmla="*/ 48 1 f132"/>
              <a:gd name="f195" fmla="*/ 216 1 f133"/>
              <a:gd name="f196" fmla="*/ 0 1 f132"/>
              <a:gd name="f197" fmla="*/ 1192 1 f133"/>
              <a:gd name="f198" fmla="*/ 8196 1 f132"/>
              <a:gd name="f199" fmla="*/ 1186 1 f133"/>
              <a:gd name="f200" fmla="*/ 510 1 f133"/>
              <a:gd name="f201" fmla="*/ f126 1 f132"/>
              <a:gd name="f202" fmla="*/ f127 1 f133"/>
              <a:gd name="f203" fmla="*/ f196 f123 1"/>
              <a:gd name="f204" fmla="*/ f201 f123 1"/>
              <a:gd name="f205" fmla="*/ f202 f124 1"/>
              <a:gd name="f206" fmla="*/ f179 f124 1"/>
              <a:gd name="f207" fmla="*/ f135 f123 1"/>
              <a:gd name="f208" fmla="*/ f136 f124 1"/>
              <a:gd name="f209" fmla="*/ f137 f123 1"/>
              <a:gd name="f210" fmla="*/ f138 f124 1"/>
              <a:gd name="f211" fmla="*/ f139 f123 1"/>
              <a:gd name="f212" fmla="*/ f140 f124 1"/>
              <a:gd name="f213" fmla="*/ f141 f123 1"/>
              <a:gd name="f214" fmla="*/ f142 f124 1"/>
              <a:gd name="f215" fmla="*/ f143 f123 1"/>
              <a:gd name="f216" fmla="*/ f144 f124 1"/>
              <a:gd name="f217" fmla="*/ f145 f123 1"/>
              <a:gd name="f218" fmla="*/ f146 f124 1"/>
              <a:gd name="f219" fmla="*/ f147 f123 1"/>
              <a:gd name="f220" fmla="*/ f148 f124 1"/>
              <a:gd name="f221" fmla="*/ f149 f123 1"/>
              <a:gd name="f222" fmla="*/ f150 f124 1"/>
              <a:gd name="f223" fmla="*/ f151 f123 1"/>
              <a:gd name="f224" fmla="*/ f152 f124 1"/>
              <a:gd name="f225" fmla="*/ f153 f123 1"/>
              <a:gd name="f226" fmla="*/ f154 f123 1"/>
              <a:gd name="f227" fmla="*/ f155 f124 1"/>
              <a:gd name="f228" fmla="*/ f156 f123 1"/>
              <a:gd name="f229" fmla="*/ f157 f124 1"/>
              <a:gd name="f230" fmla="*/ f158 f123 1"/>
              <a:gd name="f231" fmla="*/ f159 f124 1"/>
              <a:gd name="f232" fmla="*/ f160 f123 1"/>
              <a:gd name="f233" fmla="*/ f161 f124 1"/>
              <a:gd name="f234" fmla="*/ f162 f123 1"/>
              <a:gd name="f235" fmla="*/ f163 f124 1"/>
              <a:gd name="f236" fmla="*/ f164 f123 1"/>
              <a:gd name="f237" fmla="*/ f165 f124 1"/>
              <a:gd name="f238" fmla="*/ f166 f123 1"/>
              <a:gd name="f239" fmla="*/ f167 f124 1"/>
              <a:gd name="f240" fmla="*/ f168 f123 1"/>
              <a:gd name="f241" fmla="*/ f169 f124 1"/>
              <a:gd name="f242" fmla="*/ f170 f123 1"/>
              <a:gd name="f243" fmla="*/ f171 f124 1"/>
              <a:gd name="f244" fmla="*/ f172 f123 1"/>
              <a:gd name="f245" fmla="*/ f173 f124 1"/>
              <a:gd name="f246" fmla="*/ f174 f123 1"/>
              <a:gd name="f247" fmla="*/ f175 f124 1"/>
              <a:gd name="f248" fmla="*/ f176 f123 1"/>
              <a:gd name="f249" fmla="*/ f177 f124 1"/>
              <a:gd name="f250" fmla="*/ f178 f123 1"/>
              <a:gd name="f251" fmla="*/ f180 f123 1"/>
              <a:gd name="f252" fmla="*/ f181 f124 1"/>
              <a:gd name="f253" fmla="*/ f182 f123 1"/>
              <a:gd name="f254" fmla="*/ f183 f124 1"/>
              <a:gd name="f255" fmla="*/ f184 f123 1"/>
              <a:gd name="f256" fmla="*/ f185 f124 1"/>
              <a:gd name="f257" fmla="*/ f186 f123 1"/>
              <a:gd name="f258" fmla="*/ f187 f124 1"/>
              <a:gd name="f259" fmla="*/ f188 f123 1"/>
              <a:gd name="f260" fmla="*/ f189 f124 1"/>
              <a:gd name="f261" fmla="*/ f190 f123 1"/>
              <a:gd name="f262" fmla="*/ f191 f124 1"/>
              <a:gd name="f263" fmla="*/ f192 f123 1"/>
              <a:gd name="f264" fmla="*/ f193 f124 1"/>
              <a:gd name="f265" fmla="*/ f194 f123 1"/>
              <a:gd name="f266" fmla="*/ f195 f124 1"/>
              <a:gd name="f267" fmla="*/ f197 f124 1"/>
              <a:gd name="f268" fmla="*/ f198 f123 1"/>
              <a:gd name="f269" fmla="*/ f199 f124 1"/>
              <a:gd name="f270" fmla="*/ f200 f1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4">
                <a:pos x="f207" y="f208"/>
              </a:cxn>
              <a:cxn ang="f134">
                <a:pos x="f209" y="f210"/>
              </a:cxn>
              <a:cxn ang="f134">
                <a:pos x="f211" y="f212"/>
              </a:cxn>
              <a:cxn ang="f134">
                <a:pos x="f213" y="f214"/>
              </a:cxn>
              <a:cxn ang="f134">
                <a:pos x="f215" y="f216"/>
              </a:cxn>
              <a:cxn ang="f134">
                <a:pos x="f217" y="f218"/>
              </a:cxn>
              <a:cxn ang="f134">
                <a:pos x="f219" y="f220"/>
              </a:cxn>
              <a:cxn ang="f134">
                <a:pos x="f221" y="f222"/>
              </a:cxn>
              <a:cxn ang="f134">
                <a:pos x="f223" y="f224"/>
              </a:cxn>
              <a:cxn ang="f134">
                <a:pos x="f225" y="f220"/>
              </a:cxn>
              <a:cxn ang="f134">
                <a:pos x="f226" y="f227"/>
              </a:cxn>
              <a:cxn ang="f134">
                <a:pos x="f228" y="f229"/>
              </a:cxn>
              <a:cxn ang="f134">
                <a:pos x="f230" y="f231"/>
              </a:cxn>
              <a:cxn ang="f134">
                <a:pos x="f232" y="f233"/>
              </a:cxn>
              <a:cxn ang="f134">
                <a:pos x="f234" y="f235"/>
              </a:cxn>
              <a:cxn ang="f134">
                <a:pos x="f236" y="f237"/>
              </a:cxn>
              <a:cxn ang="f134">
                <a:pos x="f238" y="f239"/>
              </a:cxn>
              <a:cxn ang="f134">
                <a:pos x="f240" y="f241"/>
              </a:cxn>
              <a:cxn ang="f134">
                <a:pos x="f242" y="f243"/>
              </a:cxn>
              <a:cxn ang="f134">
                <a:pos x="f244" y="f245"/>
              </a:cxn>
              <a:cxn ang="f134">
                <a:pos x="f246" y="f247"/>
              </a:cxn>
              <a:cxn ang="f134">
                <a:pos x="f248" y="f249"/>
              </a:cxn>
              <a:cxn ang="f134">
                <a:pos x="f250" y="f206"/>
              </a:cxn>
              <a:cxn ang="f134">
                <a:pos x="f251" y="f252"/>
              </a:cxn>
              <a:cxn ang="f134">
                <a:pos x="f253" y="f254"/>
              </a:cxn>
              <a:cxn ang="f134">
                <a:pos x="f255" y="f256"/>
              </a:cxn>
              <a:cxn ang="f134">
                <a:pos x="f257" y="f258"/>
              </a:cxn>
              <a:cxn ang="f134">
                <a:pos x="f259" y="f260"/>
              </a:cxn>
              <a:cxn ang="f134">
                <a:pos x="f261" y="f262"/>
              </a:cxn>
              <a:cxn ang="f134">
                <a:pos x="f263" y="f264"/>
              </a:cxn>
              <a:cxn ang="f134">
                <a:pos x="f265" y="f266"/>
              </a:cxn>
              <a:cxn ang="f134">
                <a:pos x="f203" y="f241"/>
              </a:cxn>
              <a:cxn ang="f134">
                <a:pos x="f207" y="f267"/>
              </a:cxn>
              <a:cxn ang="f134">
                <a:pos x="f268" y="f269"/>
              </a:cxn>
              <a:cxn ang="f134">
                <a:pos x="f268" y="f270"/>
              </a:cxn>
              <a:cxn ang="f134">
                <a:pos x="f207" y="f208"/>
              </a:cxn>
            </a:cxnLst>
            <a:rect l="f203" t="f206" r="f204" b="f205"/>
            <a:pathLst>
              <a:path w="8196" h="1192">
                <a:moveTo>
                  <a:pt x="f8" y="f9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7"/>
                </a:lnTo>
                <a:lnTo>
                  <a:pt x="f39" y="f40"/>
                </a:lnTo>
                <a:lnTo>
                  <a:pt x="f41" y="f42"/>
                </a:lnTo>
                <a:lnTo>
                  <a:pt x="f43" y="f3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5"/>
                </a:lnTo>
                <a:lnTo>
                  <a:pt x="f93" y="f5"/>
                </a:lnTo>
                <a:lnTo>
                  <a:pt x="f94" y="f95"/>
                </a:lnTo>
                <a:lnTo>
                  <a:pt x="f96" y="f89"/>
                </a:lnTo>
                <a:lnTo>
                  <a:pt x="f97" y="f87"/>
                </a:lnTo>
                <a:lnTo>
                  <a:pt x="f98" y="f99"/>
                </a:lnTo>
                <a:lnTo>
                  <a:pt x="f100" y="f101"/>
                </a:lnTo>
                <a:lnTo>
                  <a:pt x="f17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77" y="f115"/>
                </a:lnTo>
                <a:lnTo>
                  <a:pt x="f108" y="f75"/>
                </a:lnTo>
                <a:lnTo>
                  <a:pt x="f116" y="f117"/>
                </a:lnTo>
                <a:lnTo>
                  <a:pt x="f118" y="f119"/>
                </a:lnTo>
                <a:lnTo>
                  <a:pt x="f5" y="f73"/>
                </a:lnTo>
                <a:lnTo>
                  <a:pt x="f5" y="f7"/>
                </a:lnTo>
                <a:lnTo>
                  <a:pt x="f8" y="f7"/>
                </a:lnTo>
                <a:lnTo>
                  <a:pt x="f8" y="f7"/>
                </a:lnTo>
                <a:lnTo>
                  <a:pt x="f6" y="f120"/>
                </a:lnTo>
                <a:lnTo>
                  <a:pt x="f6" y="f120"/>
                </a:lnTo>
                <a:lnTo>
                  <a:pt x="f6" y="f121"/>
                </a:lnTo>
                <a:lnTo>
                  <a:pt x="f6" y="f121"/>
                </a:lnTo>
                <a:lnTo>
                  <a:pt x="f8" y="f9"/>
                </a:lnTo>
                <a:lnTo>
                  <a:pt x="f8" y="f9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690033" y="2463558"/>
            <a:ext cx="7772400" cy="1524003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1367366" y="1437445"/>
            <a:ext cx="6417734" cy="939802"/>
          </a:xfrm>
        </p:spPr>
        <p:txBody>
          <a:bodyPr anchor="b" anchorCtr="1"/>
          <a:lstStyle>
            <a:lvl1pPr marL="0" indent="0" algn="ctr">
              <a:spcBef>
                <a:spcPts val="5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5A0409-8C9F-423C-BDA9-8838B70A5A44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804FC-0A13-4938-9917-64265BF08E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3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70AAA9-B719-4F56-AD33-6248966BBF7D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4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88A3F-BD56-43CE-AE02-40C00A3A420D}" type="slidenum">
              <a:t>‹#›</a:t>
            </a:fld>
            <a:endParaRPr lang="en-GB"/>
          </a:p>
        </p:txBody>
      </p:sp>
      <p:sp>
        <p:nvSpPr>
          <p:cNvPr id="6" name="Content Placeholder 8"/>
          <p:cNvSpPr txBox="1">
            <a:spLocks noGrp="1"/>
          </p:cNvSpPr>
          <p:nvPr>
            <p:ph idx="1"/>
          </p:nvPr>
        </p:nvSpPr>
        <p:spPr>
          <a:xfrm>
            <a:off x="676656" y="2679191"/>
            <a:ext cx="3822191" cy="3447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0"/>
          <p:cNvSpPr txBox="1">
            <a:spLocks noGrp="1"/>
          </p:cNvSpPr>
          <p:nvPr>
            <p:ph idx="2"/>
          </p:nvPr>
        </p:nvSpPr>
        <p:spPr>
          <a:xfrm>
            <a:off x="4645152" y="2679191"/>
            <a:ext cx="3822191" cy="3447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647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6656" y="2678113"/>
            <a:ext cx="3822191" cy="639759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77332" y="3429000"/>
            <a:ext cx="3820052" cy="2697159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8196" y="2678113"/>
            <a:ext cx="3822191" cy="639759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3429000"/>
            <a:ext cx="3822191" cy="2697159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7943AA-FBEE-4129-A707-B61DF88FC362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73DC7C-AF89-4EF8-AA18-E1DD4498061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78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DF8207-35AF-4356-8548-F46663C0BECA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10C237-07B2-47D8-B7CD-86DE1739005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9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5944" cy="1426464"/>
          </a:xfrm>
          <a:custGeom>
            <a:avLst>
              <a:gd name="f0" fmla="val 154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211665" y="714192"/>
            <a:ext cx="8723376" cy="1329875"/>
            <a:chOff x="211665" y="714192"/>
            <a:chExt cx="8723376" cy="1329875"/>
          </a:xfrm>
        </p:grpSpPr>
        <p:sp>
          <p:nvSpPr>
            <p:cNvPr id="4" name="Freeform 14"/>
            <p:cNvSpPr/>
            <p:nvPr/>
          </p:nvSpPr>
          <p:spPr>
            <a:xfrm>
              <a:off x="6047439" y="859225"/>
              <a:ext cx="2876428" cy="714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+- f103 0 f1"/>
                <a:gd name="f107" fmla="*/ 2700 1 f104"/>
                <a:gd name="f108" fmla="*/ 0 1 f105"/>
                <a:gd name="f109" fmla="*/ 2586 1 f104"/>
                <a:gd name="f110" fmla="*/ 18 1 f105"/>
                <a:gd name="f111" fmla="*/ 2470 1 f104"/>
                <a:gd name="f112" fmla="*/ 38 1 f105"/>
                <a:gd name="f113" fmla="*/ 2352 1 f104"/>
                <a:gd name="f114" fmla="*/ 60 1 f105"/>
                <a:gd name="f115" fmla="*/ 2230 1 f104"/>
                <a:gd name="f116" fmla="*/ 82 1 f105"/>
                <a:gd name="f117" fmla="*/ 2106 1 f104"/>
                <a:gd name="f118" fmla="*/ 108 1 f105"/>
                <a:gd name="f119" fmla="*/ 1978 1 f104"/>
                <a:gd name="f120" fmla="*/ 134 1 f105"/>
                <a:gd name="f121" fmla="*/ 1848 1 f104"/>
                <a:gd name="f122" fmla="*/ 164 1 f105"/>
                <a:gd name="f123" fmla="*/ 1714 1 f104"/>
                <a:gd name="f124" fmla="*/ 194 1 f105"/>
                <a:gd name="f125" fmla="*/ 1472 1 f104"/>
                <a:gd name="f126" fmla="*/ 252 1 f105"/>
                <a:gd name="f127" fmla="*/ 1236 1 f104"/>
                <a:gd name="f128" fmla="*/ 304 1 f105"/>
                <a:gd name="f129" fmla="*/ 1010 1 f104"/>
                <a:gd name="f130" fmla="*/ 352 1 f105"/>
                <a:gd name="f131" fmla="*/ 792 1 f104"/>
                <a:gd name="f132" fmla="*/ 398 1 f105"/>
                <a:gd name="f133" fmla="*/ 584 1 f104"/>
                <a:gd name="f134" fmla="*/ 438 1 f105"/>
                <a:gd name="f135" fmla="*/ 382 1 f104"/>
                <a:gd name="f136" fmla="*/ 474 1 f105"/>
                <a:gd name="f137" fmla="*/ 188 1 f104"/>
                <a:gd name="f138" fmla="*/ 508 1 f105"/>
                <a:gd name="f139" fmla="*/ 0 1 f104"/>
                <a:gd name="f140" fmla="*/ 538 1 f105"/>
                <a:gd name="f141" fmla="*/ 130 1 f104"/>
                <a:gd name="f142" fmla="*/ 556 1 f105"/>
                <a:gd name="f143" fmla="*/ 254 1 f104"/>
                <a:gd name="f144" fmla="*/ 572 1 f105"/>
                <a:gd name="f145" fmla="*/ 374 1 f104"/>
                <a:gd name="f146" fmla="*/ 586 1 f105"/>
                <a:gd name="f147" fmla="*/ 492 1 f104"/>
                <a:gd name="f148" fmla="*/ 598 1 f105"/>
                <a:gd name="f149" fmla="*/ 606 1 f104"/>
                <a:gd name="f150" fmla="*/ 610 1 f105"/>
                <a:gd name="f151" fmla="*/ 716 1 f104"/>
                <a:gd name="f152" fmla="*/ 618 1 f105"/>
                <a:gd name="f153" fmla="*/ 822 1 f104"/>
                <a:gd name="f154" fmla="*/ 626 1 f105"/>
                <a:gd name="f155" fmla="*/ 926 1 f104"/>
                <a:gd name="f156" fmla="*/ 632 1 f105"/>
                <a:gd name="f157" fmla="*/ 1028 1 f104"/>
                <a:gd name="f158" fmla="*/ 636 1 f105"/>
                <a:gd name="f159" fmla="*/ 1126 1 f104"/>
                <a:gd name="f160" fmla="*/ 638 1 f105"/>
                <a:gd name="f161" fmla="*/ 1220 1 f104"/>
                <a:gd name="f162" fmla="*/ 640 1 f105"/>
                <a:gd name="f163" fmla="*/ 1312 1 f104"/>
                <a:gd name="f164" fmla="*/ 1402 1 f104"/>
                <a:gd name="f165" fmla="*/ 1490 1 f104"/>
                <a:gd name="f166" fmla="*/ 1574 1 f104"/>
                <a:gd name="f167" fmla="*/ 1656 1 f104"/>
                <a:gd name="f168" fmla="*/ 1734 1 f104"/>
                <a:gd name="f169" fmla="*/ 620 1 f105"/>
                <a:gd name="f170" fmla="*/ 1812 1 f104"/>
                <a:gd name="f171" fmla="*/ 612 1 f105"/>
                <a:gd name="f172" fmla="*/ 1886 1 f104"/>
                <a:gd name="f173" fmla="*/ 602 1 f105"/>
                <a:gd name="f174" fmla="*/ 1960 1 f104"/>
                <a:gd name="f175" fmla="*/ 592 1 f105"/>
                <a:gd name="f176" fmla="*/ 2030 1 f104"/>
                <a:gd name="f177" fmla="*/ 580 1 f105"/>
                <a:gd name="f178" fmla="*/ 2100 1 f104"/>
                <a:gd name="f179" fmla="*/ 568 1 f105"/>
                <a:gd name="f180" fmla="*/ 2166 1 f104"/>
                <a:gd name="f181" fmla="*/ 554 1 f105"/>
                <a:gd name="f182" fmla="*/ 2232 1 f104"/>
                <a:gd name="f183" fmla="*/ 540 1 f105"/>
                <a:gd name="f184" fmla="*/ 2296 1 f104"/>
                <a:gd name="f185" fmla="*/ 524 1 f105"/>
                <a:gd name="f186" fmla="*/ 2358 1 f104"/>
                <a:gd name="f187" fmla="*/ 2418 1 f104"/>
                <a:gd name="f188" fmla="*/ 490 1 f105"/>
                <a:gd name="f189" fmla="*/ 2478 1 f104"/>
                <a:gd name="f190" fmla="*/ 472 1 f105"/>
                <a:gd name="f191" fmla="*/ 2592 1 f104"/>
                <a:gd name="f192" fmla="*/ 432 1 f105"/>
                <a:gd name="f193" fmla="*/ 2702 1 f104"/>
                <a:gd name="f194" fmla="*/ 390 1 f105"/>
                <a:gd name="f195" fmla="*/ 2706 1 f104"/>
                <a:gd name="f196" fmla="*/ 388 1 f105"/>
                <a:gd name="f197" fmla="*/ f98 1 f104"/>
                <a:gd name="f198" fmla="*/ f99 1 f105"/>
                <a:gd name="f199" fmla="*/ f139 f95 1"/>
                <a:gd name="f200" fmla="*/ f197 f95 1"/>
                <a:gd name="f201" fmla="*/ f198 f96 1"/>
                <a:gd name="f202" fmla="*/ f108 f96 1"/>
                <a:gd name="f203" fmla="*/ f107 f95 1"/>
                <a:gd name="f204" fmla="*/ f109 f95 1"/>
                <a:gd name="f205" fmla="*/ f110 f96 1"/>
                <a:gd name="f206" fmla="*/ f111 f95 1"/>
                <a:gd name="f207" fmla="*/ f112 f96 1"/>
                <a:gd name="f208" fmla="*/ f113 f95 1"/>
                <a:gd name="f209" fmla="*/ f114 f96 1"/>
                <a:gd name="f210" fmla="*/ f115 f95 1"/>
                <a:gd name="f211" fmla="*/ f116 f96 1"/>
                <a:gd name="f212" fmla="*/ f117 f95 1"/>
                <a:gd name="f213" fmla="*/ f118 f96 1"/>
                <a:gd name="f214" fmla="*/ f119 f95 1"/>
                <a:gd name="f215" fmla="*/ f120 f96 1"/>
                <a:gd name="f216" fmla="*/ f121 f95 1"/>
                <a:gd name="f217" fmla="*/ f122 f96 1"/>
                <a:gd name="f218" fmla="*/ f123 f95 1"/>
                <a:gd name="f219" fmla="*/ f124 f96 1"/>
                <a:gd name="f220" fmla="*/ f125 f95 1"/>
                <a:gd name="f221" fmla="*/ f126 f96 1"/>
                <a:gd name="f222" fmla="*/ f127 f95 1"/>
                <a:gd name="f223" fmla="*/ f128 f96 1"/>
                <a:gd name="f224" fmla="*/ f129 f95 1"/>
                <a:gd name="f225" fmla="*/ f130 f96 1"/>
                <a:gd name="f226" fmla="*/ f131 f95 1"/>
                <a:gd name="f227" fmla="*/ f132 f96 1"/>
                <a:gd name="f228" fmla="*/ f133 f95 1"/>
                <a:gd name="f229" fmla="*/ f134 f96 1"/>
                <a:gd name="f230" fmla="*/ f135 f95 1"/>
                <a:gd name="f231" fmla="*/ f136 f96 1"/>
                <a:gd name="f232" fmla="*/ f137 f95 1"/>
                <a:gd name="f233" fmla="*/ f138 f96 1"/>
                <a:gd name="f234" fmla="*/ f140 f96 1"/>
                <a:gd name="f235" fmla="*/ f141 f95 1"/>
                <a:gd name="f236" fmla="*/ f142 f96 1"/>
                <a:gd name="f237" fmla="*/ f143 f95 1"/>
                <a:gd name="f238" fmla="*/ f144 f96 1"/>
                <a:gd name="f239" fmla="*/ f145 f95 1"/>
                <a:gd name="f240" fmla="*/ f146 f96 1"/>
                <a:gd name="f241" fmla="*/ f147 f95 1"/>
                <a:gd name="f242" fmla="*/ f148 f96 1"/>
                <a:gd name="f243" fmla="*/ f149 f95 1"/>
                <a:gd name="f244" fmla="*/ f150 f96 1"/>
                <a:gd name="f245" fmla="*/ f151 f95 1"/>
                <a:gd name="f246" fmla="*/ f152 f96 1"/>
                <a:gd name="f247" fmla="*/ f153 f95 1"/>
                <a:gd name="f248" fmla="*/ f154 f96 1"/>
                <a:gd name="f249" fmla="*/ f155 f95 1"/>
                <a:gd name="f250" fmla="*/ f156 f96 1"/>
                <a:gd name="f251" fmla="*/ f157 f95 1"/>
                <a:gd name="f252" fmla="*/ f158 f96 1"/>
                <a:gd name="f253" fmla="*/ f159 f95 1"/>
                <a:gd name="f254" fmla="*/ f160 f96 1"/>
                <a:gd name="f255" fmla="*/ f161 f95 1"/>
                <a:gd name="f256" fmla="*/ f162 f96 1"/>
                <a:gd name="f257" fmla="*/ f163 f95 1"/>
                <a:gd name="f258" fmla="*/ f164 f95 1"/>
                <a:gd name="f259" fmla="*/ f165 f95 1"/>
                <a:gd name="f260" fmla="*/ f166 f95 1"/>
                <a:gd name="f261" fmla="*/ f167 f95 1"/>
                <a:gd name="f262" fmla="*/ f168 f95 1"/>
                <a:gd name="f263" fmla="*/ f169 f96 1"/>
                <a:gd name="f264" fmla="*/ f170 f95 1"/>
                <a:gd name="f265" fmla="*/ f171 f96 1"/>
                <a:gd name="f266" fmla="*/ f172 f95 1"/>
                <a:gd name="f267" fmla="*/ f173 f96 1"/>
                <a:gd name="f268" fmla="*/ f174 f95 1"/>
                <a:gd name="f269" fmla="*/ f175 f96 1"/>
                <a:gd name="f270" fmla="*/ f176 f95 1"/>
                <a:gd name="f271" fmla="*/ f177 f96 1"/>
                <a:gd name="f272" fmla="*/ f178 f95 1"/>
                <a:gd name="f273" fmla="*/ f179 f96 1"/>
                <a:gd name="f274" fmla="*/ f180 f95 1"/>
                <a:gd name="f275" fmla="*/ f181 f96 1"/>
                <a:gd name="f276" fmla="*/ f182 f95 1"/>
                <a:gd name="f277" fmla="*/ f183 f96 1"/>
                <a:gd name="f278" fmla="*/ f184 f95 1"/>
                <a:gd name="f279" fmla="*/ f185 f96 1"/>
                <a:gd name="f280" fmla="*/ f186 f95 1"/>
                <a:gd name="f281" fmla="*/ f187 f95 1"/>
                <a:gd name="f282" fmla="*/ f188 f96 1"/>
                <a:gd name="f283" fmla="*/ f189 f95 1"/>
                <a:gd name="f284" fmla="*/ f190 f96 1"/>
                <a:gd name="f285" fmla="*/ f191 f95 1"/>
                <a:gd name="f286" fmla="*/ f192 f96 1"/>
                <a:gd name="f287" fmla="*/ f193 f95 1"/>
                <a:gd name="f288" fmla="*/ f194 f96 1"/>
                <a:gd name="f289" fmla="*/ f195 f95 1"/>
                <a:gd name="f290" fmla="*/ f19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6">
                  <a:pos x="f203" y="f202"/>
                </a:cxn>
                <a:cxn ang="f106">
                  <a:pos x="f203" y="f202"/>
                </a:cxn>
                <a:cxn ang="f106">
                  <a:pos x="f204" y="f205"/>
                </a:cxn>
                <a:cxn ang="f106">
                  <a:pos x="f206" y="f207"/>
                </a:cxn>
                <a:cxn ang="f106">
                  <a:pos x="f208" y="f209"/>
                </a:cxn>
                <a:cxn ang="f106">
                  <a:pos x="f210" y="f211"/>
                </a:cxn>
                <a:cxn ang="f106">
                  <a:pos x="f212" y="f213"/>
                </a:cxn>
                <a:cxn ang="f106">
                  <a:pos x="f214" y="f215"/>
                </a:cxn>
                <a:cxn ang="f106">
                  <a:pos x="f216" y="f217"/>
                </a:cxn>
                <a:cxn ang="f106">
                  <a:pos x="f218" y="f219"/>
                </a:cxn>
                <a:cxn ang="f106">
                  <a:pos x="f218" y="f219"/>
                </a:cxn>
                <a:cxn ang="f106">
                  <a:pos x="f220" y="f221"/>
                </a:cxn>
                <a:cxn ang="f106">
                  <a:pos x="f222" y="f223"/>
                </a:cxn>
                <a:cxn ang="f106">
                  <a:pos x="f224" y="f225"/>
                </a:cxn>
                <a:cxn ang="f106">
                  <a:pos x="f226" y="f227"/>
                </a:cxn>
                <a:cxn ang="f106">
                  <a:pos x="f228" y="f229"/>
                </a:cxn>
                <a:cxn ang="f106">
                  <a:pos x="f230" y="f231"/>
                </a:cxn>
                <a:cxn ang="f106">
                  <a:pos x="f232" y="f233"/>
                </a:cxn>
                <a:cxn ang="f106">
                  <a:pos x="f199" y="f234"/>
                </a:cxn>
                <a:cxn ang="f106">
                  <a:pos x="f199" y="f234"/>
                </a:cxn>
                <a:cxn ang="f106">
                  <a:pos x="f235" y="f236"/>
                </a:cxn>
                <a:cxn ang="f106">
                  <a:pos x="f237" y="f238"/>
                </a:cxn>
                <a:cxn ang="f106">
                  <a:pos x="f239" y="f240"/>
                </a:cxn>
                <a:cxn ang="f106">
                  <a:pos x="f241" y="f242"/>
                </a:cxn>
                <a:cxn ang="f106">
                  <a:pos x="f243" y="f244"/>
                </a:cxn>
                <a:cxn ang="f106">
                  <a:pos x="f245" y="f246"/>
                </a:cxn>
                <a:cxn ang="f106">
                  <a:pos x="f247" y="f248"/>
                </a:cxn>
                <a:cxn ang="f106">
                  <a:pos x="f249" y="f250"/>
                </a:cxn>
                <a:cxn ang="f106">
                  <a:pos x="f251" y="f252"/>
                </a:cxn>
                <a:cxn ang="f106">
                  <a:pos x="f253" y="f254"/>
                </a:cxn>
                <a:cxn ang="f106">
                  <a:pos x="f255" y="f256"/>
                </a:cxn>
                <a:cxn ang="f106">
                  <a:pos x="f257" y="f256"/>
                </a:cxn>
                <a:cxn ang="f106">
                  <a:pos x="f258" y="f254"/>
                </a:cxn>
                <a:cxn ang="f106">
                  <a:pos x="f259" y="f252"/>
                </a:cxn>
                <a:cxn ang="f106">
                  <a:pos x="f260" y="f250"/>
                </a:cxn>
                <a:cxn ang="f106">
                  <a:pos x="f261" y="f248"/>
                </a:cxn>
                <a:cxn ang="f106">
                  <a:pos x="f262" y="f263"/>
                </a:cxn>
                <a:cxn ang="f106">
                  <a:pos x="f264" y="f265"/>
                </a:cxn>
                <a:cxn ang="f106">
                  <a:pos x="f266" y="f267"/>
                </a:cxn>
                <a:cxn ang="f106">
                  <a:pos x="f268" y="f269"/>
                </a:cxn>
                <a:cxn ang="f106">
                  <a:pos x="f270" y="f271"/>
                </a:cxn>
                <a:cxn ang="f106">
                  <a:pos x="f272" y="f273"/>
                </a:cxn>
                <a:cxn ang="f106">
                  <a:pos x="f274" y="f275"/>
                </a:cxn>
                <a:cxn ang="f106">
                  <a:pos x="f276" y="f277"/>
                </a:cxn>
                <a:cxn ang="f106">
                  <a:pos x="f278" y="f279"/>
                </a:cxn>
                <a:cxn ang="f106">
                  <a:pos x="f280" y="f233"/>
                </a:cxn>
                <a:cxn ang="f106">
                  <a:pos x="f281" y="f282"/>
                </a:cxn>
                <a:cxn ang="f106">
                  <a:pos x="f283" y="f284"/>
                </a:cxn>
                <a:cxn ang="f106">
                  <a:pos x="f285" y="f286"/>
                </a:cxn>
                <a:cxn ang="f106">
                  <a:pos x="f287" y="f288"/>
                </a:cxn>
                <a:cxn ang="f106">
                  <a:pos x="f287" y="f288"/>
                </a:cxn>
                <a:cxn ang="f106">
                  <a:pos x="f289" y="f290"/>
                </a:cxn>
                <a:cxn ang="f106">
                  <a:pos x="f289" y="f290"/>
                </a:cxn>
                <a:cxn ang="f106">
                  <a:pos x="f289" y="f202"/>
                </a:cxn>
                <a:cxn ang="f106">
                  <a:pos x="f289" y="f202"/>
                </a:cxn>
                <a:cxn ang="f106">
                  <a:pos x="f203" y="f202"/>
                </a:cxn>
                <a:cxn ang="f106">
                  <a:pos x="f203" y="f202"/>
                </a:cxn>
              </a:cxnLst>
              <a:rect l="f199" t="f202" r="f200" b="f201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6" y="f5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5" name="Freeform 18"/>
            <p:cNvSpPr/>
            <p:nvPr/>
          </p:nvSpPr>
          <p:spPr>
            <a:xfrm>
              <a:off x="2619317" y="730925"/>
              <a:ext cx="5544519" cy="8501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+- f132 0 f1"/>
                <a:gd name="f136" fmla="*/ 5216 1 f133"/>
                <a:gd name="f137" fmla="*/ 714 1 f134"/>
                <a:gd name="f138" fmla="*/ 4984 1 f133"/>
                <a:gd name="f139" fmla="*/ 686 1 f134"/>
                <a:gd name="f140" fmla="*/ 4478 1 f133"/>
                <a:gd name="f141" fmla="*/ 610 1 f134"/>
                <a:gd name="f142" fmla="*/ 3914 1 f133"/>
                <a:gd name="f143" fmla="*/ 508 1 f134"/>
                <a:gd name="f144" fmla="*/ 3286 1 f133"/>
                <a:gd name="f145" fmla="*/ 374 1 f134"/>
                <a:gd name="f146" fmla="*/ 2946 1 f133"/>
                <a:gd name="f147" fmla="*/ 296 1 f134"/>
                <a:gd name="f148" fmla="*/ 2682 1 f133"/>
                <a:gd name="f149" fmla="*/ 236 1 f134"/>
                <a:gd name="f150" fmla="*/ 2430 1 f133"/>
                <a:gd name="f151" fmla="*/ 184 1 f134"/>
                <a:gd name="f152" fmla="*/ 2190 1 f133"/>
                <a:gd name="f153" fmla="*/ 140 1 f134"/>
                <a:gd name="f154" fmla="*/ 1960 1 f133"/>
                <a:gd name="f155" fmla="*/ 102 1 f134"/>
                <a:gd name="f156" fmla="*/ 1740 1 f133"/>
                <a:gd name="f157" fmla="*/ 72 1 f134"/>
                <a:gd name="f158" fmla="*/ 1334 1 f133"/>
                <a:gd name="f159" fmla="*/ 28 1 f134"/>
                <a:gd name="f160" fmla="*/ 970 1 f133"/>
                <a:gd name="f161" fmla="*/ 4 1 f134"/>
                <a:gd name="f162" fmla="*/ 644 1 f133"/>
                <a:gd name="f163" fmla="*/ 0 1 f134"/>
                <a:gd name="f164" fmla="*/ 358 1 f133"/>
                <a:gd name="f165" fmla="*/ 10 1 f134"/>
                <a:gd name="f166" fmla="*/ 110 1 f133"/>
                <a:gd name="f167" fmla="*/ 32 1 f134"/>
                <a:gd name="f168" fmla="*/ 0 1 f133"/>
                <a:gd name="f169" fmla="*/ 48 1 f134"/>
                <a:gd name="f170" fmla="*/ 314 1 f133"/>
                <a:gd name="f171" fmla="*/ 86 1 f134"/>
                <a:gd name="f172" fmla="*/ 652 1 f133"/>
                <a:gd name="f173" fmla="*/ 1014 1 f133"/>
                <a:gd name="f174" fmla="*/ 210 1 f134"/>
                <a:gd name="f175" fmla="*/ 1402 1 f133"/>
                <a:gd name="f176" fmla="*/ 1756 1 f133"/>
                <a:gd name="f177" fmla="*/ 378 1 f134"/>
                <a:gd name="f178" fmla="*/ 2408 1 f133"/>
                <a:gd name="f179" fmla="*/ 516 1 f134"/>
                <a:gd name="f180" fmla="*/ 2708 1 f133"/>
                <a:gd name="f181" fmla="*/ 572 1 f134"/>
                <a:gd name="f182" fmla="*/ 2992 1 f133"/>
                <a:gd name="f183" fmla="*/ 620 1 f134"/>
                <a:gd name="f184" fmla="*/ 3260 1 f133"/>
                <a:gd name="f185" fmla="*/ 662 1 f134"/>
                <a:gd name="f186" fmla="*/ 3512 1 f133"/>
                <a:gd name="f187" fmla="*/ 694 1 f134"/>
                <a:gd name="f188" fmla="*/ 3750 1 f133"/>
                <a:gd name="f189" fmla="*/ 722 1 f134"/>
                <a:gd name="f190" fmla="*/ 3974 1 f133"/>
                <a:gd name="f191" fmla="*/ 740 1 f134"/>
                <a:gd name="f192" fmla="*/ 4184 1 f133"/>
                <a:gd name="f193" fmla="*/ 754 1 f134"/>
                <a:gd name="f194" fmla="*/ 4384 1 f133"/>
                <a:gd name="f195" fmla="*/ 762 1 f134"/>
                <a:gd name="f196" fmla="*/ 4570 1 f133"/>
                <a:gd name="f197" fmla="*/ 4746 1 f133"/>
                <a:gd name="f198" fmla="*/ 758 1 f134"/>
                <a:gd name="f199" fmla="*/ 4912 1 f133"/>
                <a:gd name="f200" fmla="*/ 748 1 f134"/>
                <a:gd name="f201" fmla="*/ 5068 1 f133"/>
                <a:gd name="f202" fmla="*/ 732 1 f134"/>
                <a:gd name="f203" fmla="*/ f127 1 f133"/>
                <a:gd name="f204" fmla="*/ f128 1 f134"/>
                <a:gd name="f205" fmla="*/ f168 f124 1"/>
                <a:gd name="f206" fmla="*/ f203 f124 1"/>
                <a:gd name="f207" fmla="*/ f204 f125 1"/>
                <a:gd name="f208" fmla="*/ f163 f125 1"/>
                <a:gd name="f209" fmla="*/ f136 f124 1"/>
                <a:gd name="f210" fmla="*/ f137 f125 1"/>
                <a:gd name="f211" fmla="*/ f138 f124 1"/>
                <a:gd name="f212" fmla="*/ f139 f125 1"/>
                <a:gd name="f213" fmla="*/ f140 f124 1"/>
                <a:gd name="f214" fmla="*/ f141 f125 1"/>
                <a:gd name="f215" fmla="*/ f142 f124 1"/>
                <a:gd name="f216" fmla="*/ f143 f125 1"/>
                <a:gd name="f217" fmla="*/ f144 f124 1"/>
                <a:gd name="f218" fmla="*/ f145 f125 1"/>
                <a:gd name="f219" fmla="*/ f146 f124 1"/>
                <a:gd name="f220" fmla="*/ f147 f125 1"/>
                <a:gd name="f221" fmla="*/ f148 f124 1"/>
                <a:gd name="f222" fmla="*/ f149 f125 1"/>
                <a:gd name="f223" fmla="*/ f150 f124 1"/>
                <a:gd name="f224" fmla="*/ f151 f125 1"/>
                <a:gd name="f225" fmla="*/ f152 f124 1"/>
                <a:gd name="f226" fmla="*/ f153 f125 1"/>
                <a:gd name="f227" fmla="*/ f154 f124 1"/>
                <a:gd name="f228" fmla="*/ f155 f125 1"/>
                <a:gd name="f229" fmla="*/ f156 f124 1"/>
                <a:gd name="f230" fmla="*/ f157 f125 1"/>
                <a:gd name="f231" fmla="*/ f158 f124 1"/>
                <a:gd name="f232" fmla="*/ f159 f125 1"/>
                <a:gd name="f233" fmla="*/ f160 f124 1"/>
                <a:gd name="f234" fmla="*/ f161 f125 1"/>
                <a:gd name="f235" fmla="*/ f162 f124 1"/>
                <a:gd name="f236" fmla="*/ f164 f124 1"/>
                <a:gd name="f237" fmla="*/ f165 f125 1"/>
                <a:gd name="f238" fmla="*/ f166 f124 1"/>
                <a:gd name="f239" fmla="*/ f167 f125 1"/>
                <a:gd name="f240" fmla="*/ f169 f125 1"/>
                <a:gd name="f241" fmla="*/ f170 f124 1"/>
                <a:gd name="f242" fmla="*/ f171 f125 1"/>
                <a:gd name="f243" fmla="*/ f172 f124 1"/>
                <a:gd name="f244" fmla="*/ f173 f124 1"/>
                <a:gd name="f245" fmla="*/ f174 f125 1"/>
                <a:gd name="f246" fmla="*/ f175 f124 1"/>
                <a:gd name="f247" fmla="*/ f176 f124 1"/>
                <a:gd name="f248" fmla="*/ f177 f125 1"/>
                <a:gd name="f249" fmla="*/ f178 f124 1"/>
                <a:gd name="f250" fmla="*/ f179 f125 1"/>
                <a:gd name="f251" fmla="*/ f180 f124 1"/>
                <a:gd name="f252" fmla="*/ f181 f125 1"/>
                <a:gd name="f253" fmla="*/ f182 f124 1"/>
                <a:gd name="f254" fmla="*/ f183 f125 1"/>
                <a:gd name="f255" fmla="*/ f184 f124 1"/>
                <a:gd name="f256" fmla="*/ f185 f125 1"/>
                <a:gd name="f257" fmla="*/ f186 f124 1"/>
                <a:gd name="f258" fmla="*/ f187 f125 1"/>
                <a:gd name="f259" fmla="*/ f188 f124 1"/>
                <a:gd name="f260" fmla="*/ f189 f125 1"/>
                <a:gd name="f261" fmla="*/ f190 f124 1"/>
                <a:gd name="f262" fmla="*/ f191 f125 1"/>
                <a:gd name="f263" fmla="*/ f192 f124 1"/>
                <a:gd name="f264" fmla="*/ f193 f125 1"/>
                <a:gd name="f265" fmla="*/ f194 f124 1"/>
                <a:gd name="f266" fmla="*/ f195 f125 1"/>
                <a:gd name="f267" fmla="*/ f196 f124 1"/>
                <a:gd name="f268" fmla="*/ f197 f124 1"/>
                <a:gd name="f269" fmla="*/ f198 f125 1"/>
                <a:gd name="f270" fmla="*/ f199 f124 1"/>
                <a:gd name="f271" fmla="*/ f200 f125 1"/>
                <a:gd name="f272" fmla="*/ f201 f124 1"/>
                <a:gd name="f273" fmla="*/ f202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09" y="f210"/>
                </a:cxn>
                <a:cxn ang="f135">
                  <a:pos x="f211" y="f212"/>
                </a:cxn>
                <a:cxn ang="f135">
                  <a:pos x="f213" y="f214"/>
                </a:cxn>
                <a:cxn ang="f135">
                  <a:pos x="f215" y="f216"/>
                </a:cxn>
                <a:cxn ang="f135">
                  <a:pos x="f217" y="f218"/>
                </a:cxn>
                <a:cxn ang="f135">
                  <a:pos x="f219" y="f220"/>
                </a:cxn>
                <a:cxn ang="f135">
                  <a:pos x="f221" y="f222"/>
                </a:cxn>
                <a:cxn ang="f135">
                  <a:pos x="f223" y="f224"/>
                </a:cxn>
                <a:cxn ang="f135">
                  <a:pos x="f225" y="f226"/>
                </a:cxn>
                <a:cxn ang="f135">
                  <a:pos x="f227" y="f228"/>
                </a:cxn>
                <a:cxn ang="f135">
                  <a:pos x="f229" y="f230"/>
                </a:cxn>
                <a:cxn ang="f135">
                  <a:pos x="f231" y="f232"/>
                </a:cxn>
                <a:cxn ang="f135">
                  <a:pos x="f233" y="f234"/>
                </a:cxn>
                <a:cxn ang="f135">
                  <a:pos x="f235" y="f208"/>
                </a:cxn>
                <a:cxn ang="f135">
                  <a:pos x="f236" y="f237"/>
                </a:cxn>
                <a:cxn ang="f135">
                  <a:pos x="f238" y="f239"/>
                </a:cxn>
                <a:cxn ang="f135">
                  <a:pos x="f205" y="f240"/>
                </a:cxn>
                <a:cxn ang="f135">
                  <a:pos x="f241" y="f242"/>
                </a:cxn>
                <a:cxn ang="f135">
                  <a:pos x="f243" y="f226"/>
                </a:cxn>
                <a:cxn ang="f135">
                  <a:pos x="f244" y="f245"/>
                </a:cxn>
                <a:cxn ang="f135">
                  <a:pos x="f246" y="f220"/>
                </a:cxn>
                <a:cxn ang="f135">
                  <a:pos x="f247" y="f248"/>
                </a:cxn>
                <a:cxn ang="f135">
                  <a:pos x="f249" y="f250"/>
                </a:cxn>
                <a:cxn ang="f135">
                  <a:pos x="f251" y="f252"/>
                </a:cxn>
                <a:cxn ang="f135">
                  <a:pos x="f253" y="f254"/>
                </a:cxn>
                <a:cxn ang="f135">
                  <a:pos x="f255" y="f256"/>
                </a:cxn>
                <a:cxn ang="f135">
                  <a:pos x="f257" y="f258"/>
                </a:cxn>
                <a:cxn ang="f135">
                  <a:pos x="f259" y="f260"/>
                </a:cxn>
                <a:cxn ang="f135">
                  <a:pos x="f261" y="f262"/>
                </a:cxn>
                <a:cxn ang="f135">
                  <a:pos x="f263" y="f264"/>
                </a:cxn>
                <a:cxn ang="f135">
                  <a:pos x="f265" y="f266"/>
                </a:cxn>
                <a:cxn ang="f135">
                  <a:pos x="f267" y="f266"/>
                </a:cxn>
                <a:cxn ang="f135">
                  <a:pos x="f268" y="f269"/>
                </a:cxn>
                <a:cxn ang="f135">
                  <a:pos x="f270" y="f271"/>
                </a:cxn>
                <a:cxn ang="f135">
                  <a:pos x="f272" y="f273"/>
                </a:cxn>
                <a:cxn ang="f135">
                  <a:pos x="f209" y="f210"/>
                </a:cxn>
              </a:cxnLst>
              <a:rect l="f205" t="f208" r="f206" b="f207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6" name="Freeform 22"/>
            <p:cNvSpPr/>
            <p:nvPr/>
          </p:nvSpPr>
          <p:spPr>
            <a:xfrm>
              <a:off x="2828723" y="743196"/>
              <a:ext cx="5467983" cy="7742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+- f71 0 f1"/>
                <a:gd name="f75" fmla="*/ 0 1 f72"/>
                <a:gd name="f76" fmla="*/ 70 1 f73"/>
                <a:gd name="f77" fmla="*/ 18 1 f72"/>
                <a:gd name="f78" fmla="*/ 66 1 f73"/>
                <a:gd name="f79" fmla="*/ 72 1 f72"/>
                <a:gd name="f80" fmla="*/ 56 1 f73"/>
                <a:gd name="f81" fmla="*/ 164 1 f72"/>
                <a:gd name="f82" fmla="*/ 42 1 f73"/>
                <a:gd name="f83" fmla="*/ 224 1 f72"/>
                <a:gd name="f84" fmla="*/ 34 1 f73"/>
                <a:gd name="f85" fmla="*/ 294 1 f72"/>
                <a:gd name="f86" fmla="*/ 26 1 f73"/>
                <a:gd name="f87" fmla="*/ 372 1 f72"/>
                <a:gd name="f88" fmla="*/ 20 1 f73"/>
                <a:gd name="f89" fmla="*/ 462 1 f72"/>
                <a:gd name="f90" fmla="*/ 14 1 f73"/>
                <a:gd name="f91" fmla="*/ 560 1 f72"/>
                <a:gd name="f92" fmla="*/ 8 1 f73"/>
                <a:gd name="f93" fmla="*/ 670 1 f72"/>
                <a:gd name="f94" fmla="*/ 4 1 f73"/>
                <a:gd name="f95" fmla="*/ 790 1 f72"/>
                <a:gd name="f96" fmla="*/ 2 1 f73"/>
                <a:gd name="f97" fmla="*/ 920 1 f72"/>
                <a:gd name="f98" fmla="*/ 0 1 f73"/>
                <a:gd name="f99" fmla="*/ 1060 1 f72"/>
                <a:gd name="f100" fmla="*/ 1210 1 f72"/>
                <a:gd name="f101" fmla="*/ 6 1 f73"/>
                <a:gd name="f102" fmla="*/ 1372 1 f72"/>
                <a:gd name="f103" fmla="*/ 1544 1 f72"/>
                <a:gd name="f104" fmla="*/ 24 1 f73"/>
                <a:gd name="f105" fmla="*/ 1726 1 f72"/>
                <a:gd name="f106" fmla="*/ 40 1 f73"/>
                <a:gd name="f107" fmla="*/ 1920 1 f72"/>
                <a:gd name="f108" fmla="*/ 58 1 f73"/>
                <a:gd name="f109" fmla="*/ 2126 1 f72"/>
                <a:gd name="f110" fmla="*/ 80 1 f73"/>
                <a:gd name="f111" fmla="*/ 2342 1 f72"/>
                <a:gd name="f112" fmla="*/ 106 1 f73"/>
                <a:gd name="f113" fmla="*/ 2570 1 f72"/>
                <a:gd name="f114" fmla="*/ 138 1 f73"/>
                <a:gd name="f115" fmla="*/ 2808 1 f72"/>
                <a:gd name="f116" fmla="*/ 174 1 f73"/>
                <a:gd name="f117" fmla="*/ 3058 1 f72"/>
                <a:gd name="f118" fmla="*/ 216 1 f73"/>
                <a:gd name="f119" fmla="*/ 3320 1 f72"/>
                <a:gd name="f120" fmla="*/ 266 1 f73"/>
                <a:gd name="f121" fmla="*/ 3594 1 f72"/>
                <a:gd name="f122" fmla="*/ 320 1 f73"/>
                <a:gd name="f123" fmla="*/ 3880 1 f72"/>
                <a:gd name="f124" fmla="*/ 380 1 f73"/>
                <a:gd name="f125" fmla="*/ 4178 1 f72"/>
                <a:gd name="f126" fmla="*/ 448 1 f73"/>
                <a:gd name="f127" fmla="*/ 4488 1 f72"/>
                <a:gd name="f128" fmla="*/ 522 1 f73"/>
                <a:gd name="f129" fmla="*/ 4810 1 f72"/>
                <a:gd name="f130" fmla="*/ 604 1 f73"/>
                <a:gd name="f131" fmla="*/ 5144 1 f72"/>
                <a:gd name="f132" fmla="*/ 694 1 f73"/>
                <a:gd name="f133" fmla="*/ f66 1 f72"/>
                <a:gd name="f134" fmla="*/ f67 1 f73"/>
                <a:gd name="f135" fmla="*/ f75 f63 1"/>
                <a:gd name="f136" fmla="*/ f133 f63 1"/>
                <a:gd name="f137" fmla="*/ f134 f64 1"/>
                <a:gd name="f138" fmla="*/ f98 f64 1"/>
                <a:gd name="f139" fmla="*/ f76 f64 1"/>
                <a:gd name="f140" fmla="*/ f77 f63 1"/>
                <a:gd name="f141" fmla="*/ f78 f64 1"/>
                <a:gd name="f142" fmla="*/ f79 f63 1"/>
                <a:gd name="f143" fmla="*/ f80 f64 1"/>
                <a:gd name="f144" fmla="*/ f81 f63 1"/>
                <a:gd name="f145" fmla="*/ f82 f64 1"/>
                <a:gd name="f146" fmla="*/ f83 f63 1"/>
                <a:gd name="f147" fmla="*/ f84 f64 1"/>
                <a:gd name="f148" fmla="*/ f85 f63 1"/>
                <a:gd name="f149" fmla="*/ f86 f64 1"/>
                <a:gd name="f150" fmla="*/ f87 f63 1"/>
                <a:gd name="f151" fmla="*/ f88 f64 1"/>
                <a:gd name="f152" fmla="*/ f89 f63 1"/>
                <a:gd name="f153" fmla="*/ f90 f64 1"/>
                <a:gd name="f154" fmla="*/ f91 f63 1"/>
                <a:gd name="f155" fmla="*/ f92 f64 1"/>
                <a:gd name="f156" fmla="*/ f93 f63 1"/>
                <a:gd name="f157" fmla="*/ f94 f64 1"/>
                <a:gd name="f158" fmla="*/ f95 f63 1"/>
                <a:gd name="f159" fmla="*/ f96 f64 1"/>
                <a:gd name="f160" fmla="*/ f97 f63 1"/>
                <a:gd name="f161" fmla="*/ f99 f63 1"/>
                <a:gd name="f162" fmla="*/ f100 f63 1"/>
                <a:gd name="f163" fmla="*/ f101 f64 1"/>
                <a:gd name="f164" fmla="*/ f102 f63 1"/>
                <a:gd name="f165" fmla="*/ f103 f63 1"/>
                <a:gd name="f166" fmla="*/ f104 f64 1"/>
                <a:gd name="f167" fmla="*/ f105 f63 1"/>
                <a:gd name="f168" fmla="*/ f106 f64 1"/>
                <a:gd name="f169" fmla="*/ f107 f63 1"/>
                <a:gd name="f170" fmla="*/ f108 f64 1"/>
                <a:gd name="f171" fmla="*/ f109 f63 1"/>
                <a:gd name="f172" fmla="*/ f110 f64 1"/>
                <a:gd name="f173" fmla="*/ f111 f63 1"/>
                <a:gd name="f174" fmla="*/ f112 f64 1"/>
                <a:gd name="f175" fmla="*/ f113 f63 1"/>
                <a:gd name="f176" fmla="*/ f114 f64 1"/>
                <a:gd name="f177" fmla="*/ f115 f63 1"/>
                <a:gd name="f178" fmla="*/ f116 f64 1"/>
                <a:gd name="f179" fmla="*/ f117 f63 1"/>
                <a:gd name="f180" fmla="*/ f118 f64 1"/>
                <a:gd name="f181" fmla="*/ f119 f63 1"/>
                <a:gd name="f182" fmla="*/ f120 f64 1"/>
                <a:gd name="f183" fmla="*/ f121 f63 1"/>
                <a:gd name="f184" fmla="*/ f122 f64 1"/>
                <a:gd name="f185" fmla="*/ f123 f63 1"/>
                <a:gd name="f186" fmla="*/ f124 f64 1"/>
                <a:gd name="f187" fmla="*/ f125 f63 1"/>
                <a:gd name="f188" fmla="*/ f126 f64 1"/>
                <a:gd name="f189" fmla="*/ f127 f63 1"/>
                <a:gd name="f190" fmla="*/ f128 f64 1"/>
                <a:gd name="f191" fmla="*/ f129 f63 1"/>
                <a:gd name="f192" fmla="*/ f130 f64 1"/>
                <a:gd name="f193" fmla="*/ f131 f63 1"/>
                <a:gd name="f194" fmla="*/ f13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35" y="f139"/>
                </a:cxn>
                <a:cxn ang="f74">
                  <a:pos x="f135" y="f139"/>
                </a:cxn>
                <a:cxn ang="f74">
                  <a:pos x="f140" y="f141"/>
                </a:cxn>
                <a:cxn ang="f74">
                  <a:pos x="f142" y="f143"/>
                </a:cxn>
                <a:cxn ang="f74">
                  <a:pos x="f144" y="f145"/>
                </a:cxn>
                <a:cxn ang="f74">
                  <a:pos x="f146" y="f147"/>
                </a:cxn>
                <a:cxn ang="f74">
                  <a:pos x="f148" y="f149"/>
                </a:cxn>
                <a:cxn ang="f74">
                  <a:pos x="f150" y="f151"/>
                </a:cxn>
                <a:cxn ang="f74">
                  <a:pos x="f152" y="f153"/>
                </a:cxn>
                <a:cxn ang="f74">
                  <a:pos x="f154" y="f155"/>
                </a:cxn>
                <a:cxn ang="f74">
                  <a:pos x="f156" y="f157"/>
                </a:cxn>
                <a:cxn ang="f74">
                  <a:pos x="f158" y="f159"/>
                </a:cxn>
                <a:cxn ang="f74">
                  <a:pos x="f160" y="f138"/>
                </a:cxn>
                <a:cxn ang="f74">
                  <a:pos x="f161" y="f159"/>
                </a:cxn>
                <a:cxn ang="f74">
                  <a:pos x="f162" y="f163"/>
                </a:cxn>
                <a:cxn ang="f74">
                  <a:pos x="f164" y="f153"/>
                </a:cxn>
                <a:cxn ang="f74">
                  <a:pos x="f165" y="f166"/>
                </a:cxn>
                <a:cxn ang="f74">
                  <a:pos x="f167" y="f168"/>
                </a:cxn>
                <a:cxn ang="f74">
                  <a:pos x="f169" y="f170"/>
                </a:cxn>
                <a:cxn ang="f74">
                  <a:pos x="f171" y="f172"/>
                </a:cxn>
                <a:cxn ang="f74">
                  <a:pos x="f173" y="f174"/>
                </a:cxn>
                <a:cxn ang="f74">
                  <a:pos x="f175" y="f176"/>
                </a:cxn>
                <a:cxn ang="f74">
                  <a:pos x="f177" y="f178"/>
                </a:cxn>
                <a:cxn ang="f74">
                  <a:pos x="f179" y="f180"/>
                </a:cxn>
                <a:cxn ang="f74">
                  <a:pos x="f181" y="f182"/>
                </a:cxn>
                <a:cxn ang="f74">
                  <a:pos x="f183" y="f184"/>
                </a:cxn>
                <a:cxn ang="f74">
                  <a:pos x="f185" y="f186"/>
                </a:cxn>
                <a:cxn ang="f74">
                  <a:pos x="f187" y="f188"/>
                </a:cxn>
                <a:cxn ang="f74">
                  <a:pos x="f189" y="f190"/>
                </a:cxn>
                <a:cxn ang="f74">
                  <a:pos x="f191" y="f192"/>
                </a:cxn>
                <a:cxn ang="f74">
                  <a:pos x="f193" y="f194"/>
                </a:cxn>
              </a:cxnLst>
              <a:rect l="f135" t="f138" r="f136" b="f137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7" name="Freeform 26"/>
            <p:cNvSpPr/>
            <p:nvPr/>
          </p:nvSpPr>
          <p:spPr>
            <a:xfrm>
              <a:off x="5609487" y="729810"/>
              <a:ext cx="3307997" cy="651546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+- f51 0 f1"/>
                <a:gd name="f55" fmla="*/ 0 1 f52"/>
                <a:gd name="f56" fmla="*/ 584 1 f53"/>
                <a:gd name="f57" fmla="*/ 90 1 f52"/>
                <a:gd name="f58" fmla="*/ 560 1 f53"/>
                <a:gd name="f59" fmla="*/ 336 1 f52"/>
                <a:gd name="f60" fmla="*/ 498 1 f53"/>
                <a:gd name="f61" fmla="*/ 506 1 f52"/>
                <a:gd name="f62" fmla="*/ 456 1 f53"/>
                <a:gd name="f63" fmla="*/ 702 1 f52"/>
                <a:gd name="f64" fmla="*/ 410 1 f53"/>
                <a:gd name="f65" fmla="*/ 920 1 f52"/>
                <a:gd name="f66" fmla="*/ 360 1 f53"/>
                <a:gd name="f67" fmla="*/ 1154 1 f52"/>
                <a:gd name="f68" fmla="*/ 306 1 f53"/>
                <a:gd name="f69" fmla="*/ 1402 1 f52"/>
                <a:gd name="f70" fmla="*/ 254 1 f53"/>
                <a:gd name="f71" fmla="*/ 1656 1 f52"/>
                <a:gd name="f72" fmla="*/ 202 1 f53"/>
                <a:gd name="f73" fmla="*/ 1916 1 f52"/>
                <a:gd name="f74" fmla="*/ 154 1 f53"/>
                <a:gd name="f75" fmla="*/ 2174 1 f52"/>
                <a:gd name="f76" fmla="*/ 108 1 f53"/>
                <a:gd name="f77" fmla="*/ 2302 1 f52"/>
                <a:gd name="f78" fmla="*/ 88 1 f53"/>
                <a:gd name="f79" fmla="*/ 2426 1 f52"/>
                <a:gd name="f80" fmla="*/ 68 1 f53"/>
                <a:gd name="f81" fmla="*/ 2550 1 f52"/>
                <a:gd name="f82" fmla="*/ 52 1 f53"/>
                <a:gd name="f83" fmla="*/ 2670 1 f52"/>
                <a:gd name="f84" fmla="*/ 36 1 f53"/>
                <a:gd name="f85" fmla="*/ 2788 1 f52"/>
                <a:gd name="f86" fmla="*/ 24 1 f53"/>
                <a:gd name="f87" fmla="*/ 2900 1 f52"/>
                <a:gd name="f88" fmla="*/ 14 1 f53"/>
                <a:gd name="f89" fmla="*/ 3008 1 f52"/>
                <a:gd name="f90" fmla="*/ 6 1 f53"/>
                <a:gd name="f91" fmla="*/ 3112 1 f52"/>
                <a:gd name="f92" fmla="*/ 0 1 f53"/>
                <a:gd name="f93" fmla="*/ f46 1 f52"/>
                <a:gd name="f94" fmla="*/ f47 1 f53"/>
                <a:gd name="f95" fmla="*/ f55 f43 1"/>
                <a:gd name="f96" fmla="*/ f93 f43 1"/>
                <a:gd name="f97" fmla="*/ f94 f44 1"/>
                <a:gd name="f98" fmla="*/ f92 f44 1"/>
                <a:gd name="f99" fmla="*/ f56 f44 1"/>
                <a:gd name="f100" fmla="*/ f57 f43 1"/>
                <a:gd name="f101" fmla="*/ f58 f44 1"/>
                <a:gd name="f102" fmla="*/ f59 f43 1"/>
                <a:gd name="f103" fmla="*/ f60 f44 1"/>
                <a:gd name="f104" fmla="*/ f61 f43 1"/>
                <a:gd name="f105" fmla="*/ f62 f44 1"/>
                <a:gd name="f106" fmla="*/ f63 f43 1"/>
                <a:gd name="f107" fmla="*/ f64 f44 1"/>
                <a:gd name="f108" fmla="*/ f65 f43 1"/>
                <a:gd name="f109" fmla="*/ f66 f44 1"/>
                <a:gd name="f110" fmla="*/ f67 f43 1"/>
                <a:gd name="f111" fmla="*/ f68 f44 1"/>
                <a:gd name="f112" fmla="*/ f69 f43 1"/>
                <a:gd name="f113" fmla="*/ f70 f44 1"/>
                <a:gd name="f114" fmla="*/ f71 f43 1"/>
                <a:gd name="f115" fmla="*/ f72 f44 1"/>
                <a:gd name="f116" fmla="*/ f73 f43 1"/>
                <a:gd name="f117" fmla="*/ f74 f44 1"/>
                <a:gd name="f118" fmla="*/ f75 f43 1"/>
                <a:gd name="f119" fmla="*/ f76 f44 1"/>
                <a:gd name="f120" fmla="*/ f77 f43 1"/>
                <a:gd name="f121" fmla="*/ f78 f44 1"/>
                <a:gd name="f122" fmla="*/ f79 f43 1"/>
                <a:gd name="f123" fmla="*/ f80 f44 1"/>
                <a:gd name="f124" fmla="*/ f81 f43 1"/>
                <a:gd name="f125" fmla="*/ f82 f44 1"/>
                <a:gd name="f126" fmla="*/ f83 f43 1"/>
                <a:gd name="f127" fmla="*/ f84 f44 1"/>
                <a:gd name="f128" fmla="*/ f85 f43 1"/>
                <a:gd name="f129" fmla="*/ f86 f44 1"/>
                <a:gd name="f130" fmla="*/ f87 f43 1"/>
                <a:gd name="f131" fmla="*/ f88 f44 1"/>
                <a:gd name="f132" fmla="*/ f89 f43 1"/>
                <a:gd name="f133" fmla="*/ f90 f44 1"/>
                <a:gd name="f134" fmla="*/ f9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95" y="f99"/>
                </a:cxn>
                <a:cxn ang="f54">
                  <a:pos x="f95" y="f99"/>
                </a:cxn>
                <a:cxn ang="f54">
                  <a:pos x="f100" y="f101"/>
                </a:cxn>
                <a:cxn ang="f54">
                  <a:pos x="f102" y="f103"/>
                </a:cxn>
                <a:cxn ang="f54">
                  <a:pos x="f104" y="f105"/>
                </a:cxn>
                <a:cxn ang="f54">
                  <a:pos x="f106" y="f107"/>
                </a:cxn>
                <a:cxn ang="f54">
                  <a:pos x="f108" y="f109"/>
                </a:cxn>
                <a:cxn ang="f54">
                  <a:pos x="f110" y="f111"/>
                </a:cxn>
                <a:cxn ang="f54">
                  <a:pos x="f112" y="f113"/>
                </a:cxn>
                <a:cxn ang="f54">
                  <a:pos x="f114" y="f115"/>
                </a:cxn>
                <a:cxn ang="f54">
                  <a:pos x="f116" y="f117"/>
                </a:cxn>
                <a:cxn ang="f54">
                  <a:pos x="f118" y="f119"/>
                </a:cxn>
                <a:cxn ang="f54">
                  <a:pos x="f120" y="f121"/>
                </a:cxn>
                <a:cxn ang="f54">
                  <a:pos x="f122" y="f123"/>
                </a:cxn>
                <a:cxn ang="f54">
                  <a:pos x="f124" y="f125"/>
                </a:cxn>
                <a:cxn ang="f54">
                  <a:pos x="f126" y="f127"/>
                </a:cxn>
                <a:cxn ang="f54">
                  <a:pos x="f128" y="f129"/>
                </a:cxn>
                <a:cxn ang="f54">
                  <a:pos x="f130" y="f131"/>
                </a:cxn>
                <a:cxn ang="f54">
                  <a:pos x="f132" y="f133"/>
                </a:cxn>
                <a:cxn ang="f54">
                  <a:pos x="f134" y="f98"/>
                </a:cxn>
              </a:cxnLst>
              <a:rect l="f95" t="f98" r="f96" b="f97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211665" y="714192"/>
              <a:ext cx="8723376" cy="1329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+- f131 0 f1"/>
                <a:gd name="f135" fmla="*/ 8192 1 f132"/>
                <a:gd name="f136" fmla="*/ 512 1 f133"/>
                <a:gd name="f137" fmla="*/ 8040 1 f132"/>
                <a:gd name="f138" fmla="*/ 570 1 f133"/>
                <a:gd name="f139" fmla="*/ 7878 1 f132"/>
                <a:gd name="f140" fmla="*/ 620 1 f133"/>
                <a:gd name="f141" fmla="*/ 7706 1 f132"/>
                <a:gd name="f142" fmla="*/ 666 1 f133"/>
                <a:gd name="f143" fmla="*/ 7522 1 f132"/>
                <a:gd name="f144" fmla="*/ 702 1 f133"/>
                <a:gd name="f145" fmla="*/ 7322 1 f132"/>
                <a:gd name="f146" fmla="*/ 730 1 f133"/>
                <a:gd name="f147" fmla="*/ 7106 1 f132"/>
                <a:gd name="f148" fmla="*/ 750 1 f133"/>
                <a:gd name="f149" fmla="*/ 6872 1 f132"/>
                <a:gd name="f150" fmla="*/ 762 1 f133"/>
                <a:gd name="f151" fmla="*/ 6618 1 f132"/>
                <a:gd name="f152" fmla="*/ 760 1 f133"/>
                <a:gd name="f153" fmla="*/ 6342 1 f132"/>
                <a:gd name="f154" fmla="*/ 6042 1 f132"/>
                <a:gd name="f155" fmla="*/ 726 1 f133"/>
                <a:gd name="f156" fmla="*/ 5716 1 f132"/>
                <a:gd name="f157" fmla="*/ 690 1 f133"/>
                <a:gd name="f158" fmla="*/ 5364 1 f132"/>
                <a:gd name="f159" fmla="*/ 642 1 f133"/>
                <a:gd name="f160" fmla="*/ 4982 1 f132"/>
                <a:gd name="f161" fmla="*/ 578 1 f133"/>
                <a:gd name="f162" fmla="*/ 4568 1 f132"/>
                <a:gd name="f163" fmla="*/ 500 1 f133"/>
                <a:gd name="f164" fmla="*/ 4122 1 f132"/>
                <a:gd name="f165" fmla="*/ 406 1 f133"/>
                <a:gd name="f166" fmla="*/ 3640 1 f132"/>
                <a:gd name="f167" fmla="*/ 296 1 f133"/>
                <a:gd name="f168" fmla="*/ 3396 1 f132"/>
                <a:gd name="f169" fmla="*/ 240 1 f133"/>
                <a:gd name="f170" fmla="*/ 2934 1 f132"/>
                <a:gd name="f171" fmla="*/ 148 1 f133"/>
                <a:gd name="f172" fmla="*/ 2512 1 f132"/>
                <a:gd name="f173" fmla="*/ 82 1 f133"/>
                <a:gd name="f174" fmla="*/ 2126 1 f132"/>
                <a:gd name="f175" fmla="*/ 36 1 f133"/>
                <a:gd name="f176" fmla="*/ 1776 1 f132"/>
                <a:gd name="f177" fmla="*/ 10 1 f133"/>
                <a:gd name="f178" fmla="*/ 1462 1 f132"/>
                <a:gd name="f179" fmla="*/ 0 1 f133"/>
                <a:gd name="f180" fmla="*/ 1182 1 f132"/>
                <a:gd name="f181" fmla="*/ 4 1 f133"/>
                <a:gd name="f182" fmla="*/ 934 1 f132"/>
                <a:gd name="f183" fmla="*/ 20 1 f133"/>
                <a:gd name="f184" fmla="*/ 716 1 f132"/>
                <a:gd name="f185" fmla="*/ 44 1 f133"/>
                <a:gd name="f186" fmla="*/ 530 1 f132"/>
                <a:gd name="f187" fmla="*/ 74 1 f133"/>
                <a:gd name="f188" fmla="*/ 374 1 f132"/>
                <a:gd name="f189" fmla="*/ 108 1 f133"/>
                <a:gd name="f190" fmla="*/ 248 1 f132"/>
                <a:gd name="f191" fmla="*/ 144 1 f133"/>
                <a:gd name="f192" fmla="*/ 148 1 f132"/>
                <a:gd name="f193" fmla="*/ 176 1 f133"/>
                <a:gd name="f194" fmla="*/ 48 1 f132"/>
                <a:gd name="f195" fmla="*/ 216 1 f133"/>
                <a:gd name="f196" fmla="*/ 0 1 f132"/>
                <a:gd name="f197" fmla="*/ 1192 1 f133"/>
                <a:gd name="f198" fmla="*/ 8196 1 f132"/>
                <a:gd name="f199" fmla="*/ 1186 1 f133"/>
                <a:gd name="f200" fmla="*/ 510 1 f133"/>
                <a:gd name="f201" fmla="*/ f126 1 f132"/>
                <a:gd name="f202" fmla="*/ f127 1 f133"/>
                <a:gd name="f203" fmla="*/ f196 f123 1"/>
                <a:gd name="f204" fmla="*/ f201 f123 1"/>
                <a:gd name="f205" fmla="*/ f202 f124 1"/>
                <a:gd name="f206" fmla="*/ f179 f124 1"/>
                <a:gd name="f207" fmla="*/ f135 f123 1"/>
                <a:gd name="f208" fmla="*/ f136 f124 1"/>
                <a:gd name="f209" fmla="*/ f137 f123 1"/>
                <a:gd name="f210" fmla="*/ f138 f124 1"/>
                <a:gd name="f211" fmla="*/ f139 f123 1"/>
                <a:gd name="f212" fmla="*/ f140 f124 1"/>
                <a:gd name="f213" fmla="*/ f141 f123 1"/>
                <a:gd name="f214" fmla="*/ f142 f124 1"/>
                <a:gd name="f215" fmla="*/ f143 f123 1"/>
                <a:gd name="f216" fmla="*/ f144 f124 1"/>
                <a:gd name="f217" fmla="*/ f145 f123 1"/>
                <a:gd name="f218" fmla="*/ f146 f124 1"/>
                <a:gd name="f219" fmla="*/ f147 f123 1"/>
                <a:gd name="f220" fmla="*/ f148 f124 1"/>
                <a:gd name="f221" fmla="*/ f149 f123 1"/>
                <a:gd name="f222" fmla="*/ f150 f124 1"/>
                <a:gd name="f223" fmla="*/ f151 f123 1"/>
                <a:gd name="f224" fmla="*/ f152 f124 1"/>
                <a:gd name="f225" fmla="*/ f153 f123 1"/>
                <a:gd name="f226" fmla="*/ f154 f123 1"/>
                <a:gd name="f227" fmla="*/ f155 f124 1"/>
                <a:gd name="f228" fmla="*/ f156 f123 1"/>
                <a:gd name="f229" fmla="*/ f157 f124 1"/>
                <a:gd name="f230" fmla="*/ f158 f123 1"/>
                <a:gd name="f231" fmla="*/ f159 f124 1"/>
                <a:gd name="f232" fmla="*/ f160 f123 1"/>
                <a:gd name="f233" fmla="*/ f161 f124 1"/>
                <a:gd name="f234" fmla="*/ f162 f123 1"/>
                <a:gd name="f235" fmla="*/ f163 f124 1"/>
                <a:gd name="f236" fmla="*/ f164 f123 1"/>
                <a:gd name="f237" fmla="*/ f165 f124 1"/>
                <a:gd name="f238" fmla="*/ f166 f123 1"/>
                <a:gd name="f239" fmla="*/ f167 f124 1"/>
                <a:gd name="f240" fmla="*/ f168 f123 1"/>
                <a:gd name="f241" fmla="*/ f169 f124 1"/>
                <a:gd name="f242" fmla="*/ f170 f123 1"/>
                <a:gd name="f243" fmla="*/ f171 f124 1"/>
                <a:gd name="f244" fmla="*/ f172 f123 1"/>
                <a:gd name="f245" fmla="*/ f173 f124 1"/>
                <a:gd name="f246" fmla="*/ f174 f123 1"/>
                <a:gd name="f247" fmla="*/ f175 f124 1"/>
                <a:gd name="f248" fmla="*/ f176 f123 1"/>
                <a:gd name="f249" fmla="*/ f177 f124 1"/>
                <a:gd name="f250" fmla="*/ f178 f123 1"/>
                <a:gd name="f251" fmla="*/ f180 f123 1"/>
                <a:gd name="f252" fmla="*/ f181 f124 1"/>
                <a:gd name="f253" fmla="*/ f182 f123 1"/>
                <a:gd name="f254" fmla="*/ f183 f124 1"/>
                <a:gd name="f255" fmla="*/ f184 f123 1"/>
                <a:gd name="f256" fmla="*/ f185 f124 1"/>
                <a:gd name="f257" fmla="*/ f186 f123 1"/>
                <a:gd name="f258" fmla="*/ f187 f124 1"/>
                <a:gd name="f259" fmla="*/ f188 f123 1"/>
                <a:gd name="f260" fmla="*/ f189 f124 1"/>
                <a:gd name="f261" fmla="*/ f190 f123 1"/>
                <a:gd name="f262" fmla="*/ f191 f124 1"/>
                <a:gd name="f263" fmla="*/ f192 f123 1"/>
                <a:gd name="f264" fmla="*/ f193 f124 1"/>
                <a:gd name="f265" fmla="*/ f194 f123 1"/>
                <a:gd name="f266" fmla="*/ f195 f124 1"/>
                <a:gd name="f267" fmla="*/ f197 f124 1"/>
                <a:gd name="f268" fmla="*/ f198 f123 1"/>
                <a:gd name="f269" fmla="*/ f199 f124 1"/>
                <a:gd name="f270" fmla="*/ f200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207" y="f208"/>
                </a:cxn>
                <a:cxn ang="f134">
                  <a:pos x="f209" y="f210"/>
                </a:cxn>
                <a:cxn ang="f134">
                  <a:pos x="f211" y="f212"/>
                </a:cxn>
                <a:cxn ang="f134">
                  <a:pos x="f213" y="f214"/>
                </a:cxn>
                <a:cxn ang="f134">
                  <a:pos x="f215" y="f216"/>
                </a:cxn>
                <a:cxn ang="f134">
                  <a:pos x="f217" y="f218"/>
                </a:cxn>
                <a:cxn ang="f134">
                  <a:pos x="f219" y="f220"/>
                </a:cxn>
                <a:cxn ang="f134">
                  <a:pos x="f221" y="f222"/>
                </a:cxn>
                <a:cxn ang="f134">
                  <a:pos x="f223" y="f224"/>
                </a:cxn>
                <a:cxn ang="f134">
                  <a:pos x="f225" y="f220"/>
                </a:cxn>
                <a:cxn ang="f134">
                  <a:pos x="f226" y="f227"/>
                </a:cxn>
                <a:cxn ang="f134">
                  <a:pos x="f228" y="f229"/>
                </a:cxn>
                <a:cxn ang="f134">
                  <a:pos x="f230" y="f231"/>
                </a:cxn>
                <a:cxn ang="f134">
                  <a:pos x="f232" y="f233"/>
                </a:cxn>
                <a:cxn ang="f134">
                  <a:pos x="f234" y="f235"/>
                </a:cxn>
                <a:cxn ang="f134">
                  <a:pos x="f236" y="f237"/>
                </a:cxn>
                <a:cxn ang="f134">
                  <a:pos x="f238" y="f239"/>
                </a:cxn>
                <a:cxn ang="f134">
                  <a:pos x="f240" y="f241"/>
                </a:cxn>
                <a:cxn ang="f134">
                  <a:pos x="f242" y="f243"/>
                </a:cxn>
                <a:cxn ang="f134">
                  <a:pos x="f244" y="f245"/>
                </a:cxn>
                <a:cxn ang="f134">
                  <a:pos x="f246" y="f247"/>
                </a:cxn>
                <a:cxn ang="f134">
                  <a:pos x="f248" y="f249"/>
                </a:cxn>
                <a:cxn ang="f134">
                  <a:pos x="f250" y="f206"/>
                </a:cxn>
                <a:cxn ang="f134">
                  <a:pos x="f251" y="f252"/>
                </a:cxn>
                <a:cxn ang="f134">
                  <a:pos x="f253" y="f254"/>
                </a:cxn>
                <a:cxn ang="f134">
                  <a:pos x="f255" y="f256"/>
                </a:cxn>
                <a:cxn ang="f134">
                  <a:pos x="f257" y="f258"/>
                </a:cxn>
                <a:cxn ang="f134">
                  <a:pos x="f259" y="f260"/>
                </a:cxn>
                <a:cxn ang="f134">
                  <a:pos x="f261" y="f262"/>
                </a:cxn>
                <a:cxn ang="f134">
                  <a:pos x="f263" y="f264"/>
                </a:cxn>
                <a:cxn ang="f134">
                  <a:pos x="f265" y="f266"/>
                </a:cxn>
                <a:cxn ang="f134">
                  <a:pos x="f203" y="f241"/>
                </a:cxn>
                <a:cxn ang="f134">
                  <a:pos x="f207" y="f267"/>
                </a:cxn>
                <a:cxn ang="f134">
                  <a:pos x="f268" y="f269"/>
                </a:cxn>
                <a:cxn ang="f134">
                  <a:pos x="f268" y="f270"/>
                </a:cxn>
                <a:cxn ang="f134">
                  <a:pos x="f207" y="f208"/>
                </a:cxn>
              </a:cxnLst>
              <a:rect l="f203" t="f206" r="f204" b="f205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6" y="f121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</p:grpSp>
      <p:sp>
        <p:nvSpPr>
          <p:cNvPr id="9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F4C7DA-EA16-440E-95AB-916A843A96B4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10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1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58CA48-D705-4185-AD07-F116B39F2EB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2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4"/>
          <p:cNvSpPr/>
          <p:nvPr/>
        </p:nvSpPr>
        <p:spPr>
          <a:xfrm>
            <a:off x="228600" y="228600"/>
            <a:ext cx="8695944" cy="1426464"/>
          </a:xfrm>
          <a:custGeom>
            <a:avLst>
              <a:gd name="f0" fmla="val 154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sp>
        <p:nvSpPr>
          <p:cNvPr id="3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122720-C6A9-4AAB-B672-3C9611938345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4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BDA231-592B-412F-8684-0957786C231E}" type="slidenum">
              <a:t>‹#›</a:t>
            </a:fld>
            <a:endParaRPr lang="en-GB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914400" y="3581403"/>
            <a:ext cx="3352803" cy="190499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23"/>
          <p:cNvGrpSpPr/>
          <p:nvPr/>
        </p:nvGrpSpPr>
        <p:grpSpPr>
          <a:xfrm>
            <a:off x="211665" y="714192"/>
            <a:ext cx="8723376" cy="1331576"/>
            <a:chOff x="211665" y="714192"/>
            <a:chExt cx="8723376" cy="1331576"/>
          </a:xfrm>
        </p:grpSpPr>
        <p:sp>
          <p:nvSpPr>
            <p:cNvPr id="8" name="Freeform 14"/>
            <p:cNvSpPr/>
            <p:nvPr/>
          </p:nvSpPr>
          <p:spPr>
            <a:xfrm>
              <a:off x="6054919" y="859417"/>
              <a:ext cx="2880122" cy="7149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+- f103 0 f1"/>
                <a:gd name="f107" fmla="*/ 2700 1 f104"/>
                <a:gd name="f108" fmla="*/ 0 1 f105"/>
                <a:gd name="f109" fmla="*/ 2586 1 f104"/>
                <a:gd name="f110" fmla="*/ 18 1 f105"/>
                <a:gd name="f111" fmla="*/ 2470 1 f104"/>
                <a:gd name="f112" fmla="*/ 38 1 f105"/>
                <a:gd name="f113" fmla="*/ 2352 1 f104"/>
                <a:gd name="f114" fmla="*/ 60 1 f105"/>
                <a:gd name="f115" fmla="*/ 2230 1 f104"/>
                <a:gd name="f116" fmla="*/ 82 1 f105"/>
                <a:gd name="f117" fmla="*/ 2106 1 f104"/>
                <a:gd name="f118" fmla="*/ 108 1 f105"/>
                <a:gd name="f119" fmla="*/ 1978 1 f104"/>
                <a:gd name="f120" fmla="*/ 134 1 f105"/>
                <a:gd name="f121" fmla="*/ 1848 1 f104"/>
                <a:gd name="f122" fmla="*/ 164 1 f105"/>
                <a:gd name="f123" fmla="*/ 1714 1 f104"/>
                <a:gd name="f124" fmla="*/ 194 1 f105"/>
                <a:gd name="f125" fmla="*/ 1472 1 f104"/>
                <a:gd name="f126" fmla="*/ 252 1 f105"/>
                <a:gd name="f127" fmla="*/ 1236 1 f104"/>
                <a:gd name="f128" fmla="*/ 304 1 f105"/>
                <a:gd name="f129" fmla="*/ 1010 1 f104"/>
                <a:gd name="f130" fmla="*/ 352 1 f105"/>
                <a:gd name="f131" fmla="*/ 792 1 f104"/>
                <a:gd name="f132" fmla="*/ 398 1 f105"/>
                <a:gd name="f133" fmla="*/ 584 1 f104"/>
                <a:gd name="f134" fmla="*/ 438 1 f105"/>
                <a:gd name="f135" fmla="*/ 382 1 f104"/>
                <a:gd name="f136" fmla="*/ 474 1 f105"/>
                <a:gd name="f137" fmla="*/ 188 1 f104"/>
                <a:gd name="f138" fmla="*/ 508 1 f105"/>
                <a:gd name="f139" fmla="*/ 0 1 f104"/>
                <a:gd name="f140" fmla="*/ 538 1 f105"/>
                <a:gd name="f141" fmla="*/ 130 1 f104"/>
                <a:gd name="f142" fmla="*/ 556 1 f105"/>
                <a:gd name="f143" fmla="*/ 254 1 f104"/>
                <a:gd name="f144" fmla="*/ 572 1 f105"/>
                <a:gd name="f145" fmla="*/ 374 1 f104"/>
                <a:gd name="f146" fmla="*/ 586 1 f105"/>
                <a:gd name="f147" fmla="*/ 492 1 f104"/>
                <a:gd name="f148" fmla="*/ 598 1 f105"/>
                <a:gd name="f149" fmla="*/ 606 1 f104"/>
                <a:gd name="f150" fmla="*/ 610 1 f105"/>
                <a:gd name="f151" fmla="*/ 716 1 f104"/>
                <a:gd name="f152" fmla="*/ 618 1 f105"/>
                <a:gd name="f153" fmla="*/ 822 1 f104"/>
                <a:gd name="f154" fmla="*/ 626 1 f105"/>
                <a:gd name="f155" fmla="*/ 926 1 f104"/>
                <a:gd name="f156" fmla="*/ 632 1 f105"/>
                <a:gd name="f157" fmla="*/ 1028 1 f104"/>
                <a:gd name="f158" fmla="*/ 636 1 f105"/>
                <a:gd name="f159" fmla="*/ 1126 1 f104"/>
                <a:gd name="f160" fmla="*/ 638 1 f105"/>
                <a:gd name="f161" fmla="*/ 1220 1 f104"/>
                <a:gd name="f162" fmla="*/ 640 1 f105"/>
                <a:gd name="f163" fmla="*/ 1312 1 f104"/>
                <a:gd name="f164" fmla="*/ 1402 1 f104"/>
                <a:gd name="f165" fmla="*/ 1490 1 f104"/>
                <a:gd name="f166" fmla="*/ 1574 1 f104"/>
                <a:gd name="f167" fmla="*/ 1656 1 f104"/>
                <a:gd name="f168" fmla="*/ 1734 1 f104"/>
                <a:gd name="f169" fmla="*/ 620 1 f105"/>
                <a:gd name="f170" fmla="*/ 1812 1 f104"/>
                <a:gd name="f171" fmla="*/ 612 1 f105"/>
                <a:gd name="f172" fmla="*/ 1886 1 f104"/>
                <a:gd name="f173" fmla="*/ 602 1 f105"/>
                <a:gd name="f174" fmla="*/ 1960 1 f104"/>
                <a:gd name="f175" fmla="*/ 592 1 f105"/>
                <a:gd name="f176" fmla="*/ 2030 1 f104"/>
                <a:gd name="f177" fmla="*/ 580 1 f105"/>
                <a:gd name="f178" fmla="*/ 2100 1 f104"/>
                <a:gd name="f179" fmla="*/ 568 1 f105"/>
                <a:gd name="f180" fmla="*/ 2166 1 f104"/>
                <a:gd name="f181" fmla="*/ 554 1 f105"/>
                <a:gd name="f182" fmla="*/ 2232 1 f104"/>
                <a:gd name="f183" fmla="*/ 540 1 f105"/>
                <a:gd name="f184" fmla="*/ 2296 1 f104"/>
                <a:gd name="f185" fmla="*/ 524 1 f105"/>
                <a:gd name="f186" fmla="*/ 2358 1 f104"/>
                <a:gd name="f187" fmla="*/ 2418 1 f104"/>
                <a:gd name="f188" fmla="*/ 490 1 f105"/>
                <a:gd name="f189" fmla="*/ 2478 1 f104"/>
                <a:gd name="f190" fmla="*/ 472 1 f105"/>
                <a:gd name="f191" fmla="*/ 2592 1 f104"/>
                <a:gd name="f192" fmla="*/ 432 1 f105"/>
                <a:gd name="f193" fmla="*/ 2702 1 f104"/>
                <a:gd name="f194" fmla="*/ 390 1 f105"/>
                <a:gd name="f195" fmla="*/ 2706 1 f104"/>
                <a:gd name="f196" fmla="*/ 388 1 f105"/>
                <a:gd name="f197" fmla="*/ f98 1 f104"/>
                <a:gd name="f198" fmla="*/ f99 1 f105"/>
                <a:gd name="f199" fmla="*/ f139 f95 1"/>
                <a:gd name="f200" fmla="*/ f197 f95 1"/>
                <a:gd name="f201" fmla="*/ f198 f96 1"/>
                <a:gd name="f202" fmla="*/ f108 f96 1"/>
                <a:gd name="f203" fmla="*/ f107 f95 1"/>
                <a:gd name="f204" fmla="*/ f109 f95 1"/>
                <a:gd name="f205" fmla="*/ f110 f96 1"/>
                <a:gd name="f206" fmla="*/ f111 f95 1"/>
                <a:gd name="f207" fmla="*/ f112 f96 1"/>
                <a:gd name="f208" fmla="*/ f113 f95 1"/>
                <a:gd name="f209" fmla="*/ f114 f96 1"/>
                <a:gd name="f210" fmla="*/ f115 f95 1"/>
                <a:gd name="f211" fmla="*/ f116 f96 1"/>
                <a:gd name="f212" fmla="*/ f117 f95 1"/>
                <a:gd name="f213" fmla="*/ f118 f96 1"/>
                <a:gd name="f214" fmla="*/ f119 f95 1"/>
                <a:gd name="f215" fmla="*/ f120 f96 1"/>
                <a:gd name="f216" fmla="*/ f121 f95 1"/>
                <a:gd name="f217" fmla="*/ f122 f96 1"/>
                <a:gd name="f218" fmla="*/ f123 f95 1"/>
                <a:gd name="f219" fmla="*/ f124 f96 1"/>
                <a:gd name="f220" fmla="*/ f125 f95 1"/>
                <a:gd name="f221" fmla="*/ f126 f96 1"/>
                <a:gd name="f222" fmla="*/ f127 f95 1"/>
                <a:gd name="f223" fmla="*/ f128 f96 1"/>
                <a:gd name="f224" fmla="*/ f129 f95 1"/>
                <a:gd name="f225" fmla="*/ f130 f96 1"/>
                <a:gd name="f226" fmla="*/ f131 f95 1"/>
                <a:gd name="f227" fmla="*/ f132 f96 1"/>
                <a:gd name="f228" fmla="*/ f133 f95 1"/>
                <a:gd name="f229" fmla="*/ f134 f96 1"/>
                <a:gd name="f230" fmla="*/ f135 f95 1"/>
                <a:gd name="f231" fmla="*/ f136 f96 1"/>
                <a:gd name="f232" fmla="*/ f137 f95 1"/>
                <a:gd name="f233" fmla="*/ f138 f96 1"/>
                <a:gd name="f234" fmla="*/ f140 f96 1"/>
                <a:gd name="f235" fmla="*/ f141 f95 1"/>
                <a:gd name="f236" fmla="*/ f142 f96 1"/>
                <a:gd name="f237" fmla="*/ f143 f95 1"/>
                <a:gd name="f238" fmla="*/ f144 f96 1"/>
                <a:gd name="f239" fmla="*/ f145 f95 1"/>
                <a:gd name="f240" fmla="*/ f146 f96 1"/>
                <a:gd name="f241" fmla="*/ f147 f95 1"/>
                <a:gd name="f242" fmla="*/ f148 f96 1"/>
                <a:gd name="f243" fmla="*/ f149 f95 1"/>
                <a:gd name="f244" fmla="*/ f150 f96 1"/>
                <a:gd name="f245" fmla="*/ f151 f95 1"/>
                <a:gd name="f246" fmla="*/ f152 f96 1"/>
                <a:gd name="f247" fmla="*/ f153 f95 1"/>
                <a:gd name="f248" fmla="*/ f154 f96 1"/>
                <a:gd name="f249" fmla="*/ f155 f95 1"/>
                <a:gd name="f250" fmla="*/ f156 f96 1"/>
                <a:gd name="f251" fmla="*/ f157 f95 1"/>
                <a:gd name="f252" fmla="*/ f158 f96 1"/>
                <a:gd name="f253" fmla="*/ f159 f95 1"/>
                <a:gd name="f254" fmla="*/ f160 f96 1"/>
                <a:gd name="f255" fmla="*/ f161 f95 1"/>
                <a:gd name="f256" fmla="*/ f162 f96 1"/>
                <a:gd name="f257" fmla="*/ f163 f95 1"/>
                <a:gd name="f258" fmla="*/ f164 f95 1"/>
                <a:gd name="f259" fmla="*/ f165 f95 1"/>
                <a:gd name="f260" fmla="*/ f166 f95 1"/>
                <a:gd name="f261" fmla="*/ f167 f95 1"/>
                <a:gd name="f262" fmla="*/ f168 f95 1"/>
                <a:gd name="f263" fmla="*/ f169 f96 1"/>
                <a:gd name="f264" fmla="*/ f170 f95 1"/>
                <a:gd name="f265" fmla="*/ f171 f96 1"/>
                <a:gd name="f266" fmla="*/ f172 f95 1"/>
                <a:gd name="f267" fmla="*/ f173 f96 1"/>
                <a:gd name="f268" fmla="*/ f174 f95 1"/>
                <a:gd name="f269" fmla="*/ f175 f96 1"/>
                <a:gd name="f270" fmla="*/ f176 f95 1"/>
                <a:gd name="f271" fmla="*/ f177 f96 1"/>
                <a:gd name="f272" fmla="*/ f178 f95 1"/>
                <a:gd name="f273" fmla="*/ f179 f96 1"/>
                <a:gd name="f274" fmla="*/ f180 f95 1"/>
                <a:gd name="f275" fmla="*/ f181 f96 1"/>
                <a:gd name="f276" fmla="*/ f182 f95 1"/>
                <a:gd name="f277" fmla="*/ f183 f96 1"/>
                <a:gd name="f278" fmla="*/ f184 f95 1"/>
                <a:gd name="f279" fmla="*/ f185 f96 1"/>
                <a:gd name="f280" fmla="*/ f186 f95 1"/>
                <a:gd name="f281" fmla="*/ f187 f95 1"/>
                <a:gd name="f282" fmla="*/ f188 f96 1"/>
                <a:gd name="f283" fmla="*/ f189 f95 1"/>
                <a:gd name="f284" fmla="*/ f190 f96 1"/>
                <a:gd name="f285" fmla="*/ f191 f95 1"/>
                <a:gd name="f286" fmla="*/ f192 f96 1"/>
                <a:gd name="f287" fmla="*/ f193 f95 1"/>
                <a:gd name="f288" fmla="*/ f194 f96 1"/>
                <a:gd name="f289" fmla="*/ f195 f95 1"/>
                <a:gd name="f290" fmla="*/ f19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6">
                  <a:pos x="f203" y="f202"/>
                </a:cxn>
                <a:cxn ang="f106">
                  <a:pos x="f203" y="f202"/>
                </a:cxn>
                <a:cxn ang="f106">
                  <a:pos x="f204" y="f205"/>
                </a:cxn>
                <a:cxn ang="f106">
                  <a:pos x="f206" y="f207"/>
                </a:cxn>
                <a:cxn ang="f106">
                  <a:pos x="f208" y="f209"/>
                </a:cxn>
                <a:cxn ang="f106">
                  <a:pos x="f210" y="f211"/>
                </a:cxn>
                <a:cxn ang="f106">
                  <a:pos x="f212" y="f213"/>
                </a:cxn>
                <a:cxn ang="f106">
                  <a:pos x="f214" y="f215"/>
                </a:cxn>
                <a:cxn ang="f106">
                  <a:pos x="f216" y="f217"/>
                </a:cxn>
                <a:cxn ang="f106">
                  <a:pos x="f218" y="f219"/>
                </a:cxn>
                <a:cxn ang="f106">
                  <a:pos x="f218" y="f219"/>
                </a:cxn>
                <a:cxn ang="f106">
                  <a:pos x="f220" y="f221"/>
                </a:cxn>
                <a:cxn ang="f106">
                  <a:pos x="f222" y="f223"/>
                </a:cxn>
                <a:cxn ang="f106">
                  <a:pos x="f224" y="f225"/>
                </a:cxn>
                <a:cxn ang="f106">
                  <a:pos x="f226" y="f227"/>
                </a:cxn>
                <a:cxn ang="f106">
                  <a:pos x="f228" y="f229"/>
                </a:cxn>
                <a:cxn ang="f106">
                  <a:pos x="f230" y="f231"/>
                </a:cxn>
                <a:cxn ang="f106">
                  <a:pos x="f232" y="f233"/>
                </a:cxn>
                <a:cxn ang="f106">
                  <a:pos x="f199" y="f234"/>
                </a:cxn>
                <a:cxn ang="f106">
                  <a:pos x="f199" y="f234"/>
                </a:cxn>
                <a:cxn ang="f106">
                  <a:pos x="f235" y="f236"/>
                </a:cxn>
                <a:cxn ang="f106">
                  <a:pos x="f237" y="f238"/>
                </a:cxn>
                <a:cxn ang="f106">
                  <a:pos x="f239" y="f240"/>
                </a:cxn>
                <a:cxn ang="f106">
                  <a:pos x="f241" y="f242"/>
                </a:cxn>
                <a:cxn ang="f106">
                  <a:pos x="f243" y="f244"/>
                </a:cxn>
                <a:cxn ang="f106">
                  <a:pos x="f245" y="f246"/>
                </a:cxn>
                <a:cxn ang="f106">
                  <a:pos x="f247" y="f248"/>
                </a:cxn>
                <a:cxn ang="f106">
                  <a:pos x="f249" y="f250"/>
                </a:cxn>
                <a:cxn ang="f106">
                  <a:pos x="f251" y="f252"/>
                </a:cxn>
                <a:cxn ang="f106">
                  <a:pos x="f253" y="f254"/>
                </a:cxn>
                <a:cxn ang="f106">
                  <a:pos x="f255" y="f256"/>
                </a:cxn>
                <a:cxn ang="f106">
                  <a:pos x="f257" y="f256"/>
                </a:cxn>
                <a:cxn ang="f106">
                  <a:pos x="f258" y="f254"/>
                </a:cxn>
                <a:cxn ang="f106">
                  <a:pos x="f259" y="f252"/>
                </a:cxn>
                <a:cxn ang="f106">
                  <a:pos x="f260" y="f250"/>
                </a:cxn>
                <a:cxn ang="f106">
                  <a:pos x="f261" y="f248"/>
                </a:cxn>
                <a:cxn ang="f106">
                  <a:pos x="f262" y="f263"/>
                </a:cxn>
                <a:cxn ang="f106">
                  <a:pos x="f264" y="f265"/>
                </a:cxn>
                <a:cxn ang="f106">
                  <a:pos x="f266" y="f267"/>
                </a:cxn>
                <a:cxn ang="f106">
                  <a:pos x="f268" y="f269"/>
                </a:cxn>
                <a:cxn ang="f106">
                  <a:pos x="f270" y="f271"/>
                </a:cxn>
                <a:cxn ang="f106">
                  <a:pos x="f272" y="f273"/>
                </a:cxn>
                <a:cxn ang="f106">
                  <a:pos x="f274" y="f275"/>
                </a:cxn>
                <a:cxn ang="f106">
                  <a:pos x="f276" y="f277"/>
                </a:cxn>
                <a:cxn ang="f106">
                  <a:pos x="f278" y="f279"/>
                </a:cxn>
                <a:cxn ang="f106">
                  <a:pos x="f280" y="f233"/>
                </a:cxn>
                <a:cxn ang="f106">
                  <a:pos x="f281" y="f282"/>
                </a:cxn>
                <a:cxn ang="f106">
                  <a:pos x="f283" y="f284"/>
                </a:cxn>
                <a:cxn ang="f106">
                  <a:pos x="f285" y="f286"/>
                </a:cxn>
                <a:cxn ang="f106">
                  <a:pos x="f287" y="f288"/>
                </a:cxn>
                <a:cxn ang="f106">
                  <a:pos x="f287" y="f288"/>
                </a:cxn>
                <a:cxn ang="f106">
                  <a:pos x="f289" y="f290"/>
                </a:cxn>
                <a:cxn ang="f106">
                  <a:pos x="f289" y="f290"/>
                </a:cxn>
                <a:cxn ang="f106">
                  <a:pos x="f289" y="f202"/>
                </a:cxn>
                <a:cxn ang="f106">
                  <a:pos x="f289" y="f202"/>
                </a:cxn>
                <a:cxn ang="f106">
                  <a:pos x="f203" y="f202"/>
                </a:cxn>
                <a:cxn ang="f106">
                  <a:pos x="f203" y="f202"/>
                </a:cxn>
              </a:cxnLst>
              <a:rect l="f199" t="f202" r="f200" b="f201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6" y="f5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9" name="Freeform 18"/>
            <p:cNvSpPr/>
            <p:nvPr/>
          </p:nvSpPr>
          <p:spPr>
            <a:xfrm>
              <a:off x="2622407" y="730943"/>
              <a:ext cx="5551624" cy="8512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+- f132 0 f1"/>
                <a:gd name="f136" fmla="*/ 5216 1 f133"/>
                <a:gd name="f137" fmla="*/ 714 1 f134"/>
                <a:gd name="f138" fmla="*/ 4984 1 f133"/>
                <a:gd name="f139" fmla="*/ 686 1 f134"/>
                <a:gd name="f140" fmla="*/ 4478 1 f133"/>
                <a:gd name="f141" fmla="*/ 610 1 f134"/>
                <a:gd name="f142" fmla="*/ 3914 1 f133"/>
                <a:gd name="f143" fmla="*/ 508 1 f134"/>
                <a:gd name="f144" fmla="*/ 3286 1 f133"/>
                <a:gd name="f145" fmla="*/ 374 1 f134"/>
                <a:gd name="f146" fmla="*/ 2946 1 f133"/>
                <a:gd name="f147" fmla="*/ 296 1 f134"/>
                <a:gd name="f148" fmla="*/ 2682 1 f133"/>
                <a:gd name="f149" fmla="*/ 236 1 f134"/>
                <a:gd name="f150" fmla="*/ 2430 1 f133"/>
                <a:gd name="f151" fmla="*/ 184 1 f134"/>
                <a:gd name="f152" fmla="*/ 2190 1 f133"/>
                <a:gd name="f153" fmla="*/ 140 1 f134"/>
                <a:gd name="f154" fmla="*/ 1960 1 f133"/>
                <a:gd name="f155" fmla="*/ 102 1 f134"/>
                <a:gd name="f156" fmla="*/ 1740 1 f133"/>
                <a:gd name="f157" fmla="*/ 72 1 f134"/>
                <a:gd name="f158" fmla="*/ 1334 1 f133"/>
                <a:gd name="f159" fmla="*/ 28 1 f134"/>
                <a:gd name="f160" fmla="*/ 970 1 f133"/>
                <a:gd name="f161" fmla="*/ 4 1 f134"/>
                <a:gd name="f162" fmla="*/ 644 1 f133"/>
                <a:gd name="f163" fmla="*/ 0 1 f134"/>
                <a:gd name="f164" fmla="*/ 358 1 f133"/>
                <a:gd name="f165" fmla="*/ 10 1 f134"/>
                <a:gd name="f166" fmla="*/ 110 1 f133"/>
                <a:gd name="f167" fmla="*/ 32 1 f134"/>
                <a:gd name="f168" fmla="*/ 0 1 f133"/>
                <a:gd name="f169" fmla="*/ 48 1 f134"/>
                <a:gd name="f170" fmla="*/ 314 1 f133"/>
                <a:gd name="f171" fmla="*/ 86 1 f134"/>
                <a:gd name="f172" fmla="*/ 652 1 f133"/>
                <a:gd name="f173" fmla="*/ 1014 1 f133"/>
                <a:gd name="f174" fmla="*/ 210 1 f134"/>
                <a:gd name="f175" fmla="*/ 1402 1 f133"/>
                <a:gd name="f176" fmla="*/ 1756 1 f133"/>
                <a:gd name="f177" fmla="*/ 378 1 f134"/>
                <a:gd name="f178" fmla="*/ 2408 1 f133"/>
                <a:gd name="f179" fmla="*/ 516 1 f134"/>
                <a:gd name="f180" fmla="*/ 2708 1 f133"/>
                <a:gd name="f181" fmla="*/ 572 1 f134"/>
                <a:gd name="f182" fmla="*/ 2992 1 f133"/>
                <a:gd name="f183" fmla="*/ 620 1 f134"/>
                <a:gd name="f184" fmla="*/ 3260 1 f133"/>
                <a:gd name="f185" fmla="*/ 662 1 f134"/>
                <a:gd name="f186" fmla="*/ 3512 1 f133"/>
                <a:gd name="f187" fmla="*/ 694 1 f134"/>
                <a:gd name="f188" fmla="*/ 3750 1 f133"/>
                <a:gd name="f189" fmla="*/ 722 1 f134"/>
                <a:gd name="f190" fmla="*/ 3974 1 f133"/>
                <a:gd name="f191" fmla="*/ 740 1 f134"/>
                <a:gd name="f192" fmla="*/ 4184 1 f133"/>
                <a:gd name="f193" fmla="*/ 754 1 f134"/>
                <a:gd name="f194" fmla="*/ 4384 1 f133"/>
                <a:gd name="f195" fmla="*/ 762 1 f134"/>
                <a:gd name="f196" fmla="*/ 4570 1 f133"/>
                <a:gd name="f197" fmla="*/ 4746 1 f133"/>
                <a:gd name="f198" fmla="*/ 758 1 f134"/>
                <a:gd name="f199" fmla="*/ 4912 1 f133"/>
                <a:gd name="f200" fmla="*/ 748 1 f134"/>
                <a:gd name="f201" fmla="*/ 5068 1 f133"/>
                <a:gd name="f202" fmla="*/ 732 1 f134"/>
                <a:gd name="f203" fmla="*/ f127 1 f133"/>
                <a:gd name="f204" fmla="*/ f128 1 f134"/>
                <a:gd name="f205" fmla="*/ f168 f124 1"/>
                <a:gd name="f206" fmla="*/ f203 f124 1"/>
                <a:gd name="f207" fmla="*/ f204 f125 1"/>
                <a:gd name="f208" fmla="*/ f163 f125 1"/>
                <a:gd name="f209" fmla="*/ f136 f124 1"/>
                <a:gd name="f210" fmla="*/ f137 f125 1"/>
                <a:gd name="f211" fmla="*/ f138 f124 1"/>
                <a:gd name="f212" fmla="*/ f139 f125 1"/>
                <a:gd name="f213" fmla="*/ f140 f124 1"/>
                <a:gd name="f214" fmla="*/ f141 f125 1"/>
                <a:gd name="f215" fmla="*/ f142 f124 1"/>
                <a:gd name="f216" fmla="*/ f143 f125 1"/>
                <a:gd name="f217" fmla="*/ f144 f124 1"/>
                <a:gd name="f218" fmla="*/ f145 f125 1"/>
                <a:gd name="f219" fmla="*/ f146 f124 1"/>
                <a:gd name="f220" fmla="*/ f147 f125 1"/>
                <a:gd name="f221" fmla="*/ f148 f124 1"/>
                <a:gd name="f222" fmla="*/ f149 f125 1"/>
                <a:gd name="f223" fmla="*/ f150 f124 1"/>
                <a:gd name="f224" fmla="*/ f151 f125 1"/>
                <a:gd name="f225" fmla="*/ f152 f124 1"/>
                <a:gd name="f226" fmla="*/ f153 f125 1"/>
                <a:gd name="f227" fmla="*/ f154 f124 1"/>
                <a:gd name="f228" fmla="*/ f155 f125 1"/>
                <a:gd name="f229" fmla="*/ f156 f124 1"/>
                <a:gd name="f230" fmla="*/ f157 f125 1"/>
                <a:gd name="f231" fmla="*/ f158 f124 1"/>
                <a:gd name="f232" fmla="*/ f159 f125 1"/>
                <a:gd name="f233" fmla="*/ f160 f124 1"/>
                <a:gd name="f234" fmla="*/ f161 f125 1"/>
                <a:gd name="f235" fmla="*/ f162 f124 1"/>
                <a:gd name="f236" fmla="*/ f164 f124 1"/>
                <a:gd name="f237" fmla="*/ f165 f125 1"/>
                <a:gd name="f238" fmla="*/ f166 f124 1"/>
                <a:gd name="f239" fmla="*/ f167 f125 1"/>
                <a:gd name="f240" fmla="*/ f169 f125 1"/>
                <a:gd name="f241" fmla="*/ f170 f124 1"/>
                <a:gd name="f242" fmla="*/ f171 f125 1"/>
                <a:gd name="f243" fmla="*/ f172 f124 1"/>
                <a:gd name="f244" fmla="*/ f173 f124 1"/>
                <a:gd name="f245" fmla="*/ f174 f125 1"/>
                <a:gd name="f246" fmla="*/ f175 f124 1"/>
                <a:gd name="f247" fmla="*/ f176 f124 1"/>
                <a:gd name="f248" fmla="*/ f177 f125 1"/>
                <a:gd name="f249" fmla="*/ f178 f124 1"/>
                <a:gd name="f250" fmla="*/ f179 f125 1"/>
                <a:gd name="f251" fmla="*/ f180 f124 1"/>
                <a:gd name="f252" fmla="*/ f181 f125 1"/>
                <a:gd name="f253" fmla="*/ f182 f124 1"/>
                <a:gd name="f254" fmla="*/ f183 f125 1"/>
                <a:gd name="f255" fmla="*/ f184 f124 1"/>
                <a:gd name="f256" fmla="*/ f185 f125 1"/>
                <a:gd name="f257" fmla="*/ f186 f124 1"/>
                <a:gd name="f258" fmla="*/ f187 f125 1"/>
                <a:gd name="f259" fmla="*/ f188 f124 1"/>
                <a:gd name="f260" fmla="*/ f189 f125 1"/>
                <a:gd name="f261" fmla="*/ f190 f124 1"/>
                <a:gd name="f262" fmla="*/ f191 f125 1"/>
                <a:gd name="f263" fmla="*/ f192 f124 1"/>
                <a:gd name="f264" fmla="*/ f193 f125 1"/>
                <a:gd name="f265" fmla="*/ f194 f124 1"/>
                <a:gd name="f266" fmla="*/ f195 f125 1"/>
                <a:gd name="f267" fmla="*/ f196 f124 1"/>
                <a:gd name="f268" fmla="*/ f197 f124 1"/>
                <a:gd name="f269" fmla="*/ f198 f125 1"/>
                <a:gd name="f270" fmla="*/ f199 f124 1"/>
                <a:gd name="f271" fmla="*/ f200 f125 1"/>
                <a:gd name="f272" fmla="*/ f201 f124 1"/>
                <a:gd name="f273" fmla="*/ f202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09" y="f210"/>
                </a:cxn>
                <a:cxn ang="f135">
                  <a:pos x="f211" y="f212"/>
                </a:cxn>
                <a:cxn ang="f135">
                  <a:pos x="f213" y="f214"/>
                </a:cxn>
                <a:cxn ang="f135">
                  <a:pos x="f215" y="f216"/>
                </a:cxn>
                <a:cxn ang="f135">
                  <a:pos x="f217" y="f218"/>
                </a:cxn>
                <a:cxn ang="f135">
                  <a:pos x="f219" y="f220"/>
                </a:cxn>
                <a:cxn ang="f135">
                  <a:pos x="f221" y="f222"/>
                </a:cxn>
                <a:cxn ang="f135">
                  <a:pos x="f223" y="f224"/>
                </a:cxn>
                <a:cxn ang="f135">
                  <a:pos x="f225" y="f226"/>
                </a:cxn>
                <a:cxn ang="f135">
                  <a:pos x="f227" y="f228"/>
                </a:cxn>
                <a:cxn ang="f135">
                  <a:pos x="f229" y="f230"/>
                </a:cxn>
                <a:cxn ang="f135">
                  <a:pos x="f231" y="f232"/>
                </a:cxn>
                <a:cxn ang="f135">
                  <a:pos x="f233" y="f234"/>
                </a:cxn>
                <a:cxn ang="f135">
                  <a:pos x="f235" y="f208"/>
                </a:cxn>
                <a:cxn ang="f135">
                  <a:pos x="f236" y="f237"/>
                </a:cxn>
                <a:cxn ang="f135">
                  <a:pos x="f238" y="f239"/>
                </a:cxn>
                <a:cxn ang="f135">
                  <a:pos x="f205" y="f240"/>
                </a:cxn>
                <a:cxn ang="f135">
                  <a:pos x="f241" y="f242"/>
                </a:cxn>
                <a:cxn ang="f135">
                  <a:pos x="f243" y="f226"/>
                </a:cxn>
                <a:cxn ang="f135">
                  <a:pos x="f244" y="f245"/>
                </a:cxn>
                <a:cxn ang="f135">
                  <a:pos x="f246" y="f220"/>
                </a:cxn>
                <a:cxn ang="f135">
                  <a:pos x="f247" y="f248"/>
                </a:cxn>
                <a:cxn ang="f135">
                  <a:pos x="f249" y="f250"/>
                </a:cxn>
                <a:cxn ang="f135">
                  <a:pos x="f251" y="f252"/>
                </a:cxn>
                <a:cxn ang="f135">
                  <a:pos x="f253" y="f254"/>
                </a:cxn>
                <a:cxn ang="f135">
                  <a:pos x="f255" y="f256"/>
                </a:cxn>
                <a:cxn ang="f135">
                  <a:pos x="f257" y="f258"/>
                </a:cxn>
                <a:cxn ang="f135">
                  <a:pos x="f259" y="f260"/>
                </a:cxn>
                <a:cxn ang="f135">
                  <a:pos x="f261" y="f262"/>
                </a:cxn>
                <a:cxn ang="f135">
                  <a:pos x="f263" y="f264"/>
                </a:cxn>
                <a:cxn ang="f135">
                  <a:pos x="f265" y="f266"/>
                </a:cxn>
                <a:cxn ang="f135">
                  <a:pos x="f267" y="f266"/>
                </a:cxn>
                <a:cxn ang="f135">
                  <a:pos x="f268" y="f269"/>
                </a:cxn>
                <a:cxn ang="f135">
                  <a:pos x="f270" y="f271"/>
                </a:cxn>
                <a:cxn ang="f135">
                  <a:pos x="f272" y="f273"/>
                </a:cxn>
                <a:cxn ang="f135">
                  <a:pos x="f209" y="f210"/>
                </a:cxn>
              </a:cxnLst>
              <a:rect l="f205" t="f208" r="f206" b="f207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10" name="Freeform 22"/>
            <p:cNvSpPr/>
            <p:nvPr/>
          </p:nvSpPr>
          <p:spPr>
            <a:xfrm>
              <a:off x="2832079" y="743233"/>
              <a:ext cx="5474997" cy="7752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+- f71 0 f1"/>
                <a:gd name="f75" fmla="*/ 0 1 f72"/>
                <a:gd name="f76" fmla="*/ 70 1 f73"/>
                <a:gd name="f77" fmla="*/ 18 1 f72"/>
                <a:gd name="f78" fmla="*/ 66 1 f73"/>
                <a:gd name="f79" fmla="*/ 72 1 f72"/>
                <a:gd name="f80" fmla="*/ 56 1 f73"/>
                <a:gd name="f81" fmla="*/ 164 1 f72"/>
                <a:gd name="f82" fmla="*/ 42 1 f73"/>
                <a:gd name="f83" fmla="*/ 224 1 f72"/>
                <a:gd name="f84" fmla="*/ 34 1 f73"/>
                <a:gd name="f85" fmla="*/ 294 1 f72"/>
                <a:gd name="f86" fmla="*/ 26 1 f73"/>
                <a:gd name="f87" fmla="*/ 372 1 f72"/>
                <a:gd name="f88" fmla="*/ 20 1 f73"/>
                <a:gd name="f89" fmla="*/ 462 1 f72"/>
                <a:gd name="f90" fmla="*/ 14 1 f73"/>
                <a:gd name="f91" fmla="*/ 560 1 f72"/>
                <a:gd name="f92" fmla="*/ 8 1 f73"/>
                <a:gd name="f93" fmla="*/ 670 1 f72"/>
                <a:gd name="f94" fmla="*/ 4 1 f73"/>
                <a:gd name="f95" fmla="*/ 790 1 f72"/>
                <a:gd name="f96" fmla="*/ 2 1 f73"/>
                <a:gd name="f97" fmla="*/ 920 1 f72"/>
                <a:gd name="f98" fmla="*/ 0 1 f73"/>
                <a:gd name="f99" fmla="*/ 1060 1 f72"/>
                <a:gd name="f100" fmla="*/ 1210 1 f72"/>
                <a:gd name="f101" fmla="*/ 6 1 f73"/>
                <a:gd name="f102" fmla="*/ 1372 1 f72"/>
                <a:gd name="f103" fmla="*/ 1544 1 f72"/>
                <a:gd name="f104" fmla="*/ 24 1 f73"/>
                <a:gd name="f105" fmla="*/ 1726 1 f72"/>
                <a:gd name="f106" fmla="*/ 40 1 f73"/>
                <a:gd name="f107" fmla="*/ 1920 1 f72"/>
                <a:gd name="f108" fmla="*/ 58 1 f73"/>
                <a:gd name="f109" fmla="*/ 2126 1 f72"/>
                <a:gd name="f110" fmla="*/ 80 1 f73"/>
                <a:gd name="f111" fmla="*/ 2342 1 f72"/>
                <a:gd name="f112" fmla="*/ 106 1 f73"/>
                <a:gd name="f113" fmla="*/ 2570 1 f72"/>
                <a:gd name="f114" fmla="*/ 138 1 f73"/>
                <a:gd name="f115" fmla="*/ 2808 1 f72"/>
                <a:gd name="f116" fmla="*/ 174 1 f73"/>
                <a:gd name="f117" fmla="*/ 3058 1 f72"/>
                <a:gd name="f118" fmla="*/ 216 1 f73"/>
                <a:gd name="f119" fmla="*/ 3320 1 f72"/>
                <a:gd name="f120" fmla="*/ 266 1 f73"/>
                <a:gd name="f121" fmla="*/ 3594 1 f72"/>
                <a:gd name="f122" fmla="*/ 320 1 f73"/>
                <a:gd name="f123" fmla="*/ 3880 1 f72"/>
                <a:gd name="f124" fmla="*/ 380 1 f73"/>
                <a:gd name="f125" fmla="*/ 4178 1 f72"/>
                <a:gd name="f126" fmla="*/ 448 1 f73"/>
                <a:gd name="f127" fmla="*/ 4488 1 f72"/>
                <a:gd name="f128" fmla="*/ 522 1 f73"/>
                <a:gd name="f129" fmla="*/ 4810 1 f72"/>
                <a:gd name="f130" fmla="*/ 604 1 f73"/>
                <a:gd name="f131" fmla="*/ 5144 1 f72"/>
                <a:gd name="f132" fmla="*/ 694 1 f73"/>
                <a:gd name="f133" fmla="*/ f66 1 f72"/>
                <a:gd name="f134" fmla="*/ f67 1 f73"/>
                <a:gd name="f135" fmla="*/ f75 f63 1"/>
                <a:gd name="f136" fmla="*/ f133 f63 1"/>
                <a:gd name="f137" fmla="*/ f134 f64 1"/>
                <a:gd name="f138" fmla="*/ f98 f64 1"/>
                <a:gd name="f139" fmla="*/ f76 f64 1"/>
                <a:gd name="f140" fmla="*/ f77 f63 1"/>
                <a:gd name="f141" fmla="*/ f78 f64 1"/>
                <a:gd name="f142" fmla="*/ f79 f63 1"/>
                <a:gd name="f143" fmla="*/ f80 f64 1"/>
                <a:gd name="f144" fmla="*/ f81 f63 1"/>
                <a:gd name="f145" fmla="*/ f82 f64 1"/>
                <a:gd name="f146" fmla="*/ f83 f63 1"/>
                <a:gd name="f147" fmla="*/ f84 f64 1"/>
                <a:gd name="f148" fmla="*/ f85 f63 1"/>
                <a:gd name="f149" fmla="*/ f86 f64 1"/>
                <a:gd name="f150" fmla="*/ f87 f63 1"/>
                <a:gd name="f151" fmla="*/ f88 f64 1"/>
                <a:gd name="f152" fmla="*/ f89 f63 1"/>
                <a:gd name="f153" fmla="*/ f90 f64 1"/>
                <a:gd name="f154" fmla="*/ f91 f63 1"/>
                <a:gd name="f155" fmla="*/ f92 f64 1"/>
                <a:gd name="f156" fmla="*/ f93 f63 1"/>
                <a:gd name="f157" fmla="*/ f94 f64 1"/>
                <a:gd name="f158" fmla="*/ f95 f63 1"/>
                <a:gd name="f159" fmla="*/ f96 f64 1"/>
                <a:gd name="f160" fmla="*/ f97 f63 1"/>
                <a:gd name="f161" fmla="*/ f99 f63 1"/>
                <a:gd name="f162" fmla="*/ f100 f63 1"/>
                <a:gd name="f163" fmla="*/ f101 f64 1"/>
                <a:gd name="f164" fmla="*/ f102 f63 1"/>
                <a:gd name="f165" fmla="*/ f103 f63 1"/>
                <a:gd name="f166" fmla="*/ f104 f64 1"/>
                <a:gd name="f167" fmla="*/ f105 f63 1"/>
                <a:gd name="f168" fmla="*/ f106 f64 1"/>
                <a:gd name="f169" fmla="*/ f107 f63 1"/>
                <a:gd name="f170" fmla="*/ f108 f64 1"/>
                <a:gd name="f171" fmla="*/ f109 f63 1"/>
                <a:gd name="f172" fmla="*/ f110 f64 1"/>
                <a:gd name="f173" fmla="*/ f111 f63 1"/>
                <a:gd name="f174" fmla="*/ f112 f64 1"/>
                <a:gd name="f175" fmla="*/ f113 f63 1"/>
                <a:gd name="f176" fmla="*/ f114 f64 1"/>
                <a:gd name="f177" fmla="*/ f115 f63 1"/>
                <a:gd name="f178" fmla="*/ f116 f64 1"/>
                <a:gd name="f179" fmla="*/ f117 f63 1"/>
                <a:gd name="f180" fmla="*/ f118 f64 1"/>
                <a:gd name="f181" fmla="*/ f119 f63 1"/>
                <a:gd name="f182" fmla="*/ f120 f64 1"/>
                <a:gd name="f183" fmla="*/ f121 f63 1"/>
                <a:gd name="f184" fmla="*/ f122 f64 1"/>
                <a:gd name="f185" fmla="*/ f123 f63 1"/>
                <a:gd name="f186" fmla="*/ f124 f64 1"/>
                <a:gd name="f187" fmla="*/ f125 f63 1"/>
                <a:gd name="f188" fmla="*/ f126 f64 1"/>
                <a:gd name="f189" fmla="*/ f127 f63 1"/>
                <a:gd name="f190" fmla="*/ f128 f64 1"/>
                <a:gd name="f191" fmla="*/ f129 f63 1"/>
                <a:gd name="f192" fmla="*/ f130 f64 1"/>
                <a:gd name="f193" fmla="*/ f131 f63 1"/>
                <a:gd name="f194" fmla="*/ f13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35" y="f139"/>
                </a:cxn>
                <a:cxn ang="f74">
                  <a:pos x="f135" y="f139"/>
                </a:cxn>
                <a:cxn ang="f74">
                  <a:pos x="f140" y="f141"/>
                </a:cxn>
                <a:cxn ang="f74">
                  <a:pos x="f142" y="f143"/>
                </a:cxn>
                <a:cxn ang="f74">
                  <a:pos x="f144" y="f145"/>
                </a:cxn>
                <a:cxn ang="f74">
                  <a:pos x="f146" y="f147"/>
                </a:cxn>
                <a:cxn ang="f74">
                  <a:pos x="f148" y="f149"/>
                </a:cxn>
                <a:cxn ang="f74">
                  <a:pos x="f150" y="f151"/>
                </a:cxn>
                <a:cxn ang="f74">
                  <a:pos x="f152" y="f153"/>
                </a:cxn>
                <a:cxn ang="f74">
                  <a:pos x="f154" y="f155"/>
                </a:cxn>
                <a:cxn ang="f74">
                  <a:pos x="f156" y="f157"/>
                </a:cxn>
                <a:cxn ang="f74">
                  <a:pos x="f158" y="f159"/>
                </a:cxn>
                <a:cxn ang="f74">
                  <a:pos x="f160" y="f138"/>
                </a:cxn>
                <a:cxn ang="f74">
                  <a:pos x="f161" y="f159"/>
                </a:cxn>
                <a:cxn ang="f74">
                  <a:pos x="f162" y="f163"/>
                </a:cxn>
                <a:cxn ang="f74">
                  <a:pos x="f164" y="f153"/>
                </a:cxn>
                <a:cxn ang="f74">
                  <a:pos x="f165" y="f166"/>
                </a:cxn>
                <a:cxn ang="f74">
                  <a:pos x="f167" y="f168"/>
                </a:cxn>
                <a:cxn ang="f74">
                  <a:pos x="f169" y="f170"/>
                </a:cxn>
                <a:cxn ang="f74">
                  <a:pos x="f171" y="f172"/>
                </a:cxn>
                <a:cxn ang="f74">
                  <a:pos x="f173" y="f174"/>
                </a:cxn>
                <a:cxn ang="f74">
                  <a:pos x="f175" y="f176"/>
                </a:cxn>
                <a:cxn ang="f74">
                  <a:pos x="f177" y="f178"/>
                </a:cxn>
                <a:cxn ang="f74">
                  <a:pos x="f179" y="f180"/>
                </a:cxn>
                <a:cxn ang="f74">
                  <a:pos x="f181" y="f182"/>
                </a:cxn>
                <a:cxn ang="f74">
                  <a:pos x="f183" y="f184"/>
                </a:cxn>
                <a:cxn ang="f74">
                  <a:pos x="f185" y="f186"/>
                </a:cxn>
                <a:cxn ang="f74">
                  <a:pos x="f187" y="f188"/>
                </a:cxn>
                <a:cxn ang="f74">
                  <a:pos x="f189" y="f190"/>
                </a:cxn>
                <a:cxn ang="f74">
                  <a:pos x="f191" y="f192"/>
                </a:cxn>
                <a:cxn ang="f74">
                  <a:pos x="f193" y="f194"/>
                </a:cxn>
              </a:cxnLst>
              <a:rect l="f135" t="f138" r="f136" b="f137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11" name="Freeform 26"/>
            <p:cNvSpPr/>
            <p:nvPr/>
          </p:nvSpPr>
          <p:spPr>
            <a:xfrm>
              <a:off x="5616409" y="729828"/>
              <a:ext cx="3312240" cy="652387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+- f51 0 f1"/>
                <a:gd name="f55" fmla="*/ 0 1 f52"/>
                <a:gd name="f56" fmla="*/ 584 1 f53"/>
                <a:gd name="f57" fmla="*/ 90 1 f52"/>
                <a:gd name="f58" fmla="*/ 560 1 f53"/>
                <a:gd name="f59" fmla="*/ 336 1 f52"/>
                <a:gd name="f60" fmla="*/ 498 1 f53"/>
                <a:gd name="f61" fmla="*/ 506 1 f52"/>
                <a:gd name="f62" fmla="*/ 456 1 f53"/>
                <a:gd name="f63" fmla="*/ 702 1 f52"/>
                <a:gd name="f64" fmla="*/ 410 1 f53"/>
                <a:gd name="f65" fmla="*/ 920 1 f52"/>
                <a:gd name="f66" fmla="*/ 360 1 f53"/>
                <a:gd name="f67" fmla="*/ 1154 1 f52"/>
                <a:gd name="f68" fmla="*/ 306 1 f53"/>
                <a:gd name="f69" fmla="*/ 1402 1 f52"/>
                <a:gd name="f70" fmla="*/ 254 1 f53"/>
                <a:gd name="f71" fmla="*/ 1656 1 f52"/>
                <a:gd name="f72" fmla="*/ 202 1 f53"/>
                <a:gd name="f73" fmla="*/ 1916 1 f52"/>
                <a:gd name="f74" fmla="*/ 154 1 f53"/>
                <a:gd name="f75" fmla="*/ 2174 1 f52"/>
                <a:gd name="f76" fmla="*/ 108 1 f53"/>
                <a:gd name="f77" fmla="*/ 2302 1 f52"/>
                <a:gd name="f78" fmla="*/ 88 1 f53"/>
                <a:gd name="f79" fmla="*/ 2426 1 f52"/>
                <a:gd name="f80" fmla="*/ 68 1 f53"/>
                <a:gd name="f81" fmla="*/ 2550 1 f52"/>
                <a:gd name="f82" fmla="*/ 52 1 f53"/>
                <a:gd name="f83" fmla="*/ 2670 1 f52"/>
                <a:gd name="f84" fmla="*/ 36 1 f53"/>
                <a:gd name="f85" fmla="*/ 2788 1 f52"/>
                <a:gd name="f86" fmla="*/ 24 1 f53"/>
                <a:gd name="f87" fmla="*/ 2900 1 f52"/>
                <a:gd name="f88" fmla="*/ 14 1 f53"/>
                <a:gd name="f89" fmla="*/ 3008 1 f52"/>
                <a:gd name="f90" fmla="*/ 6 1 f53"/>
                <a:gd name="f91" fmla="*/ 3112 1 f52"/>
                <a:gd name="f92" fmla="*/ 0 1 f53"/>
                <a:gd name="f93" fmla="*/ f46 1 f52"/>
                <a:gd name="f94" fmla="*/ f47 1 f53"/>
                <a:gd name="f95" fmla="*/ f55 f43 1"/>
                <a:gd name="f96" fmla="*/ f93 f43 1"/>
                <a:gd name="f97" fmla="*/ f94 f44 1"/>
                <a:gd name="f98" fmla="*/ f92 f44 1"/>
                <a:gd name="f99" fmla="*/ f56 f44 1"/>
                <a:gd name="f100" fmla="*/ f57 f43 1"/>
                <a:gd name="f101" fmla="*/ f58 f44 1"/>
                <a:gd name="f102" fmla="*/ f59 f43 1"/>
                <a:gd name="f103" fmla="*/ f60 f44 1"/>
                <a:gd name="f104" fmla="*/ f61 f43 1"/>
                <a:gd name="f105" fmla="*/ f62 f44 1"/>
                <a:gd name="f106" fmla="*/ f63 f43 1"/>
                <a:gd name="f107" fmla="*/ f64 f44 1"/>
                <a:gd name="f108" fmla="*/ f65 f43 1"/>
                <a:gd name="f109" fmla="*/ f66 f44 1"/>
                <a:gd name="f110" fmla="*/ f67 f43 1"/>
                <a:gd name="f111" fmla="*/ f68 f44 1"/>
                <a:gd name="f112" fmla="*/ f69 f43 1"/>
                <a:gd name="f113" fmla="*/ f70 f44 1"/>
                <a:gd name="f114" fmla="*/ f71 f43 1"/>
                <a:gd name="f115" fmla="*/ f72 f44 1"/>
                <a:gd name="f116" fmla="*/ f73 f43 1"/>
                <a:gd name="f117" fmla="*/ f74 f44 1"/>
                <a:gd name="f118" fmla="*/ f75 f43 1"/>
                <a:gd name="f119" fmla="*/ f76 f44 1"/>
                <a:gd name="f120" fmla="*/ f77 f43 1"/>
                <a:gd name="f121" fmla="*/ f78 f44 1"/>
                <a:gd name="f122" fmla="*/ f79 f43 1"/>
                <a:gd name="f123" fmla="*/ f80 f44 1"/>
                <a:gd name="f124" fmla="*/ f81 f43 1"/>
                <a:gd name="f125" fmla="*/ f82 f44 1"/>
                <a:gd name="f126" fmla="*/ f83 f43 1"/>
                <a:gd name="f127" fmla="*/ f84 f44 1"/>
                <a:gd name="f128" fmla="*/ f85 f43 1"/>
                <a:gd name="f129" fmla="*/ f86 f44 1"/>
                <a:gd name="f130" fmla="*/ f87 f43 1"/>
                <a:gd name="f131" fmla="*/ f88 f44 1"/>
                <a:gd name="f132" fmla="*/ f89 f43 1"/>
                <a:gd name="f133" fmla="*/ f90 f44 1"/>
                <a:gd name="f134" fmla="*/ f9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95" y="f99"/>
                </a:cxn>
                <a:cxn ang="f54">
                  <a:pos x="f95" y="f99"/>
                </a:cxn>
                <a:cxn ang="f54">
                  <a:pos x="f100" y="f101"/>
                </a:cxn>
                <a:cxn ang="f54">
                  <a:pos x="f102" y="f103"/>
                </a:cxn>
                <a:cxn ang="f54">
                  <a:pos x="f104" y="f105"/>
                </a:cxn>
                <a:cxn ang="f54">
                  <a:pos x="f106" y="f107"/>
                </a:cxn>
                <a:cxn ang="f54">
                  <a:pos x="f108" y="f109"/>
                </a:cxn>
                <a:cxn ang="f54">
                  <a:pos x="f110" y="f111"/>
                </a:cxn>
                <a:cxn ang="f54">
                  <a:pos x="f112" y="f113"/>
                </a:cxn>
                <a:cxn ang="f54">
                  <a:pos x="f114" y="f115"/>
                </a:cxn>
                <a:cxn ang="f54">
                  <a:pos x="f116" y="f117"/>
                </a:cxn>
                <a:cxn ang="f54">
                  <a:pos x="f118" y="f119"/>
                </a:cxn>
                <a:cxn ang="f54">
                  <a:pos x="f120" y="f121"/>
                </a:cxn>
                <a:cxn ang="f54">
                  <a:pos x="f122" y="f123"/>
                </a:cxn>
                <a:cxn ang="f54">
                  <a:pos x="f124" y="f125"/>
                </a:cxn>
                <a:cxn ang="f54">
                  <a:pos x="f126" y="f127"/>
                </a:cxn>
                <a:cxn ang="f54">
                  <a:pos x="f128" y="f129"/>
                </a:cxn>
                <a:cxn ang="f54">
                  <a:pos x="f130" y="f131"/>
                </a:cxn>
                <a:cxn ang="f54">
                  <a:pos x="f132" y="f133"/>
                </a:cxn>
                <a:cxn ang="f54">
                  <a:pos x="f134" y="f98"/>
                </a:cxn>
              </a:cxnLst>
              <a:rect l="f95" t="f98" r="f96" b="f97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12" name="Freeform 28"/>
            <p:cNvSpPr/>
            <p:nvPr/>
          </p:nvSpPr>
          <p:spPr>
            <a:xfrm>
              <a:off x="211665" y="714192"/>
              <a:ext cx="8723376" cy="13315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+- f131 0 f1"/>
                <a:gd name="f135" fmla="*/ 8192 1 f132"/>
                <a:gd name="f136" fmla="*/ 512 1 f133"/>
                <a:gd name="f137" fmla="*/ 8040 1 f132"/>
                <a:gd name="f138" fmla="*/ 570 1 f133"/>
                <a:gd name="f139" fmla="*/ 7878 1 f132"/>
                <a:gd name="f140" fmla="*/ 620 1 f133"/>
                <a:gd name="f141" fmla="*/ 7706 1 f132"/>
                <a:gd name="f142" fmla="*/ 666 1 f133"/>
                <a:gd name="f143" fmla="*/ 7522 1 f132"/>
                <a:gd name="f144" fmla="*/ 702 1 f133"/>
                <a:gd name="f145" fmla="*/ 7322 1 f132"/>
                <a:gd name="f146" fmla="*/ 730 1 f133"/>
                <a:gd name="f147" fmla="*/ 7106 1 f132"/>
                <a:gd name="f148" fmla="*/ 750 1 f133"/>
                <a:gd name="f149" fmla="*/ 6872 1 f132"/>
                <a:gd name="f150" fmla="*/ 762 1 f133"/>
                <a:gd name="f151" fmla="*/ 6618 1 f132"/>
                <a:gd name="f152" fmla="*/ 760 1 f133"/>
                <a:gd name="f153" fmla="*/ 6342 1 f132"/>
                <a:gd name="f154" fmla="*/ 6042 1 f132"/>
                <a:gd name="f155" fmla="*/ 726 1 f133"/>
                <a:gd name="f156" fmla="*/ 5716 1 f132"/>
                <a:gd name="f157" fmla="*/ 690 1 f133"/>
                <a:gd name="f158" fmla="*/ 5364 1 f132"/>
                <a:gd name="f159" fmla="*/ 642 1 f133"/>
                <a:gd name="f160" fmla="*/ 4982 1 f132"/>
                <a:gd name="f161" fmla="*/ 578 1 f133"/>
                <a:gd name="f162" fmla="*/ 4568 1 f132"/>
                <a:gd name="f163" fmla="*/ 500 1 f133"/>
                <a:gd name="f164" fmla="*/ 4122 1 f132"/>
                <a:gd name="f165" fmla="*/ 406 1 f133"/>
                <a:gd name="f166" fmla="*/ 3640 1 f132"/>
                <a:gd name="f167" fmla="*/ 296 1 f133"/>
                <a:gd name="f168" fmla="*/ 3396 1 f132"/>
                <a:gd name="f169" fmla="*/ 240 1 f133"/>
                <a:gd name="f170" fmla="*/ 2934 1 f132"/>
                <a:gd name="f171" fmla="*/ 148 1 f133"/>
                <a:gd name="f172" fmla="*/ 2512 1 f132"/>
                <a:gd name="f173" fmla="*/ 82 1 f133"/>
                <a:gd name="f174" fmla="*/ 2126 1 f132"/>
                <a:gd name="f175" fmla="*/ 36 1 f133"/>
                <a:gd name="f176" fmla="*/ 1776 1 f132"/>
                <a:gd name="f177" fmla="*/ 10 1 f133"/>
                <a:gd name="f178" fmla="*/ 1462 1 f132"/>
                <a:gd name="f179" fmla="*/ 0 1 f133"/>
                <a:gd name="f180" fmla="*/ 1182 1 f132"/>
                <a:gd name="f181" fmla="*/ 4 1 f133"/>
                <a:gd name="f182" fmla="*/ 934 1 f132"/>
                <a:gd name="f183" fmla="*/ 20 1 f133"/>
                <a:gd name="f184" fmla="*/ 716 1 f132"/>
                <a:gd name="f185" fmla="*/ 44 1 f133"/>
                <a:gd name="f186" fmla="*/ 530 1 f132"/>
                <a:gd name="f187" fmla="*/ 74 1 f133"/>
                <a:gd name="f188" fmla="*/ 374 1 f132"/>
                <a:gd name="f189" fmla="*/ 108 1 f133"/>
                <a:gd name="f190" fmla="*/ 248 1 f132"/>
                <a:gd name="f191" fmla="*/ 144 1 f133"/>
                <a:gd name="f192" fmla="*/ 148 1 f132"/>
                <a:gd name="f193" fmla="*/ 176 1 f133"/>
                <a:gd name="f194" fmla="*/ 48 1 f132"/>
                <a:gd name="f195" fmla="*/ 216 1 f133"/>
                <a:gd name="f196" fmla="*/ 0 1 f132"/>
                <a:gd name="f197" fmla="*/ 1192 1 f133"/>
                <a:gd name="f198" fmla="*/ 8196 1 f132"/>
                <a:gd name="f199" fmla="*/ 1186 1 f133"/>
                <a:gd name="f200" fmla="*/ 510 1 f133"/>
                <a:gd name="f201" fmla="*/ f126 1 f132"/>
                <a:gd name="f202" fmla="*/ f127 1 f133"/>
                <a:gd name="f203" fmla="*/ f196 f123 1"/>
                <a:gd name="f204" fmla="*/ f201 f123 1"/>
                <a:gd name="f205" fmla="*/ f202 f124 1"/>
                <a:gd name="f206" fmla="*/ f179 f124 1"/>
                <a:gd name="f207" fmla="*/ f135 f123 1"/>
                <a:gd name="f208" fmla="*/ f136 f124 1"/>
                <a:gd name="f209" fmla="*/ f137 f123 1"/>
                <a:gd name="f210" fmla="*/ f138 f124 1"/>
                <a:gd name="f211" fmla="*/ f139 f123 1"/>
                <a:gd name="f212" fmla="*/ f140 f124 1"/>
                <a:gd name="f213" fmla="*/ f141 f123 1"/>
                <a:gd name="f214" fmla="*/ f142 f124 1"/>
                <a:gd name="f215" fmla="*/ f143 f123 1"/>
                <a:gd name="f216" fmla="*/ f144 f124 1"/>
                <a:gd name="f217" fmla="*/ f145 f123 1"/>
                <a:gd name="f218" fmla="*/ f146 f124 1"/>
                <a:gd name="f219" fmla="*/ f147 f123 1"/>
                <a:gd name="f220" fmla="*/ f148 f124 1"/>
                <a:gd name="f221" fmla="*/ f149 f123 1"/>
                <a:gd name="f222" fmla="*/ f150 f124 1"/>
                <a:gd name="f223" fmla="*/ f151 f123 1"/>
                <a:gd name="f224" fmla="*/ f152 f124 1"/>
                <a:gd name="f225" fmla="*/ f153 f123 1"/>
                <a:gd name="f226" fmla="*/ f154 f123 1"/>
                <a:gd name="f227" fmla="*/ f155 f124 1"/>
                <a:gd name="f228" fmla="*/ f156 f123 1"/>
                <a:gd name="f229" fmla="*/ f157 f124 1"/>
                <a:gd name="f230" fmla="*/ f158 f123 1"/>
                <a:gd name="f231" fmla="*/ f159 f124 1"/>
                <a:gd name="f232" fmla="*/ f160 f123 1"/>
                <a:gd name="f233" fmla="*/ f161 f124 1"/>
                <a:gd name="f234" fmla="*/ f162 f123 1"/>
                <a:gd name="f235" fmla="*/ f163 f124 1"/>
                <a:gd name="f236" fmla="*/ f164 f123 1"/>
                <a:gd name="f237" fmla="*/ f165 f124 1"/>
                <a:gd name="f238" fmla="*/ f166 f123 1"/>
                <a:gd name="f239" fmla="*/ f167 f124 1"/>
                <a:gd name="f240" fmla="*/ f168 f123 1"/>
                <a:gd name="f241" fmla="*/ f169 f124 1"/>
                <a:gd name="f242" fmla="*/ f170 f123 1"/>
                <a:gd name="f243" fmla="*/ f171 f124 1"/>
                <a:gd name="f244" fmla="*/ f172 f123 1"/>
                <a:gd name="f245" fmla="*/ f173 f124 1"/>
                <a:gd name="f246" fmla="*/ f174 f123 1"/>
                <a:gd name="f247" fmla="*/ f175 f124 1"/>
                <a:gd name="f248" fmla="*/ f176 f123 1"/>
                <a:gd name="f249" fmla="*/ f177 f124 1"/>
                <a:gd name="f250" fmla="*/ f178 f123 1"/>
                <a:gd name="f251" fmla="*/ f180 f123 1"/>
                <a:gd name="f252" fmla="*/ f181 f124 1"/>
                <a:gd name="f253" fmla="*/ f182 f123 1"/>
                <a:gd name="f254" fmla="*/ f183 f124 1"/>
                <a:gd name="f255" fmla="*/ f184 f123 1"/>
                <a:gd name="f256" fmla="*/ f185 f124 1"/>
                <a:gd name="f257" fmla="*/ f186 f123 1"/>
                <a:gd name="f258" fmla="*/ f187 f124 1"/>
                <a:gd name="f259" fmla="*/ f188 f123 1"/>
                <a:gd name="f260" fmla="*/ f189 f124 1"/>
                <a:gd name="f261" fmla="*/ f190 f123 1"/>
                <a:gd name="f262" fmla="*/ f191 f124 1"/>
                <a:gd name="f263" fmla="*/ f192 f123 1"/>
                <a:gd name="f264" fmla="*/ f193 f124 1"/>
                <a:gd name="f265" fmla="*/ f194 f123 1"/>
                <a:gd name="f266" fmla="*/ f195 f124 1"/>
                <a:gd name="f267" fmla="*/ f197 f124 1"/>
                <a:gd name="f268" fmla="*/ f198 f123 1"/>
                <a:gd name="f269" fmla="*/ f199 f124 1"/>
                <a:gd name="f270" fmla="*/ f200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207" y="f208"/>
                </a:cxn>
                <a:cxn ang="f134">
                  <a:pos x="f209" y="f210"/>
                </a:cxn>
                <a:cxn ang="f134">
                  <a:pos x="f211" y="f212"/>
                </a:cxn>
                <a:cxn ang="f134">
                  <a:pos x="f213" y="f214"/>
                </a:cxn>
                <a:cxn ang="f134">
                  <a:pos x="f215" y="f216"/>
                </a:cxn>
                <a:cxn ang="f134">
                  <a:pos x="f217" y="f218"/>
                </a:cxn>
                <a:cxn ang="f134">
                  <a:pos x="f219" y="f220"/>
                </a:cxn>
                <a:cxn ang="f134">
                  <a:pos x="f221" y="f222"/>
                </a:cxn>
                <a:cxn ang="f134">
                  <a:pos x="f223" y="f224"/>
                </a:cxn>
                <a:cxn ang="f134">
                  <a:pos x="f225" y="f220"/>
                </a:cxn>
                <a:cxn ang="f134">
                  <a:pos x="f226" y="f227"/>
                </a:cxn>
                <a:cxn ang="f134">
                  <a:pos x="f228" y="f229"/>
                </a:cxn>
                <a:cxn ang="f134">
                  <a:pos x="f230" y="f231"/>
                </a:cxn>
                <a:cxn ang="f134">
                  <a:pos x="f232" y="f233"/>
                </a:cxn>
                <a:cxn ang="f134">
                  <a:pos x="f234" y="f235"/>
                </a:cxn>
                <a:cxn ang="f134">
                  <a:pos x="f236" y="f237"/>
                </a:cxn>
                <a:cxn ang="f134">
                  <a:pos x="f238" y="f239"/>
                </a:cxn>
                <a:cxn ang="f134">
                  <a:pos x="f240" y="f241"/>
                </a:cxn>
                <a:cxn ang="f134">
                  <a:pos x="f242" y="f243"/>
                </a:cxn>
                <a:cxn ang="f134">
                  <a:pos x="f244" y="f245"/>
                </a:cxn>
                <a:cxn ang="f134">
                  <a:pos x="f246" y="f247"/>
                </a:cxn>
                <a:cxn ang="f134">
                  <a:pos x="f248" y="f249"/>
                </a:cxn>
                <a:cxn ang="f134">
                  <a:pos x="f250" y="f206"/>
                </a:cxn>
                <a:cxn ang="f134">
                  <a:pos x="f251" y="f252"/>
                </a:cxn>
                <a:cxn ang="f134">
                  <a:pos x="f253" y="f254"/>
                </a:cxn>
                <a:cxn ang="f134">
                  <a:pos x="f255" y="f256"/>
                </a:cxn>
                <a:cxn ang="f134">
                  <a:pos x="f257" y="f258"/>
                </a:cxn>
                <a:cxn ang="f134">
                  <a:pos x="f259" y="f260"/>
                </a:cxn>
                <a:cxn ang="f134">
                  <a:pos x="f261" y="f262"/>
                </a:cxn>
                <a:cxn ang="f134">
                  <a:pos x="f263" y="f264"/>
                </a:cxn>
                <a:cxn ang="f134">
                  <a:pos x="f265" y="f266"/>
                </a:cxn>
                <a:cxn ang="f134">
                  <a:pos x="f203" y="f241"/>
                </a:cxn>
                <a:cxn ang="f134">
                  <a:pos x="f207" y="f267"/>
                </a:cxn>
                <a:cxn ang="f134">
                  <a:pos x="f268" y="f269"/>
                </a:cxn>
                <a:cxn ang="f134">
                  <a:pos x="f268" y="f270"/>
                </a:cxn>
                <a:cxn ang="f134">
                  <a:pos x="f207" y="f208"/>
                </a:cxn>
              </a:cxnLst>
              <a:rect l="f203" t="f206" r="f204" b="f205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6" y="f121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</p:grpSp>
      <p:sp>
        <p:nvSpPr>
          <p:cNvPr id="13" name="Title 21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3" cy="1252728"/>
          </a:xfrm>
        </p:spPr>
        <p:txBody>
          <a:bodyPr anchor="b" anchorCtr="0"/>
          <a:lstStyle>
            <a:lvl1pPr algn="l">
              <a:defRPr sz="3200">
                <a:solidFill>
                  <a:srgbClr val="073E87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 txBox="1">
            <a:spLocks noGrp="1"/>
          </p:cNvSpPr>
          <p:nvPr>
            <p:ph idx="1"/>
          </p:nvPr>
        </p:nvSpPr>
        <p:spPr>
          <a:xfrm>
            <a:off x="4651964" y="1828800"/>
            <a:ext cx="3904076" cy="3810003"/>
          </a:xfrm>
        </p:spPr>
        <p:txBody>
          <a:bodyPr anchor="ctr"/>
          <a:lstStyle>
            <a:lvl1pPr>
              <a:spcBef>
                <a:spcPts val="500"/>
              </a:spcBef>
              <a:buClr>
                <a:srgbClr val="FFFFFF"/>
              </a:buClr>
              <a:defRPr sz="2200"/>
            </a:lvl1pPr>
            <a:lvl2pPr>
              <a:buClr>
                <a:srgbClr val="FFFFFF"/>
              </a:buClr>
              <a:defRPr sz="2000"/>
            </a:lvl2pPr>
            <a:lvl3pPr>
              <a:spcBef>
                <a:spcPts val="400"/>
              </a:spcBef>
              <a:buClr>
                <a:srgbClr val="FFFFFF"/>
              </a:buClr>
              <a:defRPr sz="1800"/>
            </a:lvl3pPr>
            <a:lvl4pPr>
              <a:buClr>
                <a:srgbClr val="FFFFFF"/>
              </a:buClr>
              <a:defRPr sz="1600"/>
            </a:lvl4pPr>
            <a:lvl5pPr>
              <a:buClr>
                <a:srgbClr val="FFFFF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919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4"/>
          <p:cNvSpPr/>
          <p:nvPr/>
        </p:nvSpPr>
        <p:spPr>
          <a:xfrm>
            <a:off x="228600" y="228600"/>
            <a:ext cx="8695944" cy="6035040"/>
          </a:xfrm>
          <a:custGeom>
            <a:avLst>
              <a:gd name="f0" fmla="val 27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11665" y="5353967"/>
            <a:ext cx="8723376" cy="1331576"/>
            <a:chOff x="211665" y="5353967"/>
            <a:chExt cx="8723376" cy="1331576"/>
          </a:xfrm>
        </p:grpSpPr>
        <p:sp>
          <p:nvSpPr>
            <p:cNvPr id="4" name="Freeform 14"/>
            <p:cNvSpPr/>
            <p:nvPr/>
          </p:nvSpPr>
          <p:spPr>
            <a:xfrm>
              <a:off x="6054919" y="5499183"/>
              <a:ext cx="2880122" cy="7149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+- f103 0 f1"/>
                <a:gd name="f107" fmla="*/ 2700 1 f104"/>
                <a:gd name="f108" fmla="*/ 0 1 f105"/>
                <a:gd name="f109" fmla="*/ 2586 1 f104"/>
                <a:gd name="f110" fmla="*/ 18 1 f105"/>
                <a:gd name="f111" fmla="*/ 2470 1 f104"/>
                <a:gd name="f112" fmla="*/ 38 1 f105"/>
                <a:gd name="f113" fmla="*/ 2352 1 f104"/>
                <a:gd name="f114" fmla="*/ 60 1 f105"/>
                <a:gd name="f115" fmla="*/ 2230 1 f104"/>
                <a:gd name="f116" fmla="*/ 82 1 f105"/>
                <a:gd name="f117" fmla="*/ 2106 1 f104"/>
                <a:gd name="f118" fmla="*/ 108 1 f105"/>
                <a:gd name="f119" fmla="*/ 1978 1 f104"/>
                <a:gd name="f120" fmla="*/ 134 1 f105"/>
                <a:gd name="f121" fmla="*/ 1848 1 f104"/>
                <a:gd name="f122" fmla="*/ 164 1 f105"/>
                <a:gd name="f123" fmla="*/ 1714 1 f104"/>
                <a:gd name="f124" fmla="*/ 194 1 f105"/>
                <a:gd name="f125" fmla="*/ 1472 1 f104"/>
                <a:gd name="f126" fmla="*/ 252 1 f105"/>
                <a:gd name="f127" fmla="*/ 1236 1 f104"/>
                <a:gd name="f128" fmla="*/ 304 1 f105"/>
                <a:gd name="f129" fmla="*/ 1010 1 f104"/>
                <a:gd name="f130" fmla="*/ 352 1 f105"/>
                <a:gd name="f131" fmla="*/ 792 1 f104"/>
                <a:gd name="f132" fmla="*/ 398 1 f105"/>
                <a:gd name="f133" fmla="*/ 584 1 f104"/>
                <a:gd name="f134" fmla="*/ 438 1 f105"/>
                <a:gd name="f135" fmla="*/ 382 1 f104"/>
                <a:gd name="f136" fmla="*/ 474 1 f105"/>
                <a:gd name="f137" fmla="*/ 188 1 f104"/>
                <a:gd name="f138" fmla="*/ 508 1 f105"/>
                <a:gd name="f139" fmla="*/ 0 1 f104"/>
                <a:gd name="f140" fmla="*/ 538 1 f105"/>
                <a:gd name="f141" fmla="*/ 130 1 f104"/>
                <a:gd name="f142" fmla="*/ 556 1 f105"/>
                <a:gd name="f143" fmla="*/ 254 1 f104"/>
                <a:gd name="f144" fmla="*/ 572 1 f105"/>
                <a:gd name="f145" fmla="*/ 374 1 f104"/>
                <a:gd name="f146" fmla="*/ 586 1 f105"/>
                <a:gd name="f147" fmla="*/ 492 1 f104"/>
                <a:gd name="f148" fmla="*/ 598 1 f105"/>
                <a:gd name="f149" fmla="*/ 606 1 f104"/>
                <a:gd name="f150" fmla="*/ 610 1 f105"/>
                <a:gd name="f151" fmla="*/ 716 1 f104"/>
                <a:gd name="f152" fmla="*/ 618 1 f105"/>
                <a:gd name="f153" fmla="*/ 822 1 f104"/>
                <a:gd name="f154" fmla="*/ 626 1 f105"/>
                <a:gd name="f155" fmla="*/ 926 1 f104"/>
                <a:gd name="f156" fmla="*/ 632 1 f105"/>
                <a:gd name="f157" fmla="*/ 1028 1 f104"/>
                <a:gd name="f158" fmla="*/ 636 1 f105"/>
                <a:gd name="f159" fmla="*/ 1126 1 f104"/>
                <a:gd name="f160" fmla="*/ 638 1 f105"/>
                <a:gd name="f161" fmla="*/ 1220 1 f104"/>
                <a:gd name="f162" fmla="*/ 640 1 f105"/>
                <a:gd name="f163" fmla="*/ 1312 1 f104"/>
                <a:gd name="f164" fmla="*/ 1402 1 f104"/>
                <a:gd name="f165" fmla="*/ 1490 1 f104"/>
                <a:gd name="f166" fmla="*/ 1574 1 f104"/>
                <a:gd name="f167" fmla="*/ 1656 1 f104"/>
                <a:gd name="f168" fmla="*/ 1734 1 f104"/>
                <a:gd name="f169" fmla="*/ 620 1 f105"/>
                <a:gd name="f170" fmla="*/ 1812 1 f104"/>
                <a:gd name="f171" fmla="*/ 612 1 f105"/>
                <a:gd name="f172" fmla="*/ 1886 1 f104"/>
                <a:gd name="f173" fmla="*/ 602 1 f105"/>
                <a:gd name="f174" fmla="*/ 1960 1 f104"/>
                <a:gd name="f175" fmla="*/ 592 1 f105"/>
                <a:gd name="f176" fmla="*/ 2030 1 f104"/>
                <a:gd name="f177" fmla="*/ 580 1 f105"/>
                <a:gd name="f178" fmla="*/ 2100 1 f104"/>
                <a:gd name="f179" fmla="*/ 568 1 f105"/>
                <a:gd name="f180" fmla="*/ 2166 1 f104"/>
                <a:gd name="f181" fmla="*/ 554 1 f105"/>
                <a:gd name="f182" fmla="*/ 2232 1 f104"/>
                <a:gd name="f183" fmla="*/ 540 1 f105"/>
                <a:gd name="f184" fmla="*/ 2296 1 f104"/>
                <a:gd name="f185" fmla="*/ 524 1 f105"/>
                <a:gd name="f186" fmla="*/ 2358 1 f104"/>
                <a:gd name="f187" fmla="*/ 2418 1 f104"/>
                <a:gd name="f188" fmla="*/ 490 1 f105"/>
                <a:gd name="f189" fmla="*/ 2478 1 f104"/>
                <a:gd name="f190" fmla="*/ 472 1 f105"/>
                <a:gd name="f191" fmla="*/ 2592 1 f104"/>
                <a:gd name="f192" fmla="*/ 432 1 f105"/>
                <a:gd name="f193" fmla="*/ 2702 1 f104"/>
                <a:gd name="f194" fmla="*/ 390 1 f105"/>
                <a:gd name="f195" fmla="*/ 2706 1 f104"/>
                <a:gd name="f196" fmla="*/ 388 1 f105"/>
                <a:gd name="f197" fmla="*/ f98 1 f104"/>
                <a:gd name="f198" fmla="*/ f99 1 f105"/>
                <a:gd name="f199" fmla="*/ f139 f95 1"/>
                <a:gd name="f200" fmla="*/ f197 f95 1"/>
                <a:gd name="f201" fmla="*/ f198 f96 1"/>
                <a:gd name="f202" fmla="*/ f108 f96 1"/>
                <a:gd name="f203" fmla="*/ f107 f95 1"/>
                <a:gd name="f204" fmla="*/ f109 f95 1"/>
                <a:gd name="f205" fmla="*/ f110 f96 1"/>
                <a:gd name="f206" fmla="*/ f111 f95 1"/>
                <a:gd name="f207" fmla="*/ f112 f96 1"/>
                <a:gd name="f208" fmla="*/ f113 f95 1"/>
                <a:gd name="f209" fmla="*/ f114 f96 1"/>
                <a:gd name="f210" fmla="*/ f115 f95 1"/>
                <a:gd name="f211" fmla="*/ f116 f96 1"/>
                <a:gd name="f212" fmla="*/ f117 f95 1"/>
                <a:gd name="f213" fmla="*/ f118 f96 1"/>
                <a:gd name="f214" fmla="*/ f119 f95 1"/>
                <a:gd name="f215" fmla="*/ f120 f96 1"/>
                <a:gd name="f216" fmla="*/ f121 f95 1"/>
                <a:gd name="f217" fmla="*/ f122 f96 1"/>
                <a:gd name="f218" fmla="*/ f123 f95 1"/>
                <a:gd name="f219" fmla="*/ f124 f96 1"/>
                <a:gd name="f220" fmla="*/ f125 f95 1"/>
                <a:gd name="f221" fmla="*/ f126 f96 1"/>
                <a:gd name="f222" fmla="*/ f127 f95 1"/>
                <a:gd name="f223" fmla="*/ f128 f96 1"/>
                <a:gd name="f224" fmla="*/ f129 f95 1"/>
                <a:gd name="f225" fmla="*/ f130 f96 1"/>
                <a:gd name="f226" fmla="*/ f131 f95 1"/>
                <a:gd name="f227" fmla="*/ f132 f96 1"/>
                <a:gd name="f228" fmla="*/ f133 f95 1"/>
                <a:gd name="f229" fmla="*/ f134 f96 1"/>
                <a:gd name="f230" fmla="*/ f135 f95 1"/>
                <a:gd name="f231" fmla="*/ f136 f96 1"/>
                <a:gd name="f232" fmla="*/ f137 f95 1"/>
                <a:gd name="f233" fmla="*/ f138 f96 1"/>
                <a:gd name="f234" fmla="*/ f140 f96 1"/>
                <a:gd name="f235" fmla="*/ f141 f95 1"/>
                <a:gd name="f236" fmla="*/ f142 f96 1"/>
                <a:gd name="f237" fmla="*/ f143 f95 1"/>
                <a:gd name="f238" fmla="*/ f144 f96 1"/>
                <a:gd name="f239" fmla="*/ f145 f95 1"/>
                <a:gd name="f240" fmla="*/ f146 f96 1"/>
                <a:gd name="f241" fmla="*/ f147 f95 1"/>
                <a:gd name="f242" fmla="*/ f148 f96 1"/>
                <a:gd name="f243" fmla="*/ f149 f95 1"/>
                <a:gd name="f244" fmla="*/ f150 f96 1"/>
                <a:gd name="f245" fmla="*/ f151 f95 1"/>
                <a:gd name="f246" fmla="*/ f152 f96 1"/>
                <a:gd name="f247" fmla="*/ f153 f95 1"/>
                <a:gd name="f248" fmla="*/ f154 f96 1"/>
                <a:gd name="f249" fmla="*/ f155 f95 1"/>
                <a:gd name="f250" fmla="*/ f156 f96 1"/>
                <a:gd name="f251" fmla="*/ f157 f95 1"/>
                <a:gd name="f252" fmla="*/ f158 f96 1"/>
                <a:gd name="f253" fmla="*/ f159 f95 1"/>
                <a:gd name="f254" fmla="*/ f160 f96 1"/>
                <a:gd name="f255" fmla="*/ f161 f95 1"/>
                <a:gd name="f256" fmla="*/ f162 f96 1"/>
                <a:gd name="f257" fmla="*/ f163 f95 1"/>
                <a:gd name="f258" fmla="*/ f164 f95 1"/>
                <a:gd name="f259" fmla="*/ f165 f95 1"/>
                <a:gd name="f260" fmla="*/ f166 f95 1"/>
                <a:gd name="f261" fmla="*/ f167 f95 1"/>
                <a:gd name="f262" fmla="*/ f168 f95 1"/>
                <a:gd name="f263" fmla="*/ f169 f96 1"/>
                <a:gd name="f264" fmla="*/ f170 f95 1"/>
                <a:gd name="f265" fmla="*/ f171 f96 1"/>
                <a:gd name="f266" fmla="*/ f172 f95 1"/>
                <a:gd name="f267" fmla="*/ f173 f96 1"/>
                <a:gd name="f268" fmla="*/ f174 f95 1"/>
                <a:gd name="f269" fmla="*/ f175 f96 1"/>
                <a:gd name="f270" fmla="*/ f176 f95 1"/>
                <a:gd name="f271" fmla="*/ f177 f96 1"/>
                <a:gd name="f272" fmla="*/ f178 f95 1"/>
                <a:gd name="f273" fmla="*/ f179 f96 1"/>
                <a:gd name="f274" fmla="*/ f180 f95 1"/>
                <a:gd name="f275" fmla="*/ f181 f96 1"/>
                <a:gd name="f276" fmla="*/ f182 f95 1"/>
                <a:gd name="f277" fmla="*/ f183 f96 1"/>
                <a:gd name="f278" fmla="*/ f184 f95 1"/>
                <a:gd name="f279" fmla="*/ f185 f96 1"/>
                <a:gd name="f280" fmla="*/ f186 f95 1"/>
                <a:gd name="f281" fmla="*/ f187 f95 1"/>
                <a:gd name="f282" fmla="*/ f188 f96 1"/>
                <a:gd name="f283" fmla="*/ f189 f95 1"/>
                <a:gd name="f284" fmla="*/ f190 f96 1"/>
                <a:gd name="f285" fmla="*/ f191 f95 1"/>
                <a:gd name="f286" fmla="*/ f192 f96 1"/>
                <a:gd name="f287" fmla="*/ f193 f95 1"/>
                <a:gd name="f288" fmla="*/ f194 f96 1"/>
                <a:gd name="f289" fmla="*/ f195 f95 1"/>
                <a:gd name="f290" fmla="*/ f19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6">
                  <a:pos x="f203" y="f202"/>
                </a:cxn>
                <a:cxn ang="f106">
                  <a:pos x="f203" y="f202"/>
                </a:cxn>
                <a:cxn ang="f106">
                  <a:pos x="f204" y="f205"/>
                </a:cxn>
                <a:cxn ang="f106">
                  <a:pos x="f206" y="f207"/>
                </a:cxn>
                <a:cxn ang="f106">
                  <a:pos x="f208" y="f209"/>
                </a:cxn>
                <a:cxn ang="f106">
                  <a:pos x="f210" y="f211"/>
                </a:cxn>
                <a:cxn ang="f106">
                  <a:pos x="f212" y="f213"/>
                </a:cxn>
                <a:cxn ang="f106">
                  <a:pos x="f214" y="f215"/>
                </a:cxn>
                <a:cxn ang="f106">
                  <a:pos x="f216" y="f217"/>
                </a:cxn>
                <a:cxn ang="f106">
                  <a:pos x="f218" y="f219"/>
                </a:cxn>
                <a:cxn ang="f106">
                  <a:pos x="f218" y="f219"/>
                </a:cxn>
                <a:cxn ang="f106">
                  <a:pos x="f220" y="f221"/>
                </a:cxn>
                <a:cxn ang="f106">
                  <a:pos x="f222" y="f223"/>
                </a:cxn>
                <a:cxn ang="f106">
                  <a:pos x="f224" y="f225"/>
                </a:cxn>
                <a:cxn ang="f106">
                  <a:pos x="f226" y="f227"/>
                </a:cxn>
                <a:cxn ang="f106">
                  <a:pos x="f228" y="f229"/>
                </a:cxn>
                <a:cxn ang="f106">
                  <a:pos x="f230" y="f231"/>
                </a:cxn>
                <a:cxn ang="f106">
                  <a:pos x="f232" y="f233"/>
                </a:cxn>
                <a:cxn ang="f106">
                  <a:pos x="f199" y="f234"/>
                </a:cxn>
                <a:cxn ang="f106">
                  <a:pos x="f199" y="f234"/>
                </a:cxn>
                <a:cxn ang="f106">
                  <a:pos x="f235" y="f236"/>
                </a:cxn>
                <a:cxn ang="f106">
                  <a:pos x="f237" y="f238"/>
                </a:cxn>
                <a:cxn ang="f106">
                  <a:pos x="f239" y="f240"/>
                </a:cxn>
                <a:cxn ang="f106">
                  <a:pos x="f241" y="f242"/>
                </a:cxn>
                <a:cxn ang="f106">
                  <a:pos x="f243" y="f244"/>
                </a:cxn>
                <a:cxn ang="f106">
                  <a:pos x="f245" y="f246"/>
                </a:cxn>
                <a:cxn ang="f106">
                  <a:pos x="f247" y="f248"/>
                </a:cxn>
                <a:cxn ang="f106">
                  <a:pos x="f249" y="f250"/>
                </a:cxn>
                <a:cxn ang="f106">
                  <a:pos x="f251" y="f252"/>
                </a:cxn>
                <a:cxn ang="f106">
                  <a:pos x="f253" y="f254"/>
                </a:cxn>
                <a:cxn ang="f106">
                  <a:pos x="f255" y="f256"/>
                </a:cxn>
                <a:cxn ang="f106">
                  <a:pos x="f257" y="f256"/>
                </a:cxn>
                <a:cxn ang="f106">
                  <a:pos x="f258" y="f254"/>
                </a:cxn>
                <a:cxn ang="f106">
                  <a:pos x="f259" y="f252"/>
                </a:cxn>
                <a:cxn ang="f106">
                  <a:pos x="f260" y="f250"/>
                </a:cxn>
                <a:cxn ang="f106">
                  <a:pos x="f261" y="f248"/>
                </a:cxn>
                <a:cxn ang="f106">
                  <a:pos x="f262" y="f263"/>
                </a:cxn>
                <a:cxn ang="f106">
                  <a:pos x="f264" y="f265"/>
                </a:cxn>
                <a:cxn ang="f106">
                  <a:pos x="f266" y="f267"/>
                </a:cxn>
                <a:cxn ang="f106">
                  <a:pos x="f268" y="f269"/>
                </a:cxn>
                <a:cxn ang="f106">
                  <a:pos x="f270" y="f271"/>
                </a:cxn>
                <a:cxn ang="f106">
                  <a:pos x="f272" y="f273"/>
                </a:cxn>
                <a:cxn ang="f106">
                  <a:pos x="f274" y="f275"/>
                </a:cxn>
                <a:cxn ang="f106">
                  <a:pos x="f276" y="f277"/>
                </a:cxn>
                <a:cxn ang="f106">
                  <a:pos x="f278" y="f279"/>
                </a:cxn>
                <a:cxn ang="f106">
                  <a:pos x="f280" y="f233"/>
                </a:cxn>
                <a:cxn ang="f106">
                  <a:pos x="f281" y="f282"/>
                </a:cxn>
                <a:cxn ang="f106">
                  <a:pos x="f283" y="f284"/>
                </a:cxn>
                <a:cxn ang="f106">
                  <a:pos x="f285" y="f286"/>
                </a:cxn>
                <a:cxn ang="f106">
                  <a:pos x="f287" y="f288"/>
                </a:cxn>
                <a:cxn ang="f106">
                  <a:pos x="f287" y="f288"/>
                </a:cxn>
                <a:cxn ang="f106">
                  <a:pos x="f289" y="f290"/>
                </a:cxn>
                <a:cxn ang="f106">
                  <a:pos x="f289" y="f290"/>
                </a:cxn>
                <a:cxn ang="f106">
                  <a:pos x="f289" y="f202"/>
                </a:cxn>
                <a:cxn ang="f106">
                  <a:pos x="f289" y="f202"/>
                </a:cxn>
                <a:cxn ang="f106">
                  <a:pos x="f203" y="f202"/>
                </a:cxn>
                <a:cxn ang="f106">
                  <a:pos x="f203" y="f202"/>
                </a:cxn>
              </a:cxnLst>
              <a:rect l="f199" t="f202" r="f200" b="f201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6" y="f5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5" name="Freeform 18"/>
            <p:cNvSpPr/>
            <p:nvPr/>
          </p:nvSpPr>
          <p:spPr>
            <a:xfrm>
              <a:off x="2622407" y="5370719"/>
              <a:ext cx="5551624" cy="8512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+- f132 0 f1"/>
                <a:gd name="f136" fmla="*/ 5216 1 f133"/>
                <a:gd name="f137" fmla="*/ 714 1 f134"/>
                <a:gd name="f138" fmla="*/ 4984 1 f133"/>
                <a:gd name="f139" fmla="*/ 686 1 f134"/>
                <a:gd name="f140" fmla="*/ 4478 1 f133"/>
                <a:gd name="f141" fmla="*/ 610 1 f134"/>
                <a:gd name="f142" fmla="*/ 3914 1 f133"/>
                <a:gd name="f143" fmla="*/ 508 1 f134"/>
                <a:gd name="f144" fmla="*/ 3286 1 f133"/>
                <a:gd name="f145" fmla="*/ 374 1 f134"/>
                <a:gd name="f146" fmla="*/ 2946 1 f133"/>
                <a:gd name="f147" fmla="*/ 296 1 f134"/>
                <a:gd name="f148" fmla="*/ 2682 1 f133"/>
                <a:gd name="f149" fmla="*/ 236 1 f134"/>
                <a:gd name="f150" fmla="*/ 2430 1 f133"/>
                <a:gd name="f151" fmla="*/ 184 1 f134"/>
                <a:gd name="f152" fmla="*/ 2190 1 f133"/>
                <a:gd name="f153" fmla="*/ 140 1 f134"/>
                <a:gd name="f154" fmla="*/ 1960 1 f133"/>
                <a:gd name="f155" fmla="*/ 102 1 f134"/>
                <a:gd name="f156" fmla="*/ 1740 1 f133"/>
                <a:gd name="f157" fmla="*/ 72 1 f134"/>
                <a:gd name="f158" fmla="*/ 1334 1 f133"/>
                <a:gd name="f159" fmla="*/ 28 1 f134"/>
                <a:gd name="f160" fmla="*/ 970 1 f133"/>
                <a:gd name="f161" fmla="*/ 4 1 f134"/>
                <a:gd name="f162" fmla="*/ 644 1 f133"/>
                <a:gd name="f163" fmla="*/ 0 1 f134"/>
                <a:gd name="f164" fmla="*/ 358 1 f133"/>
                <a:gd name="f165" fmla="*/ 10 1 f134"/>
                <a:gd name="f166" fmla="*/ 110 1 f133"/>
                <a:gd name="f167" fmla="*/ 32 1 f134"/>
                <a:gd name="f168" fmla="*/ 0 1 f133"/>
                <a:gd name="f169" fmla="*/ 48 1 f134"/>
                <a:gd name="f170" fmla="*/ 314 1 f133"/>
                <a:gd name="f171" fmla="*/ 86 1 f134"/>
                <a:gd name="f172" fmla="*/ 652 1 f133"/>
                <a:gd name="f173" fmla="*/ 1014 1 f133"/>
                <a:gd name="f174" fmla="*/ 210 1 f134"/>
                <a:gd name="f175" fmla="*/ 1402 1 f133"/>
                <a:gd name="f176" fmla="*/ 1756 1 f133"/>
                <a:gd name="f177" fmla="*/ 378 1 f134"/>
                <a:gd name="f178" fmla="*/ 2408 1 f133"/>
                <a:gd name="f179" fmla="*/ 516 1 f134"/>
                <a:gd name="f180" fmla="*/ 2708 1 f133"/>
                <a:gd name="f181" fmla="*/ 572 1 f134"/>
                <a:gd name="f182" fmla="*/ 2992 1 f133"/>
                <a:gd name="f183" fmla="*/ 620 1 f134"/>
                <a:gd name="f184" fmla="*/ 3260 1 f133"/>
                <a:gd name="f185" fmla="*/ 662 1 f134"/>
                <a:gd name="f186" fmla="*/ 3512 1 f133"/>
                <a:gd name="f187" fmla="*/ 694 1 f134"/>
                <a:gd name="f188" fmla="*/ 3750 1 f133"/>
                <a:gd name="f189" fmla="*/ 722 1 f134"/>
                <a:gd name="f190" fmla="*/ 3974 1 f133"/>
                <a:gd name="f191" fmla="*/ 740 1 f134"/>
                <a:gd name="f192" fmla="*/ 4184 1 f133"/>
                <a:gd name="f193" fmla="*/ 754 1 f134"/>
                <a:gd name="f194" fmla="*/ 4384 1 f133"/>
                <a:gd name="f195" fmla="*/ 762 1 f134"/>
                <a:gd name="f196" fmla="*/ 4570 1 f133"/>
                <a:gd name="f197" fmla="*/ 4746 1 f133"/>
                <a:gd name="f198" fmla="*/ 758 1 f134"/>
                <a:gd name="f199" fmla="*/ 4912 1 f133"/>
                <a:gd name="f200" fmla="*/ 748 1 f134"/>
                <a:gd name="f201" fmla="*/ 5068 1 f133"/>
                <a:gd name="f202" fmla="*/ 732 1 f134"/>
                <a:gd name="f203" fmla="*/ f127 1 f133"/>
                <a:gd name="f204" fmla="*/ f128 1 f134"/>
                <a:gd name="f205" fmla="*/ f168 f124 1"/>
                <a:gd name="f206" fmla="*/ f203 f124 1"/>
                <a:gd name="f207" fmla="*/ f204 f125 1"/>
                <a:gd name="f208" fmla="*/ f163 f125 1"/>
                <a:gd name="f209" fmla="*/ f136 f124 1"/>
                <a:gd name="f210" fmla="*/ f137 f125 1"/>
                <a:gd name="f211" fmla="*/ f138 f124 1"/>
                <a:gd name="f212" fmla="*/ f139 f125 1"/>
                <a:gd name="f213" fmla="*/ f140 f124 1"/>
                <a:gd name="f214" fmla="*/ f141 f125 1"/>
                <a:gd name="f215" fmla="*/ f142 f124 1"/>
                <a:gd name="f216" fmla="*/ f143 f125 1"/>
                <a:gd name="f217" fmla="*/ f144 f124 1"/>
                <a:gd name="f218" fmla="*/ f145 f125 1"/>
                <a:gd name="f219" fmla="*/ f146 f124 1"/>
                <a:gd name="f220" fmla="*/ f147 f125 1"/>
                <a:gd name="f221" fmla="*/ f148 f124 1"/>
                <a:gd name="f222" fmla="*/ f149 f125 1"/>
                <a:gd name="f223" fmla="*/ f150 f124 1"/>
                <a:gd name="f224" fmla="*/ f151 f125 1"/>
                <a:gd name="f225" fmla="*/ f152 f124 1"/>
                <a:gd name="f226" fmla="*/ f153 f125 1"/>
                <a:gd name="f227" fmla="*/ f154 f124 1"/>
                <a:gd name="f228" fmla="*/ f155 f125 1"/>
                <a:gd name="f229" fmla="*/ f156 f124 1"/>
                <a:gd name="f230" fmla="*/ f157 f125 1"/>
                <a:gd name="f231" fmla="*/ f158 f124 1"/>
                <a:gd name="f232" fmla="*/ f159 f125 1"/>
                <a:gd name="f233" fmla="*/ f160 f124 1"/>
                <a:gd name="f234" fmla="*/ f161 f125 1"/>
                <a:gd name="f235" fmla="*/ f162 f124 1"/>
                <a:gd name="f236" fmla="*/ f164 f124 1"/>
                <a:gd name="f237" fmla="*/ f165 f125 1"/>
                <a:gd name="f238" fmla="*/ f166 f124 1"/>
                <a:gd name="f239" fmla="*/ f167 f125 1"/>
                <a:gd name="f240" fmla="*/ f169 f125 1"/>
                <a:gd name="f241" fmla="*/ f170 f124 1"/>
                <a:gd name="f242" fmla="*/ f171 f125 1"/>
                <a:gd name="f243" fmla="*/ f172 f124 1"/>
                <a:gd name="f244" fmla="*/ f173 f124 1"/>
                <a:gd name="f245" fmla="*/ f174 f125 1"/>
                <a:gd name="f246" fmla="*/ f175 f124 1"/>
                <a:gd name="f247" fmla="*/ f176 f124 1"/>
                <a:gd name="f248" fmla="*/ f177 f125 1"/>
                <a:gd name="f249" fmla="*/ f178 f124 1"/>
                <a:gd name="f250" fmla="*/ f179 f125 1"/>
                <a:gd name="f251" fmla="*/ f180 f124 1"/>
                <a:gd name="f252" fmla="*/ f181 f125 1"/>
                <a:gd name="f253" fmla="*/ f182 f124 1"/>
                <a:gd name="f254" fmla="*/ f183 f125 1"/>
                <a:gd name="f255" fmla="*/ f184 f124 1"/>
                <a:gd name="f256" fmla="*/ f185 f125 1"/>
                <a:gd name="f257" fmla="*/ f186 f124 1"/>
                <a:gd name="f258" fmla="*/ f187 f125 1"/>
                <a:gd name="f259" fmla="*/ f188 f124 1"/>
                <a:gd name="f260" fmla="*/ f189 f125 1"/>
                <a:gd name="f261" fmla="*/ f190 f124 1"/>
                <a:gd name="f262" fmla="*/ f191 f125 1"/>
                <a:gd name="f263" fmla="*/ f192 f124 1"/>
                <a:gd name="f264" fmla="*/ f193 f125 1"/>
                <a:gd name="f265" fmla="*/ f194 f124 1"/>
                <a:gd name="f266" fmla="*/ f195 f125 1"/>
                <a:gd name="f267" fmla="*/ f196 f124 1"/>
                <a:gd name="f268" fmla="*/ f197 f124 1"/>
                <a:gd name="f269" fmla="*/ f198 f125 1"/>
                <a:gd name="f270" fmla="*/ f199 f124 1"/>
                <a:gd name="f271" fmla="*/ f200 f125 1"/>
                <a:gd name="f272" fmla="*/ f201 f124 1"/>
                <a:gd name="f273" fmla="*/ f202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09" y="f210"/>
                </a:cxn>
                <a:cxn ang="f135">
                  <a:pos x="f211" y="f212"/>
                </a:cxn>
                <a:cxn ang="f135">
                  <a:pos x="f213" y="f214"/>
                </a:cxn>
                <a:cxn ang="f135">
                  <a:pos x="f215" y="f216"/>
                </a:cxn>
                <a:cxn ang="f135">
                  <a:pos x="f217" y="f218"/>
                </a:cxn>
                <a:cxn ang="f135">
                  <a:pos x="f219" y="f220"/>
                </a:cxn>
                <a:cxn ang="f135">
                  <a:pos x="f221" y="f222"/>
                </a:cxn>
                <a:cxn ang="f135">
                  <a:pos x="f223" y="f224"/>
                </a:cxn>
                <a:cxn ang="f135">
                  <a:pos x="f225" y="f226"/>
                </a:cxn>
                <a:cxn ang="f135">
                  <a:pos x="f227" y="f228"/>
                </a:cxn>
                <a:cxn ang="f135">
                  <a:pos x="f229" y="f230"/>
                </a:cxn>
                <a:cxn ang="f135">
                  <a:pos x="f231" y="f232"/>
                </a:cxn>
                <a:cxn ang="f135">
                  <a:pos x="f233" y="f234"/>
                </a:cxn>
                <a:cxn ang="f135">
                  <a:pos x="f235" y="f208"/>
                </a:cxn>
                <a:cxn ang="f135">
                  <a:pos x="f236" y="f237"/>
                </a:cxn>
                <a:cxn ang="f135">
                  <a:pos x="f238" y="f239"/>
                </a:cxn>
                <a:cxn ang="f135">
                  <a:pos x="f205" y="f240"/>
                </a:cxn>
                <a:cxn ang="f135">
                  <a:pos x="f241" y="f242"/>
                </a:cxn>
                <a:cxn ang="f135">
                  <a:pos x="f243" y="f226"/>
                </a:cxn>
                <a:cxn ang="f135">
                  <a:pos x="f244" y="f245"/>
                </a:cxn>
                <a:cxn ang="f135">
                  <a:pos x="f246" y="f220"/>
                </a:cxn>
                <a:cxn ang="f135">
                  <a:pos x="f247" y="f248"/>
                </a:cxn>
                <a:cxn ang="f135">
                  <a:pos x="f249" y="f250"/>
                </a:cxn>
                <a:cxn ang="f135">
                  <a:pos x="f251" y="f252"/>
                </a:cxn>
                <a:cxn ang="f135">
                  <a:pos x="f253" y="f254"/>
                </a:cxn>
                <a:cxn ang="f135">
                  <a:pos x="f255" y="f256"/>
                </a:cxn>
                <a:cxn ang="f135">
                  <a:pos x="f257" y="f258"/>
                </a:cxn>
                <a:cxn ang="f135">
                  <a:pos x="f259" y="f260"/>
                </a:cxn>
                <a:cxn ang="f135">
                  <a:pos x="f261" y="f262"/>
                </a:cxn>
                <a:cxn ang="f135">
                  <a:pos x="f263" y="f264"/>
                </a:cxn>
                <a:cxn ang="f135">
                  <a:pos x="f265" y="f266"/>
                </a:cxn>
                <a:cxn ang="f135">
                  <a:pos x="f267" y="f266"/>
                </a:cxn>
                <a:cxn ang="f135">
                  <a:pos x="f268" y="f269"/>
                </a:cxn>
                <a:cxn ang="f135">
                  <a:pos x="f270" y="f271"/>
                </a:cxn>
                <a:cxn ang="f135">
                  <a:pos x="f272" y="f273"/>
                </a:cxn>
                <a:cxn ang="f135">
                  <a:pos x="f209" y="f210"/>
                </a:cxn>
              </a:cxnLst>
              <a:rect l="f205" t="f208" r="f206" b="f207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6" name="Freeform 22"/>
            <p:cNvSpPr/>
            <p:nvPr/>
          </p:nvSpPr>
          <p:spPr>
            <a:xfrm>
              <a:off x="2832079" y="5383008"/>
              <a:ext cx="5474997" cy="7752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+- f71 0 f1"/>
                <a:gd name="f75" fmla="*/ 0 1 f72"/>
                <a:gd name="f76" fmla="*/ 70 1 f73"/>
                <a:gd name="f77" fmla="*/ 18 1 f72"/>
                <a:gd name="f78" fmla="*/ 66 1 f73"/>
                <a:gd name="f79" fmla="*/ 72 1 f72"/>
                <a:gd name="f80" fmla="*/ 56 1 f73"/>
                <a:gd name="f81" fmla="*/ 164 1 f72"/>
                <a:gd name="f82" fmla="*/ 42 1 f73"/>
                <a:gd name="f83" fmla="*/ 224 1 f72"/>
                <a:gd name="f84" fmla="*/ 34 1 f73"/>
                <a:gd name="f85" fmla="*/ 294 1 f72"/>
                <a:gd name="f86" fmla="*/ 26 1 f73"/>
                <a:gd name="f87" fmla="*/ 372 1 f72"/>
                <a:gd name="f88" fmla="*/ 20 1 f73"/>
                <a:gd name="f89" fmla="*/ 462 1 f72"/>
                <a:gd name="f90" fmla="*/ 14 1 f73"/>
                <a:gd name="f91" fmla="*/ 560 1 f72"/>
                <a:gd name="f92" fmla="*/ 8 1 f73"/>
                <a:gd name="f93" fmla="*/ 670 1 f72"/>
                <a:gd name="f94" fmla="*/ 4 1 f73"/>
                <a:gd name="f95" fmla="*/ 790 1 f72"/>
                <a:gd name="f96" fmla="*/ 2 1 f73"/>
                <a:gd name="f97" fmla="*/ 920 1 f72"/>
                <a:gd name="f98" fmla="*/ 0 1 f73"/>
                <a:gd name="f99" fmla="*/ 1060 1 f72"/>
                <a:gd name="f100" fmla="*/ 1210 1 f72"/>
                <a:gd name="f101" fmla="*/ 6 1 f73"/>
                <a:gd name="f102" fmla="*/ 1372 1 f72"/>
                <a:gd name="f103" fmla="*/ 1544 1 f72"/>
                <a:gd name="f104" fmla="*/ 24 1 f73"/>
                <a:gd name="f105" fmla="*/ 1726 1 f72"/>
                <a:gd name="f106" fmla="*/ 40 1 f73"/>
                <a:gd name="f107" fmla="*/ 1920 1 f72"/>
                <a:gd name="f108" fmla="*/ 58 1 f73"/>
                <a:gd name="f109" fmla="*/ 2126 1 f72"/>
                <a:gd name="f110" fmla="*/ 80 1 f73"/>
                <a:gd name="f111" fmla="*/ 2342 1 f72"/>
                <a:gd name="f112" fmla="*/ 106 1 f73"/>
                <a:gd name="f113" fmla="*/ 2570 1 f72"/>
                <a:gd name="f114" fmla="*/ 138 1 f73"/>
                <a:gd name="f115" fmla="*/ 2808 1 f72"/>
                <a:gd name="f116" fmla="*/ 174 1 f73"/>
                <a:gd name="f117" fmla="*/ 3058 1 f72"/>
                <a:gd name="f118" fmla="*/ 216 1 f73"/>
                <a:gd name="f119" fmla="*/ 3320 1 f72"/>
                <a:gd name="f120" fmla="*/ 266 1 f73"/>
                <a:gd name="f121" fmla="*/ 3594 1 f72"/>
                <a:gd name="f122" fmla="*/ 320 1 f73"/>
                <a:gd name="f123" fmla="*/ 3880 1 f72"/>
                <a:gd name="f124" fmla="*/ 380 1 f73"/>
                <a:gd name="f125" fmla="*/ 4178 1 f72"/>
                <a:gd name="f126" fmla="*/ 448 1 f73"/>
                <a:gd name="f127" fmla="*/ 4488 1 f72"/>
                <a:gd name="f128" fmla="*/ 522 1 f73"/>
                <a:gd name="f129" fmla="*/ 4810 1 f72"/>
                <a:gd name="f130" fmla="*/ 604 1 f73"/>
                <a:gd name="f131" fmla="*/ 5144 1 f72"/>
                <a:gd name="f132" fmla="*/ 694 1 f73"/>
                <a:gd name="f133" fmla="*/ f66 1 f72"/>
                <a:gd name="f134" fmla="*/ f67 1 f73"/>
                <a:gd name="f135" fmla="*/ f75 f63 1"/>
                <a:gd name="f136" fmla="*/ f133 f63 1"/>
                <a:gd name="f137" fmla="*/ f134 f64 1"/>
                <a:gd name="f138" fmla="*/ f98 f64 1"/>
                <a:gd name="f139" fmla="*/ f76 f64 1"/>
                <a:gd name="f140" fmla="*/ f77 f63 1"/>
                <a:gd name="f141" fmla="*/ f78 f64 1"/>
                <a:gd name="f142" fmla="*/ f79 f63 1"/>
                <a:gd name="f143" fmla="*/ f80 f64 1"/>
                <a:gd name="f144" fmla="*/ f81 f63 1"/>
                <a:gd name="f145" fmla="*/ f82 f64 1"/>
                <a:gd name="f146" fmla="*/ f83 f63 1"/>
                <a:gd name="f147" fmla="*/ f84 f64 1"/>
                <a:gd name="f148" fmla="*/ f85 f63 1"/>
                <a:gd name="f149" fmla="*/ f86 f64 1"/>
                <a:gd name="f150" fmla="*/ f87 f63 1"/>
                <a:gd name="f151" fmla="*/ f88 f64 1"/>
                <a:gd name="f152" fmla="*/ f89 f63 1"/>
                <a:gd name="f153" fmla="*/ f90 f64 1"/>
                <a:gd name="f154" fmla="*/ f91 f63 1"/>
                <a:gd name="f155" fmla="*/ f92 f64 1"/>
                <a:gd name="f156" fmla="*/ f93 f63 1"/>
                <a:gd name="f157" fmla="*/ f94 f64 1"/>
                <a:gd name="f158" fmla="*/ f95 f63 1"/>
                <a:gd name="f159" fmla="*/ f96 f64 1"/>
                <a:gd name="f160" fmla="*/ f97 f63 1"/>
                <a:gd name="f161" fmla="*/ f99 f63 1"/>
                <a:gd name="f162" fmla="*/ f100 f63 1"/>
                <a:gd name="f163" fmla="*/ f101 f64 1"/>
                <a:gd name="f164" fmla="*/ f102 f63 1"/>
                <a:gd name="f165" fmla="*/ f103 f63 1"/>
                <a:gd name="f166" fmla="*/ f104 f64 1"/>
                <a:gd name="f167" fmla="*/ f105 f63 1"/>
                <a:gd name="f168" fmla="*/ f106 f64 1"/>
                <a:gd name="f169" fmla="*/ f107 f63 1"/>
                <a:gd name="f170" fmla="*/ f108 f64 1"/>
                <a:gd name="f171" fmla="*/ f109 f63 1"/>
                <a:gd name="f172" fmla="*/ f110 f64 1"/>
                <a:gd name="f173" fmla="*/ f111 f63 1"/>
                <a:gd name="f174" fmla="*/ f112 f64 1"/>
                <a:gd name="f175" fmla="*/ f113 f63 1"/>
                <a:gd name="f176" fmla="*/ f114 f64 1"/>
                <a:gd name="f177" fmla="*/ f115 f63 1"/>
                <a:gd name="f178" fmla="*/ f116 f64 1"/>
                <a:gd name="f179" fmla="*/ f117 f63 1"/>
                <a:gd name="f180" fmla="*/ f118 f64 1"/>
                <a:gd name="f181" fmla="*/ f119 f63 1"/>
                <a:gd name="f182" fmla="*/ f120 f64 1"/>
                <a:gd name="f183" fmla="*/ f121 f63 1"/>
                <a:gd name="f184" fmla="*/ f122 f64 1"/>
                <a:gd name="f185" fmla="*/ f123 f63 1"/>
                <a:gd name="f186" fmla="*/ f124 f64 1"/>
                <a:gd name="f187" fmla="*/ f125 f63 1"/>
                <a:gd name="f188" fmla="*/ f126 f64 1"/>
                <a:gd name="f189" fmla="*/ f127 f63 1"/>
                <a:gd name="f190" fmla="*/ f128 f64 1"/>
                <a:gd name="f191" fmla="*/ f129 f63 1"/>
                <a:gd name="f192" fmla="*/ f130 f64 1"/>
                <a:gd name="f193" fmla="*/ f131 f63 1"/>
                <a:gd name="f194" fmla="*/ f13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35" y="f139"/>
                </a:cxn>
                <a:cxn ang="f74">
                  <a:pos x="f135" y="f139"/>
                </a:cxn>
                <a:cxn ang="f74">
                  <a:pos x="f140" y="f141"/>
                </a:cxn>
                <a:cxn ang="f74">
                  <a:pos x="f142" y="f143"/>
                </a:cxn>
                <a:cxn ang="f74">
                  <a:pos x="f144" y="f145"/>
                </a:cxn>
                <a:cxn ang="f74">
                  <a:pos x="f146" y="f147"/>
                </a:cxn>
                <a:cxn ang="f74">
                  <a:pos x="f148" y="f149"/>
                </a:cxn>
                <a:cxn ang="f74">
                  <a:pos x="f150" y="f151"/>
                </a:cxn>
                <a:cxn ang="f74">
                  <a:pos x="f152" y="f153"/>
                </a:cxn>
                <a:cxn ang="f74">
                  <a:pos x="f154" y="f155"/>
                </a:cxn>
                <a:cxn ang="f74">
                  <a:pos x="f156" y="f157"/>
                </a:cxn>
                <a:cxn ang="f74">
                  <a:pos x="f158" y="f159"/>
                </a:cxn>
                <a:cxn ang="f74">
                  <a:pos x="f160" y="f138"/>
                </a:cxn>
                <a:cxn ang="f74">
                  <a:pos x="f161" y="f159"/>
                </a:cxn>
                <a:cxn ang="f74">
                  <a:pos x="f162" y="f163"/>
                </a:cxn>
                <a:cxn ang="f74">
                  <a:pos x="f164" y="f153"/>
                </a:cxn>
                <a:cxn ang="f74">
                  <a:pos x="f165" y="f166"/>
                </a:cxn>
                <a:cxn ang="f74">
                  <a:pos x="f167" y="f168"/>
                </a:cxn>
                <a:cxn ang="f74">
                  <a:pos x="f169" y="f170"/>
                </a:cxn>
                <a:cxn ang="f74">
                  <a:pos x="f171" y="f172"/>
                </a:cxn>
                <a:cxn ang="f74">
                  <a:pos x="f173" y="f174"/>
                </a:cxn>
                <a:cxn ang="f74">
                  <a:pos x="f175" y="f176"/>
                </a:cxn>
                <a:cxn ang="f74">
                  <a:pos x="f177" y="f178"/>
                </a:cxn>
                <a:cxn ang="f74">
                  <a:pos x="f179" y="f180"/>
                </a:cxn>
                <a:cxn ang="f74">
                  <a:pos x="f181" y="f182"/>
                </a:cxn>
                <a:cxn ang="f74">
                  <a:pos x="f183" y="f184"/>
                </a:cxn>
                <a:cxn ang="f74">
                  <a:pos x="f185" y="f186"/>
                </a:cxn>
                <a:cxn ang="f74">
                  <a:pos x="f187" y="f188"/>
                </a:cxn>
                <a:cxn ang="f74">
                  <a:pos x="f189" y="f190"/>
                </a:cxn>
                <a:cxn ang="f74">
                  <a:pos x="f191" y="f192"/>
                </a:cxn>
                <a:cxn ang="f74">
                  <a:pos x="f193" y="f194"/>
                </a:cxn>
              </a:cxnLst>
              <a:rect l="f135" t="f138" r="f136" b="f137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7" name="Freeform 26"/>
            <p:cNvSpPr/>
            <p:nvPr/>
          </p:nvSpPr>
          <p:spPr>
            <a:xfrm>
              <a:off x="5616409" y="5369603"/>
              <a:ext cx="3312240" cy="652387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+- f51 0 f1"/>
                <a:gd name="f55" fmla="*/ 0 1 f52"/>
                <a:gd name="f56" fmla="*/ 584 1 f53"/>
                <a:gd name="f57" fmla="*/ 90 1 f52"/>
                <a:gd name="f58" fmla="*/ 560 1 f53"/>
                <a:gd name="f59" fmla="*/ 336 1 f52"/>
                <a:gd name="f60" fmla="*/ 498 1 f53"/>
                <a:gd name="f61" fmla="*/ 506 1 f52"/>
                <a:gd name="f62" fmla="*/ 456 1 f53"/>
                <a:gd name="f63" fmla="*/ 702 1 f52"/>
                <a:gd name="f64" fmla="*/ 410 1 f53"/>
                <a:gd name="f65" fmla="*/ 920 1 f52"/>
                <a:gd name="f66" fmla="*/ 360 1 f53"/>
                <a:gd name="f67" fmla="*/ 1154 1 f52"/>
                <a:gd name="f68" fmla="*/ 306 1 f53"/>
                <a:gd name="f69" fmla="*/ 1402 1 f52"/>
                <a:gd name="f70" fmla="*/ 254 1 f53"/>
                <a:gd name="f71" fmla="*/ 1656 1 f52"/>
                <a:gd name="f72" fmla="*/ 202 1 f53"/>
                <a:gd name="f73" fmla="*/ 1916 1 f52"/>
                <a:gd name="f74" fmla="*/ 154 1 f53"/>
                <a:gd name="f75" fmla="*/ 2174 1 f52"/>
                <a:gd name="f76" fmla="*/ 108 1 f53"/>
                <a:gd name="f77" fmla="*/ 2302 1 f52"/>
                <a:gd name="f78" fmla="*/ 88 1 f53"/>
                <a:gd name="f79" fmla="*/ 2426 1 f52"/>
                <a:gd name="f80" fmla="*/ 68 1 f53"/>
                <a:gd name="f81" fmla="*/ 2550 1 f52"/>
                <a:gd name="f82" fmla="*/ 52 1 f53"/>
                <a:gd name="f83" fmla="*/ 2670 1 f52"/>
                <a:gd name="f84" fmla="*/ 36 1 f53"/>
                <a:gd name="f85" fmla="*/ 2788 1 f52"/>
                <a:gd name="f86" fmla="*/ 24 1 f53"/>
                <a:gd name="f87" fmla="*/ 2900 1 f52"/>
                <a:gd name="f88" fmla="*/ 14 1 f53"/>
                <a:gd name="f89" fmla="*/ 3008 1 f52"/>
                <a:gd name="f90" fmla="*/ 6 1 f53"/>
                <a:gd name="f91" fmla="*/ 3112 1 f52"/>
                <a:gd name="f92" fmla="*/ 0 1 f53"/>
                <a:gd name="f93" fmla="*/ f46 1 f52"/>
                <a:gd name="f94" fmla="*/ f47 1 f53"/>
                <a:gd name="f95" fmla="*/ f55 f43 1"/>
                <a:gd name="f96" fmla="*/ f93 f43 1"/>
                <a:gd name="f97" fmla="*/ f94 f44 1"/>
                <a:gd name="f98" fmla="*/ f92 f44 1"/>
                <a:gd name="f99" fmla="*/ f56 f44 1"/>
                <a:gd name="f100" fmla="*/ f57 f43 1"/>
                <a:gd name="f101" fmla="*/ f58 f44 1"/>
                <a:gd name="f102" fmla="*/ f59 f43 1"/>
                <a:gd name="f103" fmla="*/ f60 f44 1"/>
                <a:gd name="f104" fmla="*/ f61 f43 1"/>
                <a:gd name="f105" fmla="*/ f62 f44 1"/>
                <a:gd name="f106" fmla="*/ f63 f43 1"/>
                <a:gd name="f107" fmla="*/ f64 f44 1"/>
                <a:gd name="f108" fmla="*/ f65 f43 1"/>
                <a:gd name="f109" fmla="*/ f66 f44 1"/>
                <a:gd name="f110" fmla="*/ f67 f43 1"/>
                <a:gd name="f111" fmla="*/ f68 f44 1"/>
                <a:gd name="f112" fmla="*/ f69 f43 1"/>
                <a:gd name="f113" fmla="*/ f70 f44 1"/>
                <a:gd name="f114" fmla="*/ f71 f43 1"/>
                <a:gd name="f115" fmla="*/ f72 f44 1"/>
                <a:gd name="f116" fmla="*/ f73 f43 1"/>
                <a:gd name="f117" fmla="*/ f74 f44 1"/>
                <a:gd name="f118" fmla="*/ f75 f43 1"/>
                <a:gd name="f119" fmla="*/ f76 f44 1"/>
                <a:gd name="f120" fmla="*/ f77 f43 1"/>
                <a:gd name="f121" fmla="*/ f78 f44 1"/>
                <a:gd name="f122" fmla="*/ f79 f43 1"/>
                <a:gd name="f123" fmla="*/ f80 f44 1"/>
                <a:gd name="f124" fmla="*/ f81 f43 1"/>
                <a:gd name="f125" fmla="*/ f82 f44 1"/>
                <a:gd name="f126" fmla="*/ f83 f43 1"/>
                <a:gd name="f127" fmla="*/ f84 f44 1"/>
                <a:gd name="f128" fmla="*/ f85 f43 1"/>
                <a:gd name="f129" fmla="*/ f86 f44 1"/>
                <a:gd name="f130" fmla="*/ f87 f43 1"/>
                <a:gd name="f131" fmla="*/ f88 f44 1"/>
                <a:gd name="f132" fmla="*/ f89 f43 1"/>
                <a:gd name="f133" fmla="*/ f90 f44 1"/>
                <a:gd name="f134" fmla="*/ f9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95" y="f99"/>
                </a:cxn>
                <a:cxn ang="f54">
                  <a:pos x="f95" y="f99"/>
                </a:cxn>
                <a:cxn ang="f54">
                  <a:pos x="f100" y="f101"/>
                </a:cxn>
                <a:cxn ang="f54">
                  <a:pos x="f102" y="f103"/>
                </a:cxn>
                <a:cxn ang="f54">
                  <a:pos x="f104" y="f105"/>
                </a:cxn>
                <a:cxn ang="f54">
                  <a:pos x="f106" y="f107"/>
                </a:cxn>
                <a:cxn ang="f54">
                  <a:pos x="f108" y="f109"/>
                </a:cxn>
                <a:cxn ang="f54">
                  <a:pos x="f110" y="f111"/>
                </a:cxn>
                <a:cxn ang="f54">
                  <a:pos x="f112" y="f113"/>
                </a:cxn>
                <a:cxn ang="f54">
                  <a:pos x="f114" y="f115"/>
                </a:cxn>
                <a:cxn ang="f54">
                  <a:pos x="f116" y="f117"/>
                </a:cxn>
                <a:cxn ang="f54">
                  <a:pos x="f118" y="f119"/>
                </a:cxn>
                <a:cxn ang="f54">
                  <a:pos x="f120" y="f121"/>
                </a:cxn>
                <a:cxn ang="f54">
                  <a:pos x="f122" y="f123"/>
                </a:cxn>
                <a:cxn ang="f54">
                  <a:pos x="f124" y="f125"/>
                </a:cxn>
                <a:cxn ang="f54">
                  <a:pos x="f126" y="f127"/>
                </a:cxn>
                <a:cxn ang="f54">
                  <a:pos x="f128" y="f129"/>
                </a:cxn>
                <a:cxn ang="f54">
                  <a:pos x="f130" y="f131"/>
                </a:cxn>
                <a:cxn ang="f54">
                  <a:pos x="f132" y="f133"/>
                </a:cxn>
                <a:cxn ang="f54">
                  <a:pos x="f134" y="f98"/>
                </a:cxn>
              </a:cxnLst>
              <a:rect l="f95" t="f98" r="f96" b="f97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211665" y="5353967"/>
              <a:ext cx="8723376" cy="13315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+- f131 0 f1"/>
                <a:gd name="f135" fmla="*/ 8192 1 f132"/>
                <a:gd name="f136" fmla="*/ 512 1 f133"/>
                <a:gd name="f137" fmla="*/ 8040 1 f132"/>
                <a:gd name="f138" fmla="*/ 570 1 f133"/>
                <a:gd name="f139" fmla="*/ 7878 1 f132"/>
                <a:gd name="f140" fmla="*/ 620 1 f133"/>
                <a:gd name="f141" fmla="*/ 7706 1 f132"/>
                <a:gd name="f142" fmla="*/ 666 1 f133"/>
                <a:gd name="f143" fmla="*/ 7522 1 f132"/>
                <a:gd name="f144" fmla="*/ 702 1 f133"/>
                <a:gd name="f145" fmla="*/ 7322 1 f132"/>
                <a:gd name="f146" fmla="*/ 730 1 f133"/>
                <a:gd name="f147" fmla="*/ 7106 1 f132"/>
                <a:gd name="f148" fmla="*/ 750 1 f133"/>
                <a:gd name="f149" fmla="*/ 6872 1 f132"/>
                <a:gd name="f150" fmla="*/ 762 1 f133"/>
                <a:gd name="f151" fmla="*/ 6618 1 f132"/>
                <a:gd name="f152" fmla="*/ 760 1 f133"/>
                <a:gd name="f153" fmla="*/ 6342 1 f132"/>
                <a:gd name="f154" fmla="*/ 6042 1 f132"/>
                <a:gd name="f155" fmla="*/ 726 1 f133"/>
                <a:gd name="f156" fmla="*/ 5716 1 f132"/>
                <a:gd name="f157" fmla="*/ 690 1 f133"/>
                <a:gd name="f158" fmla="*/ 5364 1 f132"/>
                <a:gd name="f159" fmla="*/ 642 1 f133"/>
                <a:gd name="f160" fmla="*/ 4982 1 f132"/>
                <a:gd name="f161" fmla="*/ 578 1 f133"/>
                <a:gd name="f162" fmla="*/ 4568 1 f132"/>
                <a:gd name="f163" fmla="*/ 500 1 f133"/>
                <a:gd name="f164" fmla="*/ 4122 1 f132"/>
                <a:gd name="f165" fmla="*/ 406 1 f133"/>
                <a:gd name="f166" fmla="*/ 3640 1 f132"/>
                <a:gd name="f167" fmla="*/ 296 1 f133"/>
                <a:gd name="f168" fmla="*/ 3396 1 f132"/>
                <a:gd name="f169" fmla="*/ 240 1 f133"/>
                <a:gd name="f170" fmla="*/ 2934 1 f132"/>
                <a:gd name="f171" fmla="*/ 148 1 f133"/>
                <a:gd name="f172" fmla="*/ 2512 1 f132"/>
                <a:gd name="f173" fmla="*/ 82 1 f133"/>
                <a:gd name="f174" fmla="*/ 2126 1 f132"/>
                <a:gd name="f175" fmla="*/ 36 1 f133"/>
                <a:gd name="f176" fmla="*/ 1776 1 f132"/>
                <a:gd name="f177" fmla="*/ 10 1 f133"/>
                <a:gd name="f178" fmla="*/ 1462 1 f132"/>
                <a:gd name="f179" fmla="*/ 0 1 f133"/>
                <a:gd name="f180" fmla="*/ 1182 1 f132"/>
                <a:gd name="f181" fmla="*/ 4 1 f133"/>
                <a:gd name="f182" fmla="*/ 934 1 f132"/>
                <a:gd name="f183" fmla="*/ 20 1 f133"/>
                <a:gd name="f184" fmla="*/ 716 1 f132"/>
                <a:gd name="f185" fmla="*/ 44 1 f133"/>
                <a:gd name="f186" fmla="*/ 530 1 f132"/>
                <a:gd name="f187" fmla="*/ 74 1 f133"/>
                <a:gd name="f188" fmla="*/ 374 1 f132"/>
                <a:gd name="f189" fmla="*/ 108 1 f133"/>
                <a:gd name="f190" fmla="*/ 248 1 f132"/>
                <a:gd name="f191" fmla="*/ 144 1 f133"/>
                <a:gd name="f192" fmla="*/ 148 1 f132"/>
                <a:gd name="f193" fmla="*/ 176 1 f133"/>
                <a:gd name="f194" fmla="*/ 48 1 f132"/>
                <a:gd name="f195" fmla="*/ 216 1 f133"/>
                <a:gd name="f196" fmla="*/ 0 1 f132"/>
                <a:gd name="f197" fmla="*/ 1192 1 f133"/>
                <a:gd name="f198" fmla="*/ 8196 1 f132"/>
                <a:gd name="f199" fmla="*/ 1186 1 f133"/>
                <a:gd name="f200" fmla="*/ 510 1 f133"/>
                <a:gd name="f201" fmla="*/ f126 1 f132"/>
                <a:gd name="f202" fmla="*/ f127 1 f133"/>
                <a:gd name="f203" fmla="*/ f196 f123 1"/>
                <a:gd name="f204" fmla="*/ f201 f123 1"/>
                <a:gd name="f205" fmla="*/ f202 f124 1"/>
                <a:gd name="f206" fmla="*/ f179 f124 1"/>
                <a:gd name="f207" fmla="*/ f135 f123 1"/>
                <a:gd name="f208" fmla="*/ f136 f124 1"/>
                <a:gd name="f209" fmla="*/ f137 f123 1"/>
                <a:gd name="f210" fmla="*/ f138 f124 1"/>
                <a:gd name="f211" fmla="*/ f139 f123 1"/>
                <a:gd name="f212" fmla="*/ f140 f124 1"/>
                <a:gd name="f213" fmla="*/ f141 f123 1"/>
                <a:gd name="f214" fmla="*/ f142 f124 1"/>
                <a:gd name="f215" fmla="*/ f143 f123 1"/>
                <a:gd name="f216" fmla="*/ f144 f124 1"/>
                <a:gd name="f217" fmla="*/ f145 f123 1"/>
                <a:gd name="f218" fmla="*/ f146 f124 1"/>
                <a:gd name="f219" fmla="*/ f147 f123 1"/>
                <a:gd name="f220" fmla="*/ f148 f124 1"/>
                <a:gd name="f221" fmla="*/ f149 f123 1"/>
                <a:gd name="f222" fmla="*/ f150 f124 1"/>
                <a:gd name="f223" fmla="*/ f151 f123 1"/>
                <a:gd name="f224" fmla="*/ f152 f124 1"/>
                <a:gd name="f225" fmla="*/ f153 f123 1"/>
                <a:gd name="f226" fmla="*/ f154 f123 1"/>
                <a:gd name="f227" fmla="*/ f155 f124 1"/>
                <a:gd name="f228" fmla="*/ f156 f123 1"/>
                <a:gd name="f229" fmla="*/ f157 f124 1"/>
                <a:gd name="f230" fmla="*/ f158 f123 1"/>
                <a:gd name="f231" fmla="*/ f159 f124 1"/>
                <a:gd name="f232" fmla="*/ f160 f123 1"/>
                <a:gd name="f233" fmla="*/ f161 f124 1"/>
                <a:gd name="f234" fmla="*/ f162 f123 1"/>
                <a:gd name="f235" fmla="*/ f163 f124 1"/>
                <a:gd name="f236" fmla="*/ f164 f123 1"/>
                <a:gd name="f237" fmla="*/ f165 f124 1"/>
                <a:gd name="f238" fmla="*/ f166 f123 1"/>
                <a:gd name="f239" fmla="*/ f167 f124 1"/>
                <a:gd name="f240" fmla="*/ f168 f123 1"/>
                <a:gd name="f241" fmla="*/ f169 f124 1"/>
                <a:gd name="f242" fmla="*/ f170 f123 1"/>
                <a:gd name="f243" fmla="*/ f171 f124 1"/>
                <a:gd name="f244" fmla="*/ f172 f123 1"/>
                <a:gd name="f245" fmla="*/ f173 f124 1"/>
                <a:gd name="f246" fmla="*/ f174 f123 1"/>
                <a:gd name="f247" fmla="*/ f175 f124 1"/>
                <a:gd name="f248" fmla="*/ f176 f123 1"/>
                <a:gd name="f249" fmla="*/ f177 f124 1"/>
                <a:gd name="f250" fmla="*/ f178 f123 1"/>
                <a:gd name="f251" fmla="*/ f180 f123 1"/>
                <a:gd name="f252" fmla="*/ f181 f124 1"/>
                <a:gd name="f253" fmla="*/ f182 f123 1"/>
                <a:gd name="f254" fmla="*/ f183 f124 1"/>
                <a:gd name="f255" fmla="*/ f184 f123 1"/>
                <a:gd name="f256" fmla="*/ f185 f124 1"/>
                <a:gd name="f257" fmla="*/ f186 f123 1"/>
                <a:gd name="f258" fmla="*/ f187 f124 1"/>
                <a:gd name="f259" fmla="*/ f188 f123 1"/>
                <a:gd name="f260" fmla="*/ f189 f124 1"/>
                <a:gd name="f261" fmla="*/ f190 f123 1"/>
                <a:gd name="f262" fmla="*/ f191 f124 1"/>
                <a:gd name="f263" fmla="*/ f192 f123 1"/>
                <a:gd name="f264" fmla="*/ f193 f124 1"/>
                <a:gd name="f265" fmla="*/ f194 f123 1"/>
                <a:gd name="f266" fmla="*/ f195 f124 1"/>
                <a:gd name="f267" fmla="*/ f197 f124 1"/>
                <a:gd name="f268" fmla="*/ f198 f123 1"/>
                <a:gd name="f269" fmla="*/ f199 f124 1"/>
                <a:gd name="f270" fmla="*/ f200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207" y="f208"/>
                </a:cxn>
                <a:cxn ang="f134">
                  <a:pos x="f209" y="f210"/>
                </a:cxn>
                <a:cxn ang="f134">
                  <a:pos x="f211" y="f212"/>
                </a:cxn>
                <a:cxn ang="f134">
                  <a:pos x="f213" y="f214"/>
                </a:cxn>
                <a:cxn ang="f134">
                  <a:pos x="f215" y="f216"/>
                </a:cxn>
                <a:cxn ang="f134">
                  <a:pos x="f217" y="f218"/>
                </a:cxn>
                <a:cxn ang="f134">
                  <a:pos x="f219" y="f220"/>
                </a:cxn>
                <a:cxn ang="f134">
                  <a:pos x="f221" y="f222"/>
                </a:cxn>
                <a:cxn ang="f134">
                  <a:pos x="f223" y="f224"/>
                </a:cxn>
                <a:cxn ang="f134">
                  <a:pos x="f225" y="f220"/>
                </a:cxn>
                <a:cxn ang="f134">
                  <a:pos x="f226" y="f227"/>
                </a:cxn>
                <a:cxn ang="f134">
                  <a:pos x="f228" y="f229"/>
                </a:cxn>
                <a:cxn ang="f134">
                  <a:pos x="f230" y="f231"/>
                </a:cxn>
                <a:cxn ang="f134">
                  <a:pos x="f232" y="f233"/>
                </a:cxn>
                <a:cxn ang="f134">
                  <a:pos x="f234" y="f235"/>
                </a:cxn>
                <a:cxn ang="f134">
                  <a:pos x="f236" y="f237"/>
                </a:cxn>
                <a:cxn ang="f134">
                  <a:pos x="f238" y="f239"/>
                </a:cxn>
                <a:cxn ang="f134">
                  <a:pos x="f240" y="f241"/>
                </a:cxn>
                <a:cxn ang="f134">
                  <a:pos x="f242" y="f243"/>
                </a:cxn>
                <a:cxn ang="f134">
                  <a:pos x="f244" y="f245"/>
                </a:cxn>
                <a:cxn ang="f134">
                  <a:pos x="f246" y="f247"/>
                </a:cxn>
                <a:cxn ang="f134">
                  <a:pos x="f248" y="f249"/>
                </a:cxn>
                <a:cxn ang="f134">
                  <a:pos x="f250" y="f206"/>
                </a:cxn>
                <a:cxn ang="f134">
                  <a:pos x="f251" y="f252"/>
                </a:cxn>
                <a:cxn ang="f134">
                  <a:pos x="f253" y="f254"/>
                </a:cxn>
                <a:cxn ang="f134">
                  <a:pos x="f255" y="f256"/>
                </a:cxn>
                <a:cxn ang="f134">
                  <a:pos x="f257" y="f258"/>
                </a:cxn>
                <a:cxn ang="f134">
                  <a:pos x="f259" y="f260"/>
                </a:cxn>
                <a:cxn ang="f134">
                  <a:pos x="f261" y="f262"/>
                </a:cxn>
                <a:cxn ang="f134">
                  <a:pos x="f263" y="f264"/>
                </a:cxn>
                <a:cxn ang="f134">
                  <a:pos x="f265" y="f266"/>
                </a:cxn>
                <a:cxn ang="f134">
                  <a:pos x="f203" y="f241"/>
                </a:cxn>
                <a:cxn ang="f134">
                  <a:pos x="f207" y="f267"/>
                </a:cxn>
                <a:cxn ang="f134">
                  <a:pos x="f268" y="f269"/>
                </a:cxn>
                <a:cxn ang="f134">
                  <a:pos x="f268" y="f270"/>
                </a:cxn>
                <a:cxn ang="f134">
                  <a:pos x="f207" y="f208"/>
                </a:cxn>
              </a:cxnLst>
              <a:rect l="f203" t="f206" r="f204" b="f205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6" y="f121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874154" y="338666"/>
            <a:ext cx="3812645" cy="2429935"/>
          </a:xfrm>
        </p:spPr>
        <p:txBody>
          <a:bodyPr anchor="b" anchorCtr="0"/>
          <a:lstStyle>
            <a:lvl1pPr algn="l">
              <a:defRPr sz="2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 txBox="1">
            <a:spLocks noGrp="1"/>
          </p:cNvSpPr>
          <p:nvPr>
            <p:ph type="body" idx="2"/>
          </p:nvPr>
        </p:nvSpPr>
        <p:spPr>
          <a:xfrm>
            <a:off x="4868329" y="2785536"/>
            <a:ext cx="3818470" cy="2421468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FE0C6-692C-4C21-B65D-011BE8B334AE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12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3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D76279-9E27-4492-AB74-1DFD481808FB}" type="slidenum">
              <a:t>‹#›</a:t>
            </a:fld>
            <a:endParaRPr lang="en-GB"/>
          </a:p>
        </p:txBody>
      </p:sp>
      <p:sp>
        <p:nvSpPr>
          <p:cNvPr id="14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38203" y="1371600"/>
            <a:ext cx="3566160" cy="2926080"/>
          </a:xfrm>
          <a:solidFill>
            <a:srgbClr val="31B6FD"/>
          </a:solidFill>
        </p:spPr>
        <p:txBody>
          <a:bodyPr anchorCtr="1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8940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3"/>
          <p:cNvSpPr/>
          <p:nvPr/>
        </p:nvSpPr>
        <p:spPr>
          <a:xfrm>
            <a:off x="228600" y="228600"/>
            <a:ext cx="8695944" cy="2468880"/>
          </a:xfrm>
          <a:custGeom>
            <a:avLst>
              <a:gd name="f0" fmla="val 72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211665" y="1679432"/>
            <a:ext cx="8723376" cy="1329875"/>
            <a:chOff x="211665" y="1679432"/>
            <a:chExt cx="8723376" cy="1329875"/>
          </a:xfrm>
        </p:grpSpPr>
        <p:sp>
          <p:nvSpPr>
            <p:cNvPr id="4" name="Freeform 14"/>
            <p:cNvSpPr/>
            <p:nvPr/>
          </p:nvSpPr>
          <p:spPr>
            <a:xfrm>
              <a:off x="6047439" y="1824465"/>
              <a:ext cx="2876428" cy="714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+- f103 0 f1"/>
                <a:gd name="f107" fmla="*/ 2700 1 f104"/>
                <a:gd name="f108" fmla="*/ 0 1 f105"/>
                <a:gd name="f109" fmla="*/ 2586 1 f104"/>
                <a:gd name="f110" fmla="*/ 18 1 f105"/>
                <a:gd name="f111" fmla="*/ 2470 1 f104"/>
                <a:gd name="f112" fmla="*/ 38 1 f105"/>
                <a:gd name="f113" fmla="*/ 2352 1 f104"/>
                <a:gd name="f114" fmla="*/ 60 1 f105"/>
                <a:gd name="f115" fmla="*/ 2230 1 f104"/>
                <a:gd name="f116" fmla="*/ 82 1 f105"/>
                <a:gd name="f117" fmla="*/ 2106 1 f104"/>
                <a:gd name="f118" fmla="*/ 108 1 f105"/>
                <a:gd name="f119" fmla="*/ 1978 1 f104"/>
                <a:gd name="f120" fmla="*/ 134 1 f105"/>
                <a:gd name="f121" fmla="*/ 1848 1 f104"/>
                <a:gd name="f122" fmla="*/ 164 1 f105"/>
                <a:gd name="f123" fmla="*/ 1714 1 f104"/>
                <a:gd name="f124" fmla="*/ 194 1 f105"/>
                <a:gd name="f125" fmla="*/ 1472 1 f104"/>
                <a:gd name="f126" fmla="*/ 252 1 f105"/>
                <a:gd name="f127" fmla="*/ 1236 1 f104"/>
                <a:gd name="f128" fmla="*/ 304 1 f105"/>
                <a:gd name="f129" fmla="*/ 1010 1 f104"/>
                <a:gd name="f130" fmla="*/ 352 1 f105"/>
                <a:gd name="f131" fmla="*/ 792 1 f104"/>
                <a:gd name="f132" fmla="*/ 398 1 f105"/>
                <a:gd name="f133" fmla="*/ 584 1 f104"/>
                <a:gd name="f134" fmla="*/ 438 1 f105"/>
                <a:gd name="f135" fmla="*/ 382 1 f104"/>
                <a:gd name="f136" fmla="*/ 474 1 f105"/>
                <a:gd name="f137" fmla="*/ 188 1 f104"/>
                <a:gd name="f138" fmla="*/ 508 1 f105"/>
                <a:gd name="f139" fmla="*/ 0 1 f104"/>
                <a:gd name="f140" fmla="*/ 538 1 f105"/>
                <a:gd name="f141" fmla="*/ 130 1 f104"/>
                <a:gd name="f142" fmla="*/ 556 1 f105"/>
                <a:gd name="f143" fmla="*/ 254 1 f104"/>
                <a:gd name="f144" fmla="*/ 572 1 f105"/>
                <a:gd name="f145" fmla="*/ 374 1 f104"/>
                <a:gd name="f146" fmla="*/ 586 1 f105"/>
                <a:gd name="f147" fmla="*/ 492 1 f104"/>
                <a:gd name="f148" fmla="*/ 598 1 f105"/>
                <a:gd name="f149" fmla="*/ 606 1 f104"/>
                <a:gd name="f150" fmla="*/ 610 1 f105"/>
                <a:gd name="f151" fmla="*/ 716 1 f104"/>
                <a:gd name="f152" fmla="*/ 618 1 f105"/>
                <a:gd name="f153" fmla="*/ 822 1 f104"/>
                <a:gd name="f154" fmla="*/ 626 1 f105"/>
                <a:gd name="f155" fmla="*/ 926 1 f104"/>
                <a:gd name="f156" fmla="*/ 632 1 f105"/>
                <a:gd name="f157" fmla="*/ 1028 1 f104"/>
                <a:gd name="f158" fmla="*/ 636 1 f105"/>
                <a:gd name="f159" fmla="*/ 1126 1 f104"/>
                <a:gd name="f160" fmla="*/ 638 1 f105"/>
                <a:gd name="f161" fmla="*/ 1220 1 f104"/>
                <a:gd name="f162" fmla="*/ 640 1 f105"/>
                <a:gd name="f163" fmla="*/ 1312 1 f104"/>
                <a:gd name="f164" fmla="*/ 1402 1 f104"/>
                <a:gd name="f165" fmla="*/ 1490 1 f104"/>
                <a:gd name="f166" fmla="*/ 1574 1 f104"/>
                <a:gd name="f167" fmla="*/ 1656 1 f104"/>
                <a:gd name="f168" fmla="*/ 1734 1 f104"/>
                <a:gd name="f169" fmla="*/ 620 1 f105"/>
                <a:gd name="f170" fmla="*/ 1812 1 f104"/>
                <a:gd name="f171" fmla="*/ 612 1 f105"/>
                <a:gd name="f172" fmla="*/ 1886 1 f104"/>
                <a:gd name="f173" fmla="*/ 602 1 f105"/>
                <a:gd name="f174" fmla="*/ 1960 1 f104"/>
                <a:gd name="f175" fmla="*/ 592 1 f105"/>
                <a:gd name="f176" fmla="*/ 2030 1 f104"/>
                <a:gd name="f177" fmla="*/ 580 1 f105"/>
                <a:gd name="f178" fmla="*/ 2100 1 f104"/>
                <a:gd name="f179" fmla="*/ 568 1 f105"/>
                <a:gd name="f180" fmla="*/ 2166 1 f104"/>
                <a:gd name="f181" fmla="*/ 554 1 f105"/>
                <a:gd name="f182" fmla="*/ 2232 1 f104"/>
                <a:gd name="f183" fmla="*/ 540 1 f105"/>
                <a:gd name="f184" fmla="*/ 2296 1 f104"/>
                <a:gd name="f185" fmla="*/ 524 1 f105"/>
                <a:gd name="f186" fmla="*/ 2358 1 f104"/>
                <a:gd name="f187" fmla="*/ 2418 1 f104"/>
                <a:gd name="f188" fmla="*/ 490 1 f105"/>
                <a:gd name="f189" fmla="*/ 2478 1 f104"/>
                <a:gd name="f190" fmla="*/ 472 1 f105"/>
                <a:gd name="f191" fmla="*/ 2592 1 f104"/>
                <a:gd name="f192" fmla="*/ 432 1 f105"/>
                <a:gd name="f193" fmla="*/ 2702 1 f104"/>
                <a:gd name="f194" fmla="*/ 390 1 f105"/>
                <a:gd name="f195" fmla="*/ 2706 1 f104"/>
                <a:gd name="f196" fmla="*/ 388 1 f105"/>
                <a:gd name="f197" fmla="*/ f98 1 f104"/>
                <a:gd name="f198" fmla="*/ f99 1 f105"/>
                <a:gd name="f199" fmla="*/ f139 f95 1"/>
                <a:gd name="f200" fmla="*/ f197 f95 1"/>
                <a:gd name="f201" fmla="*/ f198 f96 1"/>
                <a:gd name="f202" fmla="*/ f108 f96 1"/>
                <a:gd name="f203" fmla="*/ f107 f95 1"/>
                <a:gd name="f204" fmla="*/ f109 f95 1"/>
                <a:gd name="f205" fmla="*/ f110 f96 1"/>
                <a:gd name="f206" fmla="*/ f111 f95 1"/>
                <a:gd name="f207" fmla="*/ f112 f96 1"/>
                <a:gd name="f208" fmla="*/ f113 f95 1"/>
                <a:gd name="f209" fmla="*/ f114 f96 1"/>
                <a:gd name="f210" fmla="*/ f115 f95 1"/>
                <a:gd name="f211" fmla="*/ f116 f96 1"/>
                <a:gd name="f212" fmla="*/ f117 f95 1"/>
                <a:gd name="f213" fmla="*/ f118 f96 1"/>
                <a:gd name="f214" fmla="*/ f119 f95 1"/>
                <a:gd name="f215" fmla="*/ f120 f96 1"/>
                <a:gd name="f216" fmla="*/ f121 f95 1"/>
                <a:gd name="f217" fmla="*/ f122 f96 1"/>
                <a:gd name="f218" fmla="*/ f123 f95 1"/>
                <a:gd name="f219" fmla="*/ f124 f96 1"/>
                <a:gd name="f220" fmla="*/ f125 f95 1"/>
                <a:gd name="f221" fmla="*/ f126 f96 1"/>
                <a:gd name="f222" fmla="*/ f127 f95 1"/>
                <a:gd name="f223" fmla="*/ f128 f96 1"/>
                <a:gd name="f224" fmla="*/ f129 f95 1"/>
                <a:gd name="f225" fmla="*/ f130 f96 1"/>
                <a:gd name="f226" fmla="*/ f131 f95 1"/>
                <a:gd name="f227" fmla="*/ f132 f96 1"/>
                <a:gd name="f228" fmla="*/ f133 f95 1"/>
                <a:gd name="f229" fmla="*/ f134 f96 1"/>
                <a:gd name="f230" fmla="*/ f135 f95 1"/>
                <a:gd name="f231" fmla="*/ f136 f96 1"/>
                <a:gd name="f232" fmla="*/ f137 f95 1"/>
                <a:gd name="f233" fmla="*/ f138 f96 1"/>
                <a:gd name="f234" fmla="*/ f140 f96 1"/>
                <a:gd name="f235" fmla="*/ f141 f95 1"/>
                <a:gd name="f236" fmla="*/ f142 f96 1"/>
                <a:gd name="f237" fmla="*/ f143 f95 1"/>
                <a:gd name="f238" fmla="*/ f144 f96 1"/>
                <a:gd name="f239" fmla="*/ f145 f95 1"/>
                <a:gd name="f240" fmla="*/ f146 f96 1"/>
                <a:gd name="f241" fmla="*/ f147 f95 1"/>
                <a:gd name="f242" fmla="*/ f148 f96 1"/>
                <a:gd name="f243" fmla="*/ f149 f95 1"/>
                <a:gd name="f244" fmla="*/ f150 f96 1"/>
                <a:gd name="f245" fmla="*/ f151 f95 1"/>
                <a:gd name="f246" fmla="*/ f152 f96 1"/>
                <a:gd name="f247" fmla="*/ f153 f95 1"/>
                <a:gd name="f248" fmla="*/ f154 f96 1"/>
                <a:gd name="f249" fmla="*/ f155 f95 1"/>
                <a:gd name="f250" fmla="*/ f156 f96 1"/>
                <a:gd name="f251" fmla="*/ f157 f95 1"/>
                <a:gd name="f252" fmla="*/ f158 f96 1"/>
                <a:gd name="f253" fmla="*/ f159 f95 1"/>
                <a:gd name="f254" fmla="*/ f160 f96 1"/>
                <a:gd name="f255" fmla="*/ f161 f95 1"/>
                <a:gd name="f256" fmla="*/ f162 f96 1"/>
                <a:gd name="f257" fmla="*/ f163 f95 1"/>
                <a:gd name="f258" fmla="*/ f164 f95 1"/>
                <a:gd name="f259" fmla="*/ f165 f95 1"/>
                <a:gd name="f260" fmla="*/ f166 f95 1"/>
                <a:gd name="f261" fmla="*/ f167 f95 1"/>
                <a:gd name="f262" fmla="*/ f168 f95 1"/>
                <a:gd name="f263" fmla="*/ f169 f96 1"/>
                <a:gd name="f264" fmla="*/ f170 f95 1"/>
                <a:gd name="f265" fmla="*/ f171 f96 1"/>
                <a:gd name="f266" fmla="*/ f172 f95 1"/>
                <a:gd name="f267" fmla="*/ f173 f96 1"/>
                <a:gd name="f268" fmla="*/ f174 f95 1"/>
                <a:gd name="f269" fmla="*/ f175 f96 1"/>
                <a:gd name="f270" fmla="*/ f176 f95 1"/>
                <a:gd name="f271" fmla="*/ f177 f96 1"/>
                <a:gd name="f272" fmla="*/ f178 f95 1"/>
                <a:gd name="f273" fmla="*/ f179 f96 1"/>
                <a:gd name="f274" fmla="*/ f180 f95 1"/>
                <a:gd name="f275" fmla="*/ f181 f96 1"/>
                <a:gd name="f276" fmla="*/ f182 f95 1"/>
                <a:gd name="f277" fmla="*/ f183 f96 1"/>
                <a:gd name="f278" fmla="*/ f184 f95 1"/>
                <a:gd name="f279" fmla="*/ f185 f96 1"/>
                <a:gd name="f280" fmla="*/ f186 f95 1"/>
                <a:gd name="f281" fmla="*/ f187 f95 1"/>
                <a:gd name="f282" fmla="*/ f188 f96 1"/>
                <a:gd name="f283" fmla="*/ f189 f95 1"/>
                <a:gd name="f284" fmla="*/ f190 f96 1"/>
                <a:gd name="f285" fmla="*/ f191 f95 1"/>
                <a:gd name="f286" fmla="*/ f192 f96 1"/>
                <a:gd name="f287" fmla="*/ f193 f95 1"/>
                <a:gd name="f288" fmla="*/ f194 f96 1"/>
                <a:gd name="f289" fmla="*/ f195 f95 1"/>
                <a:gd name="f290" fmla="*/ f19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6">
                  <a:pos x="f203" y="f202"/>
                </a:cxn>
                <a:cxn ang="f106">
                  <a:pos x="f203" y="f202"/>
                </a:cxn>
                <a:cxn ang="f106">
                  <a:pos x="f204" y="f205"/>
                </a:cxn>
                <a:cxn ang="f106">
                  <a:pos x="f206" y="f207"/>
                </a:cxn>
                <a:cxn ang="f106">
                  <a:pos x="f208" y="f209"/>
                </a:cxn>
                <a:cxn ang="f106">
                  <a:pos x="f210" y="f211"/>
                </a:cxn>
                <a:cxn ang="f106">
                  <a:pos x="f212" y="f213"/>
                </a:cxn>
                <a:cxn ang="f106">
                  <a:pos x="f214" y="f215"/>
                </a:cxn>
                <a:cxn ang="f106">
                  <a:pos x="f216" y="f217"/>
                </a:cxn>
                <a:cxn ang="f106">
                  <a:pos x="f218" y="f219"/>
                </a:cxn>
                <a:cxn ang="f106">
                  <a:pos x="f218" y="f219"/>
                </a:cxn>
                <a:cxn ang="f106">
                  <a:pos x="f220" y="f221"/>
                </a:cxn>
                <a:cxn ang="f106">
                  <a:pos x="f222" y="f223"/>
                </a:cxn>
                <a:cxn ang="f106">
                  <a:pos x="f224" y="f225"/>
                </a:cxn>
                <a:cxn ang="f106">
                  <a:pos x="f226" y="f227"/>
                </a:cxn>
                <a:cxn ang="f106">
                  <a:pos x="f228" y="f229"/>
                </a:cxn>
                <a:cxn ang="f106">
                  <a:pos x="f230" y="f231"/>
                </a:cxn>
                <a:cxn ang="f106">
                  <a:pos x="f232" y="f233"/>
                </a:cxn>
                <a:cxn ang="f106">
                  <a:pos x="f199" y="f234"/>
                </a:cxn>
                <a:cxn ang="f106">
                  <a:pos x="f199" y="f234"/>
                </a:cxn>
                <a:cxn ang="f106">
                  <a:pos x="f235" y="f236"/>
                </a:cxn>
                <a:cxn ang="f106">
                  <a:pos x="f237" y="f238"/>
                </a:cxn>
                <a:cxn ang="f106">
                  <a:pos x="f239" y="f240"/>
                </a:cxn>
                <a:cxn ang="f106">
                  <a:pos x="f241" y="f242"/>
                </a:cxn>
                <a:cxn ang="f106">
                  <a:pos x="f243" y="f244"/>
                </a:cxn>
                <a:cxn ang="f106">
                  <a:pos x="f245" y="f246"/>
                </a:cxn>
                <a:cxn ang="f106">
                  <a:pos x="f247" y="f248"/>
                </a:cxn>
                <a:cxn ang="f106">
                  <a:pos x="f249" y="f250"/>
                </a:cxn>
                <a:cxn ang="f106">
                  <a:pos x="f251" y="f252"/>
                </a:cxn>
                <a:cxn ang="f106">
                  <a:pos x="f253" y="f254"/>
                </a:cxn>
                <a:cxn ang="f106">
                  <a:pos x="f255" y="f256"/>
                </a:cxn>
                <a:cxn ang="f106">
                  <a:pos x="f257" y="f256"/>
                </a:cxn>
                <a:cxn ang="f106">
                  <a:pos x="f258" y="f254"/>
                </a:cxn>
                <a:cxn ang="f106">
                  <a:pos x="f259" y="f252"/>
                </a:cxn>
                <a:cxn ang="f106">
                  <a:pos x="f260" y="f250"/>
                </a:cxn>
                <a:cxn ang="f106">
                  <a:pos x="f261" y="f248"/>
                </a:cxn>
                <a:cxn ang="f106">
                  <a:pos x="f262" y="f263"/>
                </a:cxn>
                <a:cxn ang="f106">
                  <a:pos x="f264" y="f265"/>
                </a:cxn>
                <a:cxn ang="f106">
                  <a:pos x="f266" y="f267"/>
                </a:cxn>
                <a:cxn ang="f106">
                  <a:pos x="f268" y="f269"/>
                </a:cxn>
                <a:cxn ang="f106">
                  <a:pos x="f270" y="f271"/>
                </a:cxn>
                <a:cxn ang="f106">
                  <a:pos x="f272" y="f273"/>
                </a:cxn>
                <a:cxn ang="f106">
                  <a:pos x="f274" y="f275"/>
                </a:cxn>
                <a:cxn ang="f106">
                  <a:pos x="f276" y="f277"/>
                </a:cxn>
                <a:cxn ang="f106">
                  <a:pos x="f278" y="f279"/>
                </a:cxn>
                <a:cxn ang="f106">
                  <a:pos x="f280" y="f233"/>
                </a:cxn>
                <a:cxn ang="f106">
                  <a:pos x="f281" y="f282"/>
                </a:cxn>
                <a:cxn ang="f106">
                  <a:pos x="f283" y="f284"/>
                </a:cxn>
                <a:cxn ang="f106">
                  <a:pos x="f285" y="f286"/>
                </a:cxn>
                <a:cxn ang="f106">
                  <a:pos x="f287" y="f288"/>
                </a:cxn>
                <a:cxn ang="f106">
                  <a:pos x="f287" y="f288"/>
                </a:cxn>
                <a:cxn ang="f106">
                  <a:pos x="f289" y="f290"/>
                </a:cxn>
                <a:cxn ang="f106">
                  <a:pos x="f289" y="f290"/>
                </a:cxn>
                <a:cxn ang="f106">
                  <a:pos x="f289" y="f202"/>
                </a:cxn>
                <a:cxn ang="f106">
                  <a:pos x="f289" y="f202"/>
                </a:cxn>
                <a:cxn ang="f106">
                  <a:pos x="f203" y="f202"/>
                </a:cxn>
                <a:cxn ang="f106">
                  <a:pos x="f203" y="f202"/>
                </a:cxn>
              </a:cxnLst>
              <a:rect l="f199" t="f202" r="f200" b="f201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6" y="f5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5" name="Freeform 18"/>
            <p:cNvSpPr/>
            <p:nvPr/>
          </p:nvSpPr>
          <p:spPr>
            <a:xfrm>
              <a:off x="2619317" y="1696166"/>
              <a:ext cx="5544519" cy="8501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+- f132 0 f1"/>
                <a:gd name="f136" fmla="*/ 5216 1 f133"/>
                <a:gd name="f137" fmla="*/ 714 1 f134"/>
                <a:gd name="f138" fmla="*/ 4984 1 f133"/>
                <a:gd name="f139" fmla="*/ 686 1 f134"/>
                <a:gd name="f140" fmla="*/ 4478 1 f133"/>
                <a:gd name="f141" fmla="*/ 610 1 f134"/>
                <a:gd name="f142" fmla="*/ 3914 1 f133"/>
                <a:gd name="f143" fmla="*/ 508 1 f134"/>
                <a:gd name="f144" fmla="*/ 3286 1 f133"/>
                <a:gd name="f145" fmla="*/ 374 1 f134"/>
                <a:gd name="f146" fmla="*/ 2946 1 f133"/>
                <a:gd name="f147" fmla="*/ 296 1 f134"/>
                <a:gd name="f148" fmla="*/ 2682 1 f133"/>
                <a:gd name="f149" fmla="*/ 236 1 f134"/>
                <a:gd name="f150" fmla="*/ 2430 1 f133"/>
                <a:gd name="f151" fmla="*/ 184 1 f134"/>
                <a:gd name="f152" fmla="*/ 2190 1 f133"/>
                <a:gd name="f153" fmla="*/ 140 1 f134"/>
                <a:gd name="f154" fmla="*/ 1960 1 f133"/>
                <a:gd name="f155" fmla="*/ 102 1 f134"/>
                <a:gd name="f156" fmla="*/ 1740 1 f133"/>
                <a:gd name="f157" fmla="*/ 72 1 f134"/>
                <a:gd name="f158" fmla="*/ 1334 1 f133"/>
                <a:gd name="f159" fmla="*/ 28 1 f134"/>
                <a:gd name="f160" fmla="*/ 970 1 f133"/>
                <a:gd name="f161" fmla="*/ 4 1 f134"/>
                <a:gd name="f162" fmla="*/ 644 1 f133"/>
                <a:gd name="f163" fmla="*/ 0 1 f134"/>
                <a:gd name="f164" fmla="*/ 358 1 f133"/>
                <a:gd name="f165" fmla="*/ 10 1 f134"/>
                <a:gd name="f166" fmla="*/ 110 1 f133"/>
                <a:gd name="f167" fmla="*/ 32 1 f134"/>
                <a:gd name="f168" fmla="*/ 0 1 f133"/>
                <a:gd name="f169" fmla="*/ 48 1 f134"/>
                <a:gd name="f170" fmla="*/ 314 1 f133"/>
                <a:gd name="f171" fmla="*/ 86 1 f134"/>
                <a:gd name="f172" fmla="*/ 652 1 f133"/>
                <a:gd name="f173" fmla="*/ 1014 1 f133"/>
                <a:gd name="f174" fmla="*/ 210 1 f134"/>
                <a:gd name="f175" fmla="*/ 1402 1 f133"/>
                <a:gd name="f176" fmla="*/ 1756 1 f133"/>
                <a:gd name="f177" fmla="*/ 378 1 f134"/>
                <a:gd name="f178" fmla="*/ 2408 1 f133"/>
                <a:gd name="f179" fmla="*/ 516 1 f134"/>
                <a:gd name="f180" fmla="*/ 2708 1 f133"/>
                <a:gd name="f181" fmla="*/ 572 1 f134"/>
                <a:gd name="f182" fmla="*/ 2992 1 f133"/>
                <a:gd name="f183" fmla="*/ 620 1 f134"/>
                <a:gd name="f184" fmla="*/ 3260 1 f133"/>
                <a:gd name="f185" fmla="*/ 662 1 f134"/>
                <a:gd name="f186" fmla="*/ 3512 1 f133"/>
                <a:gd name="f187" fmla="*/ 694 1 f134"/>
                <a:gd name="f188" fmla="*/ 3750 1 f133"/>
                <a:gd name="f189" fmla="*/ 722 1 f134"/>
                <a:gd name="f190" fmla="*/ 3974 1 f133"/>
                <a:gd name="f191" fmla="*/ 740 1 f134"/>
                <a:gd name="f192" fmla="*/ 4184 1 f133"/>
                <a:gd name="f193" fmla="*/ 754 1 f134"/>
                <a:gd name="f194" fmla="*/ 4384 1 f133"/>
                <a:gd name="f195" fmla="*/ 762 1 f134"/>
                <a:gd name="f196" fmla="*/ 4570 1 f133"/>
                <a:gd name="f197" fmla="*/ 4746 1 f133"/>
                <a:gd name="f198" fmla="*/ 758 1 f134"/>
                <a:gd name="f199" fmla="*/ 4912 1 f133"/>
                <a:gd name="f200" fmla="*/ 748 1 f134"/>
                <a:gd name="f201" fmla="*/ 5068 1 f133"/>
                <a:gd name="f202" fmla="*/ 732 1 f134"/>
                <a:gd name="f203" fmla="*/ f127 1 f133"/>
                <a:gd name="f204" fmla="*/ f128 1 f134"/>
                <a:gd name="f205" fmla="*/ f168 f124 1"/>
                <a:gd name="f206" fmla="*/ f203 f124 1"/>
                <a:gd name="f207" fmla="*/ f204 f125 1"/>
                <a:gd name="f208" fmla="*/ f163 f125 1"/>
                <a:gd name="f209" fmla="*/ f136 f124 1"/>
                <a:gd name="f210" fmla="*/ f137 f125 1"/>
                <a:gd name="f211" fmla="*/ f138 f124 1"/>
                <a:gd name="f212" fmla="*/ f139 f125 1"/>
                <a:gd name="f213" fmla="*/ f140 f124 1"/>
                <a:gd name="f214" fmla="*/ f141 f125 1"/>
                <a:gd name="f215" fmla="*/ f142 f124 1"/>
                <a:gd name="f216" fmla="*/ f143 f125 1"/>
                <a:gd name="f217" fmla="*/ f144 f124 1"/>
                <a:gd name="f218" fmla="*/ f145 f125 1"/>
                <a:gd name="f219" fmla="*/ f146 f124 1"/>
                <a:gd name="f220" fmla="*/ f147 f125 1"/>
                <a:gd name="f221" fmla="*/ f148 f124 1"/>
                <a:gd name="f222" fmla="*/ f149 f125 1"/>
                <a:gd name="f223" fmla="*/ f150 f124 1"/>
                <a:gd name="f224" fmla="*/ f151 f125 1"/>
                <a:gd name="f225" fmla="*/ f152 f124 1"/>
                <a:gd name="f226" fmla="*/ f153 f125 1"/>
                <a:gd name="f227" fmla="*/ f154 f124 1"/>
                <a:gd name="f228" fmla="*/ f155 f125 1"/>
                <a:gd name="f229" fmla="*/ f156 f124 1"/>
                <a:gd name="f230" fmla="*/ f157 f125 1"/>
                <a:gd name="f231" fmla="*/ f158 f124 1"/>
                <a:gd name="f232" fmla="*/ f159 f125 1"/>
                <a:gd name="f233" fmla="*/ f160 f124 1"/>
                <a:gd name="f234" fmla="*/ f161 f125 1"/>
                <a:gd name="f235" fmla="*/ f162 f124 1"/>
                <a:gd name="f236" fmla="*/ f164 f124 1"/>
                <a:gd name="f237" fmla="*/ f165 f125 1"/>
                <a:gd name="f238" fmla="*/ f166 f124 1"/>
                <a:gd name="f239" fmla="*/ f167 f125 1"/>
                <a:gd name="f240" fmla="*/ f169 f125 1"/>
                <a:gd name="f241" fmla="*/ f170 f124 1"/>
                <a:gd name="f242" fmla="*/ f171 f125 1"/>
                <a:gd name="f243" fmla="*/ f172 f124 1"/>
                <a:gd name="f244" fmla="*/ f173 f124 1"/>
                <a:gd name="f245" fmla="*/ f174 f125 1"/>
                <a:gd name="f246" fmla="*/ f175 f124 1"/>
                <a:gd name="f247" fmla="*/ f176 f124 1"/>
                <a:gd name="f248" fmla="*/ f177 f125 1"/>
                <a:gd name="f249" fmla="*/ f178 f124 1"/>
                <a:gd name="f250" fmla="*/ f179 f125 1"/>
                <a:gd name="f251" fmla="*/ f180 f124 1"/>
                <a:gd name="f252" fmla="*/ f181 f125 1"/>
                <a:gd name="f253" fmla="*/ f182 f124 1"/>
                <a:gd name="f254" fmla="*/ f183 f125 1"/>
                <a:gd name="f255" fmla="*/ f184 f124 1"/>
                <a:gd name="f256" fmla="*/ f185 f125 1"/>
                <a:gd name="f257" fmla="*/ f186 f124 1"/>
                <a:gd name="f258" fmla="*/ f187 f125 1"/>
                <a:gd name="f259" fmla="*/ f188 f124 1"/>
                <a:gd name="f260" fmla="*/ f189 f125 1"/>
                <a:gd name="f261" fmla="*/ f190 f124 1"/>
                <a:gd name="f262" fmla="*/ f191 f125 1"/>
                <a:gd name="f263" fmla="*/ f192 f124 1"/>
                <a:gd name="f264" fmla="*/ f193 f125 1"/>
                <a:gd name="f265" fmla="*/ f194 f124 1"/>
                <a:gd name="f266" fmla="*/ f195 f125 1"/>
                <a:gd name="f267" fmla="*/ f196 f124 1"/>
                <a:gd name="f268" fmla="*/ f197 f124 1"/>
                <a:gd name="f269" fmla="*/ f198 f125 1"/>
                <a:gd name="f270" fmla="*/ f199 f124 1"/>
                <a:gd name="f271" fmla="*/ f200 f125 1"/>
                <a:gd name="f272" fmla="*/ f201 f124 1"/>
                <a:gd name="f273" fmla="*/ f202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09" y="f210"/>
                </a:cxn>
                <a:cxn ang="f135">
                  <a:pos x="f211" y="f212"/>
                </a:cxn>
                <a:cxn ang="f135">
                  <a:pos x="f213" y="f214"/>
                </a:cxn>
                <a:cxn ang="f135">
                  <a:pos x="f215" y="f216"/>
                </a:cxn>
                <a:cxn ang="f135">
                  <a:pos x="f217" y="f218"/>
                </a:cxn>
                <a:cxn ang="f135">
                  <a:pos x="f219" y="f220"/>
                </a:cxn>
                <a:cxn ang="f135">
                  <a:pos x="f221" y="f222"/>
                </a:cxn>
                <a:cxn ang="f135">
                  <a:pos x="f223" y="f224"/>
                </a:cxn>
                <a:cxn ang="f135">
                  <a:pos x="f225" y="f226"/>
                </a:cxn>
                <a:cxn ang="f135">
                  <a:pos x="f227" y="f228"/>
                </a:cxn>
                <a:cxn ang="f135">
                  <a:pos x="f229" y="f230"/>
                </a:cxn>
                <a:cxn ang="f135">
                  <a:pos x="f231" y="f232"/>
                </a:cxn>
                <a:cxn ang="f135">
                  <a:pos x="f233" y="f234"/>
                </a:cxn>
                <a:cxn ang="f135">
                  <a:pos x="f235" y="f208"/>
                </a:cxn>
                <a:cxn ang="f135">
                  <a:pos x="f236" y="f237"/>
                </a:cxn>
                <a:cxn ang="f135">
                  <a:pos x="f238" y="f239"/>
                </a:cxn>
                <a:cxn ang="f135">
                  <a:pos x="f205" y="f240"/>
                </a:cxn>
                <a:cxn ang="f135">
                  <a:pos x="f241" y="f242"/>
                </a:cxn>
                <a:cxn ang="f135">
                  <a:pos x="f243" y="f226"/>
                </a:cxn>
                <a:cxn ang="f135">
                  <a:pos x="f244" y="f245"/>
                </a:cxn>
                <a:cxn ang="f135">
                  <a:pos x="f246" y="f220"/>
                </a:cxn>
                <a:cxn ang="f135">
                  <a:pos x="f247" y="f248"/>
                </a:cxn>
                <a:cxn ang="f135">
                  <a:pos x="f249" y="f250"/>
                </a:cxn>
                <a:cxn ang="f135">
                  <a:pos x="f251" y="f252"/>
                </a:cxn>
                <a:cxn ang="f135">
                  <a:pos x="f253" y="f254"/>
                </a:cxn>
                <a:cxn ang="f135">
                  <a:pos x="f255" y="f256"/>
                </a:cxn>
                <a:cxn ang="f135">
                  <a:pos x="f257" y="f258"/>
                </a:cxn>
                <a:cxn ang="f135">
                  <a:pos x="f259" y="f260"/>
                </a:cxn>
                <a:cxn ang="f135">
                  <a:pos x="f261" y="f262"/>
                </a:cxn>
                <a:cxn ang="f135">
                  <a:pos x="f263" y="f264"/>
                </a:cxn>
                <a:cxn ang="f135">
                  <a:pos x="f265" y="f266"/>
                </a:cxn>
                <a:cxn ang="f135">
                  <a:pos x="f267" y="f266"/>
                </a:cxn>
                <a:cxn ang="f135">
                  <a:pos x="f268" y="f269"/>
                </a:cxn>
                <a:cxn ang="f135">
                  <a:pos x="f270" y="f271"/>
                </a:cxn>
                <a:cxn ang="f135">
                  <a:pos x="f272" y="f273"/>
                </a:cxn>
                <a:cxn ang="f135">
                  <a:pos x="f209" y="f210"/>
                </a:cxn>
              </a:cxnLst>
              <a:rect l="f205" t="f208" r="f206" b="f207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6" name="Freeform 22"/>
            <p:cNvSpPr/>
            <p:nvPr/>
          </p:nvSpPr>
          <p:spPr>
            <a:xfrm>
              <a:off x="2828723" y="1708437"/>
              <a:ext cx="5467983" cy="7742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+- f71 0 f1"/>
                <a:gd name="f75" fmla="*/ 0 1 f72"/>
                <a:gd name="f76" fmla="*/ 70 1 f73"/>
                <a:gd name="f77" fmla="*/ 18 1 f72"/>
                <a:gd name="f78" fmla="*/ 66 1 f73"/>
                <a:gd name="f79" fmla="*/ 72 1 f72"/>
                <a:gd name="f80" fmla="*/ 56 1 f73"/>
                <a:gd name="f81" fmla="*/ 164 1 f72"/>
                <a:gd name="f82" fmla="*/ 42 1 f73"/>
                <a:gd name="f83" fmla="*/ 224 1 f72"/>
                <a:gd name="f84" fmla="*/ 34 1 f73"/>
                <a:gd name="f85" fmla="*/ 294 1 f72"/>
                <a:gd name="f86" fmla="*/ 26 1 f73"/>
                <a:gd name="f87" fmla="*/ 372 1 f72"/>
                <a:gd name="f88" fmla="*/ 20 1 f73"/>
                <a:gd name="f89" fmla="*/ 462 1 f72"/>
                <a:gd name="f90" fmla="*/ 14 1 f73"/>
                <a:gd name="f91" fmla="*/ 560 1 f72"/>
                <a:gd name="f92" fmla="*/ 8 1 f73"/>
                <a:gd name="f93" fmla="*/ 670 1 f72"/>
                <a:gd name="f94" fmla="*/ 4 1 f73"/>
                <a:gd name="f95" fmla="*/ 790 1 f72"/>
                <a:gd name="f96" fmla="*/ 2 1 f73"/>
                <a:gd name="f97" fmla="*/ 920 1 f72"/>
                <a:gd name="f98" fmla="*/ 0 1 f73"/>
                <a:gd name="f99" fmla="*/ 1060 1 f72"/>
                <a:gd name="f100" fmla="*/ 1210 1 f72"/>
                <a:gd name="f101" fmla="*/ 6 1 f73"/>
                <a:gd name="f102" fmla="*/ 1372 1 f72"/>
                <a:gd name="f103" fmla="*/ 1544 1 f72"/>
                <a:gd name="f104" fmla="*/ 24 1 f73"/>
                <a:gd name="f105" fmla="*/ 1726 1 f72"/>
                <a:gd name="f106" fmla="*/ 40 1 f73"/>
                <a:gd name="f107" fmla="*/ 1920 1 f72"/>
                <a:gd name="f108" fmla="*/ 58 1 f73"/>
                <a:gd name="f109" fmla="*/ 2126 1 f72"/>
                <a:gd name="f110" fmla="*/ 80 1 f73"/>
                <a:gd name="f111" fmla="*/ 2342 1 f72"/>
                <a:gd name="f112" fmla="*/ 106 1 f73"/>
                <a:gd name="f113" fmla="*/ 2570 1 f72"/>
                <a:gd name="f114" fmla="*/ 138 1 f73"/>
                <a:gd name="f115" fmla="*/ 2808 1 f72"/>
                <a:gd name="f116" fmla="*/ 174 1 f73"/>
                <a:gd name="f117" fmla="*/ 3058 1 f72"/>
                <a:gd name="f118" fmla="*/ 216 1 f73"/>
                <a:gd name="f119" fmla="*/ 3320 1 f72"/>
                <a:gd name="f120" fmla="*/ 266 1 f73"/>
                <a:gd name="f121" fmla="*/ 3594 1 f72"/>
                <a:gd name="f122" fmla="*/ 320 1 f73"/>
                <a:gd name="f123" fmla="*/ 3880 1 f72"/>
                <a:gd name="f124" fmla="*/ 380 1 f73"/>
                <a:gd name="f125" fmla="*/ 4178 1 f72"/>
                <a:gd name="f126" fmla="*/ 448 1 f73"/>
                <a:gd name="f127" fmla="*/ 4488 1 f72"/>
                <a:gd name="f128" fmla="*/ 522 1 f73"/>
                <a:gd name="f129" fmla="*/ 4810 1 f72"/>
                <a:gd name="f130" fmla="*/ 604 1 f73"/>
                <a:gd name="f131" fmla="*/ 5144 1 f72"/>
                <a:gd name="f132" fmla="*/ 694 1 f73"/>
                <a:gd name="f133" fmla="*/ f66 1 f72"/>
                <a:gd name="f134" fmla="*/ f67 1 f73"/>
                <a:gd name="f135" fmla="*/ f75 f63 1"/>
                <a:gd name="f136" fmla="*/ f133 f63 1"/>
                <a:gd name="f137" fmla="*/ f134 f64 1"/>
                <a:gd name="f138" fmla="*/ f98 f64 1"/>
                <a:gd name="f139" fmla="*/ f76 f64 1"/>
                <a:gd name="f140" fmla="*/ f77 f63 1"/>
                <a:gd name="f141" fmla="*/ f78 f64 1"/>
                <a:gd name="f142" fmla="*/ f79 f63 1"/>
                <a:gd name="f143" fmla="*/ f80 f64 1"/>
                <a:gd name="f144" fmla="*/ f81 f63 1"/>
                <a:gd name="f145" fmla="*/ f82 f64 1"/>
                <a:gd name="f146" fmla="*/ f83 f63 1"/>
                <a:gd name="f147" fmla="*/ f84 f64 1"/>
                <a:gd name="f148" fmla="*/ f85 f63 1"/>
                <a:gd name="f149" fmla="*/ f86 f64 1"/>
                <a:gd name="f150" fmla="*/ f87 f63 1"/>
                <a:gd name="f151" fmla="*/ f88 f64 1"/>
                <a:gd name="f152" fmla="*/ f89 f63 1"/>
                <a:gd name="f153" fmla="*/ f90 f64 1"/>
                <a:gd name="f154" fmla="*/ f91 f63 1"/>
                <a:gd name="f155" fmla="*/ f92 f64 1"/>
                <a:gd name="f156" fmla="*/ f93 f63 1"/>
                <a:gd name="f157" fmla="*/ f94 f64 1"/>
                <a:gd name="f158" fmla="*/ f95 f63 1"/>
                <a:gd name="f159" fmla="*/ f96 f64 1"/>
                <a:gd name="f160" fmla="*/ f97 f63 1"/>
                <a:gd name="f161" fmla="*/ f99 f63 1"/>
                <a:gd name="f162" fmla="*/ f100 f63 1"/>
                <a:gd name="f163" fmla="*/ f101 f64 1"/>
                <a:gd name="f164" fmla="*/ f102 f63 1"/>
                <a:gd name="f165" fmla="*/ f103 f63 1"/>
                <a:gd name="f166" fmla="*/ f104 f64 1"/>
                <a:gd name="f167" fmla="*/ f105 f63 1"/>
                <a:gd name="f168" fmla="*/ f106 f64 1"/>
                <a:gd name="f169" fmla="*/ f107 f63 1"/>
                <a:gd name="f170" fmla="*/ f108 f64 1"/>
                <a:gd name="f171" fmla="*/ f109 f63 1"/>
                <a:gd name="f172" fmla="*/ f110 f64 1"/>
                <a:gd name="f173" fmla="*/ f111 f63 1"/>
                <a:gd name="f174" fmla="*/ f112 f64 1"/>
                <a:gd name="f175" fmla="*/ f113 f63 1"/>
                <a:gd name="f176" fmla="*/ f114 f64 1"/>
                <a:gd name="f177" fmla="*/ f115 f63 1"/>
                <a:gd name="f178" fmla="*/ f116 f64 1"/>
                <a:gd name="f179" fmla="*/ f117 f63 1"/>
                <a:gd name="f180" fmla="*/ f118 f64 1"/>
                <a:gd name="f181" fmla="*/ f119 f63 1"/>
                <a:gd name="f182" fmla="*/ f120 f64 1"/>
                <a:gd name="f183" fmla="*/ f121 f63 1"/>
                <a:gd name="f184" fmla="*/ f122 f64 1"/>
                <a:gd name="f185" fmla="*/ f123 f63 1"/>
                <a:gd name="f186" fmla="*/ f124 f64 1"/>
                <a:gd name="f187" fmla="*/ f125 f63 1"/>
                <a:gd name="f188" fmla="*/ f126 f64 1"/>
                <a:gd name="f189" fmla="*/ f127 f63 1"/>
                <a:gd name="f190" fmla="*/ f128 f64 1"/>
                <a:gd name="f191" fmla="*/ f129 f63 1"/>
                <a:gd name="f192" fmla="*/ f130 f64 1"/>
                <a:gd name="f193" fmla="*/ f131 f63 1"/>
                <a:gd name="f194" fmla="*/ f13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35" y="f139"/>
                </a:cxn>
                <a:cxn ang="f74">
                  <a:pos x="f135" y="f139"/>
                </a:cxn>
                <a:cxn ang="f74">
                  <a:pos x="f140" y="f141"/>
                </a:cxn>
                <a:cxn ang="f74">
                  <a:pos x="f142" y="f143"/>
                </a:cxn>
                <a:cxn ang="f74">
                  <a:pos x="f144" y="f145"/>
                </a:cxn>
                <a:cxn ang="f74">
                  <a:pos x="f146" y="f147"/>
                </a:cxn>
                <a:cxn ang="f74">
                  <a:pos x="f148" y="f149"/>
                </a:cxn>
                <a:cxn ang="f74">
                  <a:pos x="f150" y="f151"/>
                </a:cxn>
                <a:cxn ang="f74">
                  <a:pos x="f152" y="f153"/>
                </a:cxn>
                <a:cxn ang="f74">
                  <a:pos x="f154" y="f155"/>
                </a:cxn>
                <a:cxn ang="f74">
                  <a:pos x="f156" y="f157"/>
                </a:cxn>
                <a:cxn ang="f74">
                  <a:pos x="f158" y="f159"/>
                </a:cxn>
                <a:cxn ang="f74">
                  <a:pos x="f160" y="f138"/>
                </a:cxn>
                <a:cxn ang="f74">
                  <a:pos x="f161" y="f159"/>
                </a:cxn>
                <a:cxn ang="f74">
                  <a:pos x="f162" y="f163"/>
                </a:cxn>
                <a:cxn ang="f74">
                  <a:pos x="f164" y="f153"/>
                </a:cxn>
                <a:cxn ang="f74">
                  <a:pos x="f165" y="f166"/>
                </a:cxn>
                <a:cxn ang="f74">
                  <a:pos x="f167" y="f168"/>
                </a:cxn>
                <a:cxn ang="f74">
                  <a:pos x="f169" y="f170"/>
                </a:cxn>
                <a:cxn ang="f74">
                  <a:pos x="f171" y="f172"/>
                </a:cxn>
                <a:cxn ang="f74">
                  <a:pos x="f173" y="f174"/>
                </a:cxn>
                <a:cxn ang="f74">
                  <a:pos x="f175" y="f176"/>
                </a:cxn>
                <a:cxn ang="f74">
                  <a:pos x="f177" y="f178"/>
                </a:cxn>
                <a:cxn ang="f74">
                  <a:pos x="f179" y="f180"/>
                </a:cxn>
                <a:cxn ang="f74">
                  <a:pos x="f181" y="f182"/>
                </a:cxn>
                <a:cxn ang="f74">
                  <a:pos x="f183" y="f184"/>
                </a:cxn>
                <a:cxn ang="f74">
                  <a:pos x="f185" y="f186"/>
                </a:cxn>
                <a:cxn ang="f74">
                  <a:pos x="f187" y="f188"/>
                </a:cxn>
                <a:cxn ang="f74">
                  <a:pos x="f189" y="f190"/>
                </a:cxn>
                <a:cxn ang="f74">
                  <a:pos x="f191" y="f192"/>
                </a:cxn>
                <a:cxn ang="f74">
                  <a:pos x="f193" y="f194"/>
                </a:cxn>
              </a:cxnLst>
              <a:rect l="f135" t="f138" r="f136" b="f137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7" name="Freeform 26"/>
            <p:cNvSpPr/>
            <p:nvPr/>
          </p:nvSpPr>
          <p:spPr>
            <a:xfrm>
              <a:off x="5609487" y="1695050"/>
              <a:ext cx="3307997" cy="651546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+- f51 0 f1"/>
                <a:gd name="f55" fmla="*/ 0 1 f52"/>
                <a:gd name="f56" fmla="*/ 584 1 f53"/>
                <a:gd name="f57" fmla="*/ 90 1 f52"/>
                <a:gd name="f58" fmla="*/ 560 1 f53"/>
                <a:gd name="f59" fmla="*/ 336 1 f52"/>
                <a:gd name="f60" fmla="*/ 498 1 f53"/>
                <a:gd name="f61" fmla="*/ 506 1 f52"/>
                <a:gd name="f62" fmla="*/ 456 1 f53"/>
                <a:gd name="f63" fmla="*/ 702 1 f52"/>
                <a:gd name="f64" fmla="*/ 410 1 f53"/>
                <a:gd name="f65" fmla="*/ 920 1 f52"/>
                <a:gd name="f66" fmla="*/ 360 1 f53"/>
                <a:gd name="f67" fmla="*/ 1154 1 f52"/>
                <a:gd name="f68" fmla="*/ 306 1 f53"/>
                <a:gd name="f69" fmla="*/ 1402 1 f52"/>
                <a:gd name="f70" fmla="*/ 254 1 f53"/>
                <a:gd name="f71" fmla="*/ 1656 1 f52"/>
                <a:gd name="f72" fmla="*/ 202 1 f53"/>
                <a:gd name="f73" fmla="*/ 1916 1 f52"/>
                <a:gd name="f74" fmla="*/ 154 1 f53"/>
                <a:gd name="f75" fmla="*/ 2174 1 f52"/>
                <a:gd name="f76" fmla="*/ 108 1 f53"/>
                <a:gd name="f77" fmla="*/ 2302 1 f52"/>
                <a:gd name="f78" fmla="*/ 88 1 f53"/>
                <a:gd name="f79" fmla="*/ 2426 1 f52"/>
                <a:gd name="f80" fmla="*/ 68 1 f53"/>
                <a:gd name="f81" fmla="*/ 2550 1 f52"/>
                <a:gd name="f82" fmla="*/ 52 1 f53"/>
                <a:gd name="f83" fmla="*/ 2670 1 f52"/>
                <a:gd name="f84" fmla="*/ 36 1 f53"/>
                <a:gd name="f85" fmla="*/ 2788 1 f52"/>
                <a:gd name="f86" fmla="*/ 24 1 f53"/>
                <a:gd name="f87" fmla="*/ 2900 1 f52"/>
                <a:gd name="f88" fmla="*/ 14 1 f53"/>
                <a:gd name="f89" fmla="*/ 3008 1 f52"/>
                <a:gd name="f90" fmla="*/ 6 1 f53"/>
                <a:gd name="f91" fmla="*/ 3112 1 f52"/>
                <a:gd name="f92" fmla="*/ 0 1 f53"/>
                <a:gd name="f93" fmla="*/ f46 1 f52"/>
                <a:gd name="f94" fmla="*/ f47 1 f53"/>
                <a:gd name="f95" fmla="*/ f55 f43 1"/>
                <a:gd name="f96" fmla="*/ f93 f43 1"/>
                <a:gd name="f97" fmla="*/ f94 f44 1"/>
                <a:gd name="f98" fmla="*/ f92 f44 1"/>
                <a:gd name="f99" fmla="*/ f56 f44 1"/>
                <a:gd name="f100" fmla="*/ f57 f43 1"/>
                <a:gd name="f101" fmla="*/ f58 f44 1"/>
                <a:gd name="f102" fmla="*/ f59 f43 1"/>
                <a:gd name="f103" fmla="*/ f60 f44 1"/>
                <a:gd name="f104" fmla="*/ f61 f43 1"/>
                <a:gd name="f105" fmla="*/ f62 f44 1"/>
                <a:gd name="f106" fmla="*/ f63 f43 1"/>
                <a:gd name="f107" fmla="*/ f64 f44 1"/>
                <a:gd name="f108" fmla="*/ f65 f43 1"/>
                <a:gd name="f109" fmla="*/ f66 f44 1"/>
                <a:gd name="f110" fmla="*/ f67 f43 1"/>
                <a:gd name="f111" fmla="*/ f68 f44 1"/>
                <a:gd name="f112" fmla="*/ f69 f43 1"/>
                <a:gd name="f113" fmla="*/ f70 f44 1"/>
                <a:gd name="f114" fmla="*/ f71 f43 1"/>
                <a:gd name="f115" fmla="*/ f72 f44 1"/>
                <a:gd name="f116" fmla="*/ f73 f43 1"/>
                <a:gd name="f117" fmla="*/ f74 f44 1"/>
                <a:gd name="f118" fmla="*/ f75 f43 1"/>
                <a:gd name="f119" fmla="*/ f76 f44 1"/>
                <a:gd name="f120" fmla="*/ f77 f43 1"/>
                <a:gd name="f121" fmla="*/ f78 f44 1"/>
                <a:gd name="f122" fmla="*/ f79 f43 1"/>
                <a:gd name="f123" fmla="*/ f80 f44 1"/>
                <a:gd name="f124" fmla="*/ f81 f43 1"/>
                <a:gd name="f125" fmla="*/ f82 f44 1"/>
                <a:gd name="f126" fmla="*/ f83 f43 1"/>
                <a:gd name="f127" fmla="*/ f84 f44 1"/>
                <a:gd name="f128" fmla="*/ f85 f43 1"/>
                <a:gd name="f129" fmla="*/ f86 f44 1"/>
                <a:gd name="f130" fmla="*/ f87 f43 1"/>
                <a:gd name="f131" fmla="*/ f88 f44 1"/>
                <a:gd name="f132" fmla="*/ f89 f43 1"/>
                <a:gd name="f133" fmla="*/ f90 f44 1"/>
                <a:gd name="f134" fmla="*/ f9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95" y="f99"/>
                </a:cxn>
                <a:cxn ang="f54">
                  <a:pos x="f95" y="f99"/>
                </a:cxn>
                <a:cxn ang="f54">
                  <a:pos x="f100" y="f101"/>
                </a:cxn>
                <a:cxn ang="f54">
                  <a:pos x="f102" y="f103"/>
                </a:cxn>
                <a:cxn ang="f54">
                  <a:pos x="f104" y="f105"/>
                </a:cxn>
                <a:cxn ang="f54">
                  <a:pos x="f106" y="f107"/>
                </a:cxn>
                <a:cxn ang="f54">
                  <a:pos x="f108" y="f109"/>
                </a:cxn>
                <a:cxn ang="f54">
                  <a:pos x="f110" y="f111"/>
                </a:cxn>
                <a:cxn ang="f54">
                  <a:pos x="f112" y="f113"/>
                </a:cxn>
                <a:cxn ang="f54">
                  <a:pos x="f114" y="f115"/>
                </a:cxn>
                <a:cxn ang="f54">
                  <a:pos x="f116" y="f117"/>
                </a:cxn>
                <a:cxn ang="f54">
                  <a:pos x="f118" y="f119"/>
                </a:cxn>
                <a:cxn ang="f54">
                  <a:pos x="f120" y="f121"/>
                </a:cxn>
                <a:cxn ang="f54">
                  <a:pos x="f122" y="f123"/>
                </a:cxn>
                <a:cxn ang="f54">
                  <a:pos x="f124" y="f125"/>
                </a:cxn>
                <a:cxn ang="f54">
                  <a:pos x="f126" y="f127"/>
                </a:cxn>
                <a:cxn ang="f54">
                  <a:pos x="f128" y="f129"/>
                </a:cxn>
                <a:cxn ang="f54">
                  <a:pos x="f130" y="f131"/>
                </a:cxn>
                <a:cxn ang="f54">
                  <a:pos x="f132" y="f133"/>
                </a:cxn>
                <a:cxn ang="f54">
                  <a:pos x="f134" y="f98"/>
                </a:cxn>
              </a:cxnLst>
              <a:rect l="f95" t="f98" r="f96" b="f97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211665" y="1679432"/>
              <a:ext cx="8723376" cy="1329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+- f131 0 f1"/>
                <a:gd name="f135" fmla="*/ 8192 1 f132"/>
                <a:gd name="f136" fmla="*/ 512 1 f133"/>
                <a:gd name="f137" fmla="*/ 8040 1 f132"/>
                <a:gd name="f138" fmla="*/ 570 1 f133"/>
                <a:gd name="f139" fmla="*/ 7878 1 f132"/>
                <a:gd name="f140" fmla="*/ 620 1 f133"/>
                <a:gd name="f141" fmla="*/ 7706 1 f132"/>
                <a:gd name="f142" fmla="*/ 666 1 f133"/>
                <a:gd name="f143" fmla="*/ 7522 1 f132"/>
                <a:gd name="f144" fmla="*/ 702 1 f133"/>
                <a:gd name="f145" fmla="*/ 7322 1 f132"/>
                <a:gd name="f146" fmla="*/ 730 1 f133"/>
                <a:gd name="f147" fmla="*/ 7106 1 f132"/>
                <a:gd name="f148" fmla="*/ 750 1 f133"/>
                <a:gd name="f149" fmla="*/ 6872 1 f132"/>
                <a:gd name="f150" fmla="*/ 762 1 f133"/>
                <a:gd name="f151" fmla="*/ 6618 1 f132"/>
                <a:gd name="f152" fmla="*/ 760 1 f133"/>
                <a:gd name="f153" fmla="*/ 6342 1 f132"/>
                <a:gd name="f154" fmla="*/ 6042 1 f132"/>
                <a:gd name="f155" fmla="*/ 726 1 f133"/>
                <a:gd name="f156" fmla="*/ 5716 1 f132"/>
                <a:gd name="f157" fmla="*/ 690 1 f133"/>
                <a:gd name="f158" fmla="*/ 5364 1 f132"/>
                <a:gd name="f159" fmla="*/ 642 1 f133"/>
                <a:gd name="f160" fmla="*/ 4982 1 f132"/>
                <a:gd name="f161" fmla="*/ 578 1 f133"/>
                <a:gd name="f162" fmla="*/ 4568 1 f132"/>
                <a:gd name="f163" fmla="*/ 500 1 f133"/>
                <a:gd name="f164" fmla="*/ 4122 1 f132"/>
                <a:gd name="f165" fmla="*/ 406 1 f133"/>
                <a:gd name="f166" fmla="*/ 3640 1 f132"/>
                <a:gd name="f167" fmla="*/ 296 1 f133"/>
                <a:gd name="f168" fmla="*/ 3396 1 f132"/>
                <a:gd name="f169" fmla="*/ 240 1 f133"/>
                <a:gd name="f170" fmla="*/ 2934 1 f132"/>
                <a:gd name="f171" fmla="*/ 148 1 f133"/>
                <a:gd name="f172" fmla="*/ 2512 1 f132"/>
                <a:gd name="f173" fmla="*/ 82 1 f133"/>
                <a:gd name="f174" fmla="*/ 2126 1 f132"/>
                <a:gd name="f175" fmla="*/ 36 1 f133"/>
                <a:gd name="f176" fmla="*/ 1776 1 f132"/>
                <a:gd name="f177" fmla="*/ 10 1 f133"/>
                <a:gd name="f178" fmla="*/ 1462 1 f132"/>
                <a:gd name="f179" fmla="*/ 0 1 f133"/>
                <a:gd name="f180" fmla="*/ 1182 1 f132"/>
                <a:gd name="f181" fmla="*/ 4 1 f133"/>
                <a:gd name="f182" fmla="*/ 934 1 f132"/>
                <a:gd name="f183" fmla="*/ 20 1 f133"/>
                <a:gd name="f184" fmla="*/ 716 1 f132"/>
                <a:gd name="f185" fmla="*/ 44 1 f133"/>
                <a:gd name="f186" fmla="*/ 530 1 f132"/>
                <a:gd name="f187" fmla="*/ 74 1 f133"/>
                <a:gd name="f188" fmla="*/ 374 1 f132"/>
                <a:gd name="f189" fmla="*/ 108 1 f133"/>
                <a:gd name="f190" fmla="*/ 248 1 f132"/>
                <a:gd name="f191" fmla="*/ 144 1 f133"/>
                <a:gd name="f192" fmla="*/ 148 1 f132"/>
                <a:gd name="f193" fmla="*/ 176 1 f133"/>
                <a:gd name="f194" fmla="*/ 48 1 f132"/>
                <a:gd name="f195" fmla="*/ 216 1 f133"/>
                <a:gd name="f196" fmla="*/ 0 1 f132"/>
                <a:gd name="f197" fmla="*/ 1192 1 f133"/>
                <a:gd name="f198" fmla="*/ 8196 1 f132"/>
                <a:gd name="f199" fmla="*/ 1186 1 f133"/>
                <a:gd name="f200" fmla="*/ 510 1 f133"/>
                <a:gd name="f201" fmla="*/ f126 1 f132"/>
                <a:gd name="f202" fmla="*/ f127 1 f133"/>
                <a:gd name="f203" fmla="*/ f196 f123 1"/>
                <a:gd name="f204" fmla="*/ f201 f123 1"/>
                <a:gd name="f205" fmla="*/ f202 f124 1"/>
                <a:gd name="f206" fmla="*/ f179 f124 1"/>
                <a:gd name="f207" fmla="*/ f135 f123 1"/>
                <a:gd name="f208" fmla="*/ f136 f124 1"/>
                <a:gd name="f209" fmla="*/ f137 f123 1"/>
                <a:gd name="f210" fmla="*/ f138 f124 1"/>
                <a:gd name="f211" fmla="*/ f139 f123 1"/>
                <a:gd name="f212" fmla="*/ f140 f124 1"/>
                <a:gd name="f213" fmla="*/ f141 f123 1"/>
                <a:gd name="f214" fmla="*/ f142 f124 1"/>
                <a:gd name="f215" fmla="*/ f143 f123 1"/>
                <a:gd name="f216" fmla="*/ f144 f124 1"/>
                <a:gd name="f217" fmla="*/ f145 f123 1"/>
                <a:gd name="f218" fmla="*/ f146 f124 1"/>
                <a:gd name="f219" fmla="*/ f147 f123 1"/>
                <a:gd name="f220" fmla="*/ f148 f124 1"/>
                <a:gd name="f221" fmla="*/ f149 f123 1"/>
                <a:gd name="f222" fmla="*/ f150 f124 1"/>
                <a:gd name="f223" fmla="*/ f151 f123 1"/>
                <a:gd name="f224" fmla="*/ f152 f124 1"/>
                <a:gd name="f225" fmla="*/ f153 f123 1"/>
                <a:gd name="f226" fmla="*/ f154 f123 1"/>
                <a:gd name="f227" fmla="*/ f155 f124 1"/>
                <a:gd name="f228" fmla="*/ f156 f123 1"/>
                <a:gd name="f229" fmla="*/ f157 f124 1"/>
                <a:gd name="f230" fmla="*/ f158 f123 1"/>
                <a:gd name="f231" fmla="*/ f159 f124 1"/>
                <a:gd name="f232" fmla="*/ f160 f123 1"/>
                <a:gd name="f233" fmla="*/ f161 f124 1"/>
                <a:gd name="f234" fmla="*/ f162 f123 1"/>
                <a:gd name="f235" fmla="*/ f163 f124 1"/>
                <a:gd name="f236" fmla="*/ f164 f123 1"/>
                <a:gd name="f237" fmla="*/ f165 f124 1"/>
                <a:gd name="f238" fmla="*/ f166 f123 1"/>
                <a:gd name="f239" fmla="*/ f167 f124 1"/>
                <a:gd name="f240" fmla="*/ f168 f123 1"/>
                <a:gd name="f241" fmla="*/ f169 f124 1"/>
                <a:gd name="f242" fmla="*/ f170 f123 1"/>
                <a:gd name="f243" fmla="*/ f171 f124 1"/>
                <a:gd name="f244" fmla="*/ f172 f123 1"/>
                <a:gd name="f245" fmla="*/ f173 f124 1"/>
                <a:gd name="f246" fmla="*/ f174 f123 1"/>
                <a:gd name="f247" fmla="*/ f175 f124 1"/>
                <a:gd name="f248" fmla="*/ f176 f123 1"/>
                <a:gd name="f249" fmla="*/ f177 f124 1"/>
                <a:gd name="f250" fmla="*/ f178 f123 1"/>
                <a:gd name="f251" fmla="*/ f180 f123 1"/>
                <a:gd name="f252" fmla="*/ f181 f124 1"/>
                <a:gd name="f253" fmla="*/ f182 f123 1"/>
                <a:gd name="f254" fmla="*/ f183 f124 1"/>
                <a:gd name="f255" fmla="*/ f184 f123 1"/>
                <a:gd name="f256" fmla="*/ f185 f124 1"/>
                <a:gd name="f257" fmla="*/ f186 f123 1"/>
                <a:gd name="f258" fmla="*/ f187 f124 1"/>
                <a:gd name="f259" fmla="*/ f188 f123 1"/>
                <a:gd name="f260" fmla="*/ f189 f124 1"/>
                <a:gd name="f261" fmla="*/ f190 f123 1"/>
                <a:gd name="f262" fmla="*/ f191 f124 1"/>
                <a:gd name="f263" fmla="*/ f192 f123 1"/>
                <a:gd name="f264" fmla="*/ f193 f124 1"/>
                <a:gd name="f265" fmla="*/ f194 f123 1"/>
                <a:gd name="f266" fmla="*/ f195 f124 1"/>
                <a:gd name="f267" fmla="*/ f197 f124 1"/>
                <a:gd name="f268" fmla="*/ f198 f123 1"/>
                <a:gd name="f269" fmla="*/ f199 f124 1"/>
                <a:gd name="f270" fmla="*/ f200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207" y="f208"/>
                </a:cxn>
                <a:cxn ang="f134">
                  <a:pos x="f209" y="f210"/>
                </a:cxn>
                <a:cxn ang="f134">
                  <a:pos x="f211" y="f212"/>
                </a:cxn>
                <a:cxn ang="f134">
                  <a:pos x="f213" y="f214"/>
                </a:cxn>
                <a:cxn ang="f134">
                  <a:pos x="f215" y="f216"/>
                </a:cxn>
                <a:cxn ang="f134">
                  <a:pos x="f217" y="f218"/>
                </a:cxn>
                <a:cxn ang="f134">
                  <a:pos x="f219" y="f220"/>
                </a:cxn>
                <a:cxn ang="f134">
                  <a:pos x="f221" y="f222"/>
                </a:cxn>
                <a:cxn ang="f134">
                  <a:pos x="f223" y="f224"/>
                </a:cxn>
                <a:cxn ang="f134">
                  <a:pos x="f225" y="f220"/>
                </a:cxn>
                <a:cxn ang="f134">
                  <a:pos x="f226" y="f227"/>
                </a:cxn>
                <a:cxn ang="f134">
                  <a:pos x="f228" y="f229"/>
                </a:cxn>
                <a:cxn ang="f134">
                  <a:pos x="f230" y="f231"/>
                </a:cxn>
                <a:cxn ang="f134">
                  <a:pos x="f232" y="f233"/>
                </a:cxn>
                <a:cxn ang="f134">
                  <a:pos x="f234" y="f235"/>
                </a:cxn>
                <a:cxn ang="f134">
                  <a:pos x="f236" y="f237"/>
                </a:cxn>
                <a:cxn ang="f134">
                  <a:pos x="f238" y="f239"/>
                </a:cxn>
                <a:cxn ang="f134">
                  <a:pos x="f240" y="f241"/>
                </a:cxn>
                <a:cxn ang="f134">
                  <a:pos x="f242" y="f243"/>
                </a:cxn>
                <a:cxn ang="f134">
                  <a:pos x="f244" y="f245"/>
                </a:cxn>
                <a:cxn ang="f134">
                  <a:pos x="f246" y="f247"/>
                </a:cxn>
                <a:cxn ang="f134">
                  <a:pos x="f248" y="f249"/>
                </a:cxn>
                <a:cxn ang="f134">
                  <a:pos x="f250" y="f206"/>
                </a:cxn>
                <a:cxn ang="f134">
                  <a:pos x="f251" y="f252"/>
                </a:cxn>
                <a:cxn ang="f134">
                  <a:pos x="f253" y="f254"/>
                </a:cxn>
                <a:cxn ang="f134">
                  <a:pos x="f255" y="f256"/>
                </a:cxn>
                <a:cxn ang="f134">
                  <a:pos x="f257" y="f258"/>
                </a:cxn>
                <a:cxn ang="f134">
                  <a:pos x="f259" y="f260"/>
                </a:cxn>
                <a:cxn ang="f134">
                  <a:pos x="f261" y="f262"/>
                </a:cxn>
                <a:cxn ang="f134">
                  <a:pos x="f263" y="f264"/>
                </a:cxn>
                <a:cxn ang="f134">
                  <a:pos x="f265" y="f266"/>
                </a:cxn>
                <a:cxn ang="f134">
                  <a:pos x="f203" y="f241"/>
                </a:cxn>
                <a:cxn ang="f134">
                  <a:pos x="f207" y="f267"/>
                </a:cxn>
                <a:cxn ang="f134">
                  <a:pos x="f268" y="f269"/>
                </a:cxn>
                <a:cxn ang="f134">
                  <a:pos x="f268" y="f270"/>
                </a:cxn>
                <a:cxn ang="f134">
                  <a:pos x="f207" y="f208"/>
                </a:cxn>
              </a:cxnLst>
              <a:rect l="f203" t="f206" r="f204" b="f205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6" y="f121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endParaRPr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163671" y="6250161"/>
            <a:ext cx="378668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073E87"/>
                </a:solidFill>
                <a:uFillTx/>
                <a:latin typeface="Candara"/>
              </a:defRPr>
            </a:lvl1pPr>
          </a:lstStyle>
          <a:p>
            <a:pPr lvl="0"/>
            <a:fld id="{CFF3DDBA-F7A3-481F-9EA0-E98DAEDB77B5}" type="datetime1">
              <a:rPr lang="en-GB"/>
              <a:pPr lvl="0"/>
              <a:t>22/10/2017</a:t>
            </a:fld>
            <a:endParaRPr lang="en-GB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93642" y="6250161"/>
            <a:ext cx="378669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073E87"/>
                </a:solidFill>
                <a:uFillTx/>
                <a:latin typeface="Candara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3991090" y="6250161"/>
            <a:ext cx="116182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073E87"/>
                </a:solidFill>
                <a:uFillTx/>
                <a:latin typeface="Candara"/>
              </a:defRPr>
            </a:lvl1pPr>
          </a:lstStyle>
          <a:p>
            <a:pPr lvl="0"/>
            <a:fld id="{3DE9A5BC-4A83-4E71-9E73-6B7B2A611BE2}" type="slidenum">
              <a:t>‹#›</a:t>
            </a:fld>
            <a:endParaRPr lang="en-GB"/>
          </a:p>
        </p:txBody>
      </p:sp>
      <p:sp>
        <p:nvSpPr>
          <p:cNvPr id="13" name="Text Placeholder 2"/>
          <p:cNvSpPr txBox="1">
            <a:spLocks noGrp="1"/>
          </p:cNvSpPr>
          <p:nvPr>
            <p:ph type="body" idx="1"/>
          </p:nvPr>
        </p:nvSpPr>
        <p:spPr>
          <a:xfrm>
            <a:off x="872063" y="2675470"/>
            <a:ext cx="7408331" cy="34506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Candara"/>
        </a:defRPr>
      </a:lvl1pPr>
    </p:titleStyle>
    <p:bodyStyle>
      <a:lvl1pPr marL="274320" marR="0" lvl="0" indent="-27432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31B6FD"/>
        </a:buClr>
        <a:buSzPct val="100000"/>
        <a:buFont typeface="Symbol" pitchFamily="18"/>
        <a:buChar char=""/>
        <a:tabLst/>
        <a:defRPr lang="en-US" sz="2400" b="0" i="0" u="none" strike="noStrike" kern="1200" cap="none" spc="0" baseline="0">
          <a:solidFill>
            <a:srgbClr val="073E87"/>
          </a:solidFill>
          <a:uFillTx/>
          <a:latin typeface="Candara"/>
        </a:defRPr>
      </a:lvl1pPr>
      <a:lvl2pPr marL="576264" marR="0" lvl="1" indent="-27432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31B6FD"/>
        </a:buClr>
        <a:buSzPct val="100000"/>
        <a:buFont typeface="Symbol" pitchFamily="18"/>
        <a:buChar char=""/>
        <a:tabLst/>
        <a:defRPr lang="en-US" sz="2200" b="0" i="0" u="none" strike="noStrike" kern="1200" cap="none" spc="0" baseline="0">
          <a:solidFill>
            <a:srgbClr val="073E87"/>
          </a:solidFill>
          <a:uFillTx/>
          <a:latin typeface="Candara"/>
        </a:defRPr>
      </a:lvl2pPr>
      <a:lvl3pPr marL="855658" marR="0" lvl="2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31B6FD"/>
        </a:buClr>
        <a:buSzPct val="100000"/>
        <a:buFont typeface="Symbol" pitchFamily="18"/>
        <a:buChar char=""/>
        <a:tabLst/>
        <a:defRPr lang="en-US" sz="2000" b="0" i="0" u="none" strike="noStrike" kern="1200" cap="none" spc="0" baseline="0">
          <a:solidFill>
            <a:srgbClr val="073E87"/>
          </a:solidFill>
          <a:uFillTx/>
          <a:latin typeface="Candara"/>
        </a:defRPr>
      </a:lvl3pPr>
      <a:lvl4pPr marL="1143000" marR="0" lvl="3" indent="-228600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31B6FD"/>
        </a:buClr>
        <a:buSzPct val="100000"/>
        <a:buFont typeface="Symbol" pitchFamily="18"/>
        <a:buChar char=""/>
        <a:tabLst/>
        <a:defRPr lang="en-US" sz="1800" b="0" i="0" u="none" strike="noStrike" kern="1200" cap="none" spc="0" baseline="0">
          <a:solidFill>
            <a:srgbClr val="073E87"/>
          </a:solidFill>
          <a:uFillTx/>
          <a:latin typeface="Candara"/>
        </a:defRPr>
      </a:lvl4pPr>
      <a:lvl5pPr marL="1463040" marR="0" lvl="4" indent="-228600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31B6FD"/>
        </a:buClr>
        <a:buSzPct val="100000"/>
        <a:buFont typeface="Symbol" pitchFamily="18"/>
        <a:buChar char=""/>
        <a:tabLst/>
        <a:defRPr lang="en-US" sz="1600" b="0" i="0" u="none" strike="noStrike" kern="1200" cap="none" spc="0" baseline="0">
          <a:solidFill>
            <a:srgbClr val="073E87"/>
          </a:solidFill>
          <a:uFillTx/>
          <a:latin typeface="Candara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Table for Two</a:t>
            </a:r>
            <a:br>
              <a:rPr lang="en-GB"/>
            </a:br>
            <a:r>
              <a:rPr lang="en-GB" sz="3200"/>
              <a:t>Travellers like you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511" y="1855153"/>
            <a:ext cx="7717920" cy="424731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Introducing ourselves and the project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The idea behind the project…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Why this topic has been chosen? Why is it interesting?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 It gives opportunities for people who travel alone find other people who also is looking for someone for dinner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Demonstration 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What have been done for the implementation?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Future implementation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SQL database 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More security features will be implemented to the application, such as password will be hashed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Input the current location of the user and see people who is available around the user  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User name listing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t>Questions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95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Waveform</vt:lpstr>
      <vt:lpstr>Table for Two Travellers like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for Two Travellers like you</dc:title>
  <dc:creator>Iryna Bernyk</dc:creator>
  <cp:lastModifiedBy>Iryna Bernyk</cp:lastModifiedBy>
  <cp:revision>1</cp:revision>
  <dcterms:created xsi:type="dcterms:W3CDTF">2017-10-22T10:22:32Z</dcterms:created>
  <dcterms:modified xsi:type="dcterms:W3CDTF">2017-10-22T10:42:58Z</dcterms:modified>
</cp:coreProperties>
</file>