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1" r:id="rId8"/>
    <p:sldId id="263" r:id="rId9"/>
    <p:sldId id="260" r:id="rId10"/>
    <p:sldId id="262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30F88D-DBB1-4283-A79B-18F8E084FCCA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EE0E05-A666-4D7F-99E8-BC909652143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Design ideas</a:t>
          </a:r>
        </a:p>
      </dgm:t>
    </dgm:pt>
    <dgm:pt modelId="{2985E33C-CD5C-4DB4-8D52-B69DD21046DB}" type="parTrans" cxnId="{F754E425-7446-43C3-A70C-F690A44FAE1A}">
      <dgm:prSet/>
      <dgm:spPr/>
      <dgm:t>
        <a:bodyPr/>
        <a:lstStyle/>
        <a:p>
          <a:endParaRPr lang="en-US"/>
        </a:p>
      </dgm:t>
    </dgm:pt>
    <dgm:pt modelId="{09869ED2-D650-4426-8472-218C98991066}" type="sibTrans" cxnId="{F754E425-7446-43C3-A70C-F690A44FAE1A}">
      <dgm:prSet/>
      <dgm:spPr/>
      <dgm:t>
        <a:bodyPr/>
        <a:lstStyle/>
        <a:p>
          <a:endParaRPr lang="en-US"/>
        </a:p>
      </dgm:t>
    </dgm:pt>
    <dgm:pt modelId="{5E5FE3E5-43D3-46E8-AA9A-2FE5CA8843C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ASCII art</a:t>
          </a:r>
        </a:p>
      </dgm:t>
    </dgm:pt>
    <dgm:pt modelId="{6B4BE1E8-11E4-4A23-B159-9370E8F8646E}" type="parTrans" cxnId="{CE95D2DE-EE9E-4575-A436-D460386D4FD9}">
      <dgm:prSet/>
      <dgm:spPr/>
      <dgm:t>
        <a:bodyPr/>
        <a:lstStyle/>
        <a:p>
          <a:endParaRPr lang="en-US"/>
        </a:p>
      </dgm:t>
    </dgm:pt>
    <dgm:pt modelId="{17C50AF8-304A-43D6-A599-4AC748604DE4}" type="sibTrans" cxnId="{CE95D2DE-EE9E-4575-A436-D460386D4FD9}">
      <dgm:prSet/>
      <dgm:spPr/>
      <dgm:t>
        <a:bodyPr/>
        <a:lstStyle/>
        <a:p>
          <a:endParaRPr lang="en-US"/>
        </a:p>
      </dgm:t>
    </dgm:pt>
    <dgm:pt modelId="{54F2CD30-BDF5-47DB-873B-18C55432F6B6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Music features</a:t>
          </a:r>
        </a:p>
      </dgm:t>
    </dgm:pt>
    <dgm:pt modelId="{A6EC7CA9-19E0-4F77-85CC-BE57EB682723}" type="parTrans" cxnId="{2126ADC4-DD04-48AC-8317-83F159802E63}">
      <dgm:prSet/>
      <dgm:spPr/>
      <dgm:t>
        <a:bodyPr/>
        <a:lstStyle/>
        <a:p>
          <a:endParaRPr lang="en-US"/>
        </a:p>
      </dgm:t>
    </dgm:pt>
    <dgm:pt modelId="{16F9692E-8D30-4926-82CC-2A46E07F7F74}" type="sibTrans" cxnId="{2126ADC4-DD04-48AC-8317-83F159802E63}">
      <dgm:prSet/>
      <dgm:spPr/>
      <dgm:t>
        <a:bodyPr/>
        <a:lstStyle/>
        <a:p>
          <a:endParaRPr lang="en-US"/>
        </a:p>
      </dgm:t>
    </dgm:pt>
    <dgm:pt modelId="{E5121648-136F-439A-9C4F-E4F0E367B60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Give function</a:t>
          </a:r>
        </a:p>
      </dgm:t>
    </dgm:pt>
    <dgm:pt modelId="{1451A3D0-B9E6-441B-B686-EE19F43C4D60}" type="parTrans" cxnId="{8DF4819A-4A6C-4CB4-9F53-1718CCD78415}">
      <dgm:prSet/>
      <dgm:spPr/>
      <dgm:t>
        <a:bodyPr/>
        <a:lstStyle/>
        <a:p>
          <a:endParaRPr lang="en-US"/>
        </a:p>
      </dgm:t>
    </dgm:pt>
    <dgm:pt modelId="{598FFC0C-36CA-4164-8E13-8D082C3B5038}" type="sibTrans" cxnId="{8DF4819A-4A6C-4CB4-9F53-1718CCD78415}">
      <dgm:prSet/>
      <dgm:spPr/>
      <dgm:t>
        <a:bodyPr/>
        <a:lstStyle/>
        <a:p>
          <a:endParaRPr lang="en-US"/>
        </a:p>
      </dgm:t>
    </dgm:pt>
    <dgm:pt modelId="{2F39B11A-D2A2-471E-9F0C-20F52E3AD8BC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Talk function</a:t>
          </a:r>
        </a:p>
      </dgm:t>
    </dgm:pt>
    <dgm:pt modelId="{52BF3F3E-4065-438B-B953-B9E3CDB35E2F}" type="parTrans" cxnId="{41E1DDE0-9767-4917-A52D-E65C7F1C01F5}">
      <dgm:prSet/>
      <dgm:spPr/>
      <dgm:t>
        <a:bodyPr/>
        <a:lstStyle/>
        <a:p>
          <a:endParaRPr lang="en-US"/>
        </a:p>
      </dgm:t>
    </dgm:pt>
    <dgm:pt modelId="{AB7C529D-051A-4A90-B0CE-BC7E0A05B1D1}" type="sibTrans" cxnId="{41E1DDE0-9767-4917-A52D-E65C7F1C01F5}">
      <dgm:prSet/>
      <dgm:spPr/>
      <dgm:t>
        <a:bodyPr/>
        <a:lstStyle/>
        <a:p>
          <a:endParaRPr lang="en-US"/>
        </a:p>
      </dgm:t>
    </dgm:pt>
    <dgm:pt modelId="{6CD85DD5-5C3C-4124-B7FA-63BC4CC106B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Non playable characters</a:t>
          </a:r>
        </a:p>
      </dgm:t>
    </dgm:pt>
    <dgm:pt modelId="{62CF2F87-2DCB-486E-B7B2-5583650F0426}" type="parTrans" cxnId="{E6BB3A75-8E0A-47D4-9AD7-C9A7D3674E32}">
      <dgm:prSet/>
      <dgm:spPr/>
      <dgm:t>
        <a:bodyPr/>
        <a:lstStyle/>
        <a:p>
          <a:endParaRPr lang="en-US"/>
        </a:p>
      </dgm:t>
    </dgm:pt>
    <dgm:pt modelId="{DCF1C656-2726-444C-B8F9-E120B912E4D2}" type="sibTrans" cxnId="{E6BB3A75-8E0A-47D4-9AD7-C9A7D3674E32}">
      <dgm:prSet/>
      <dgm:spPr/>
      <dgm:t>
        <a:bodyPr/>
        <a:lstStyle/>
        <a:p>
          <a:endParaRPr lang="en-US"/>
        </a:p>
      </dgm:t>
    </dgm:pt>
    <dgm:pt modelId="{B844CEA5-C02A-4724-932E-6895C6A8C6AA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Multiple endings to the game</a:t>
          </a:r>
        </a:p>
      </dgm:t>
    </dgm:pt>
    <dgm:pt modelId="{90905E5C-6A66-42A0-9A2A-CC0B516F67C9}" type="parTrans" cxnId="{4BFDE41F-75E0-46AA-82AC-3A9965076285}">
      <dgm:prSet/>
      <dgm:spPr/>
      <dgm:t>
        <a:bodyPr/>
        <a:lstStyle/>
        <a:p>
          <a:endParaRPr lang="en-US"/>
        </a:p>
      </dgm:t>
    </dgm:pt>
    <dgm:pt modelId="{1574DC48-C42B-4C98-B31D-BE9CE6D0CC32}" type="sibTrans" cxnId="{4BFDE41F-75E0-46AA-82AC-3A9965076285}">
      <dgm:prSet/>
      <dgm:spPr/>
      <dgm:t>
        <a:bodyPr/>
        <a:lstStyle/>
        <a:p>
          <a:endParaRPr lang="en-US"/>
        </a:p>
      </dgm:t>
    </dgm:pt>
    <dgm:pt modelId="{10CBB62D-22C4-434A-A658-D7F865986DF9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Combat function</a:t>
          </a:r>
        </a:p>
      </dgm:t>
    </dgm:pt>
    <dgm:pt modelId="{0A25F384-5EE0-4E31-A2C4-29C47092CB0D}" type="parTrans" cxnId="{C85E97B1-5469-4F79-8979-0F703D079BF6}">
      <dgm:prSet/>
      <dgm:spPr/>
      <dgm:t>
        <a:bodyPr/>
        <a:lstStyle/>
        <a:p>
          <a:endParaRPr lang="en-US"/>
        </a:p>
      </dgm:t>
    </dgm:pt>
    <dgm:pt modelId="{7835B34D-FC06-4C0B-9FC5-F209270A6727}" type="sibTrans" cxnId="{C85E97B1-5469-4F79-8979-0F703D079BF6}">
      <dgm:prSet/>
      <dgm:spPr/>
      <dgm:t>
        <a:bodyPr/>
        <a:lstStyle/>
        <a:p>
          <a:endParaRPr lang="en-US"/>
        </a:p>
      </dgm:t>
    </dgm:pt>
    <dgm:pt modelId="{DF2F1E71-C33F-406B-93F6-62CCF5CB5050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Inspect function</a:t>
          </a:r>
        </a:p>
      </dgm:t>
    </dgm:pt>
    <dgm:pt modelId="{43A9DBAE-C370-4A49-8FF7-B32F09A6FA67}" type="parTrans" cxnId="{1F59A570-23B7-4F34-8601-EF4EDCD5AA71}">
      <dgm:prSet/>
      <dgm:spPr/>
      <dgm:t>
        <a:bodyPr/>
        <a:lstStyle/>
        <a:p>
          <a:endParaRPr lang="en-US"/>
        </a:p>
      </dgm:t>
    </dgm:pt>
    <dgm:pt modelId="{88269218-B80B-4EA1-85D9-790E19CF4ABE}" type="sibTrans" cxnId="{1F59A570-23B7-4F34-8601-EF4EDCD5AA71}">
      <dgm:prSet/>
      <dgm:spPr/>
      <dgm:t>
        <a:bodyPr/>
        <a:lstStyle/>
        <a:p>
          <a:endParaRPr lang="en-US"/>
        </a:p>
      </dgm:t>
    </dgm:pt>
    <dgm:pt modelId="{63155472-C81F-4DD7-9905-9AA71A7AE2DE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Displaying map in ASCII</a:t>
          </a:r>
        </a:p>
      </dgm:t>
    </dgm:pt>
    <dgm:pt modelId="{9783DE81-F670-4CC7-BCAE-5161CBD38238}" type="parTrans" cxnId="{0E3E37B6-86DC-4C12-80DF-F4BE4F07D1B3}">
      <dgm:prSet/>
      <dgm:spPr/>
      <dgm:t>
        <a:bodyPr/>
        <a:lstStyle/>
        <a:p>
          <a:endParaRPr lang="en-US"/>
        </a:p>
      </dgm:t>
    </dgm:pt>
    <dgm:pt modelId="{F6219483-BBA8-471B-AB28-0445451BC6C1}" type="sibTrans" cxnId="{0E3E37B6-86DC-4C12-80DF-F4BE4F07D1B3}">
      <dgm:prSet/>
      <dgm:spPr/>
      <dgm:t>
        <a:bodyPr/>
        <a:lstStyle/>
        <a:p>
          <a:endParaRPr lang="en-US"/>
        </a:p>
      </dgm:t>
    </dgm:pt>
    <dgm:pt modelId="{E9193CCC-E7C9-413E-85D2-804438A7B075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Equipping weapons such as gun</a:t>
          </a:r>
        </a:p>
      </dgm:t>
    </dgm:pt>
    <dgm:pt modelId="{7B8474E7-3F7D-4523-9837-F1820548B265}" type="parTrans" cxnId="{D9DAD711-A0B0-4142-B6F1-AF429EBE3EA4}">
      <dgm:prSet/>
      <dgm:spPr/>
      <dgm:t>
        <a:bodyPr/>
        <a:lstStyle/>
        <a:p>
          <a:endParaRPr lang="en-US"/>
        </a:p>
      </dgm:t>
    </dgm:pt>
    <dgm:pt modelId="{4A5D34E7-DB51-4D3D-A126-BD34750EF95D}" type="sibTrans" cxnId="{D9DAD711-A0B0-4142-B6F1-AF429EBE3EA4}">
      <dgm:prSet/>
      <dgm:spPr/>
      <dgm:t>
        <a:bodyPr/>
        <a:lstStyle/>
        <a:p>
          <a:endParaRPr lang="en-US"/>
        </a:p>
      </dgm:t>
    </dgm:pt>
    <dgm:pt modelId="{39A6C0DF-E74B-47F8-8110-CCB2AFCC7C8F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Locked doors</a:t>
          </a:r>
        </a:p>
      </dgm:t>
    </dgm:pt>
    <dgm:pt modelId="{64691822-7D80-4108-8429-E8E44E0E4113}" type="parTrans" cxnId="{16F901AF-D88B-439C-8098-934F7569F7B4}">
      <dgm:prSet/>
      <dgm:spPr/>
      <dgm:t>
        <a:bodyPr/>
        <a:lstStyle/>
        <a:p>
          <a:endParaRPr lang="en-US"/>
        </a:p>
      </dgm:t>
    </dgm:pt>
    <dgm:pt modelId="{2F9F65CE-D2AD-4167-AA6F-A190DE90C2B1}" type="sibTrans" cxnId="{16F901AF-D88B-439C-8098-934F7569F7B4}">
      <dgm:prSet/>
      <dgm:spPr/>
      <dgm:t>
        <a:bodyPr/>
        <a:lstStyle/>
        <a:p>
          <a:endParaRPr lang="en-US"/>
        </a:p>
      </dgm:t>
    </dgm:pt>
    <dgm:pt modelId="{803910A7-21DC-4832-AF4A-38CC622021DE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Ability to choose a player</a:t>
          </a:r>
        </a:p>
      </dgm:t>
    </dgm:pt>
    <dgm:pt modelId="{AE4B74D4-7043-490A-8985-1189482B35CC}" type="parTrans" cxnId="{34916D9A-C2DB-4BB3-801A-07EA0C11A9CC}">
      <dgm:prSet/>
      <dgm:spPr/>
      <dgm:t>
        <a:bodyPr/>
        <a:lstStyle/>
        <a:p>
          <a:endParaRPr lang="en-US"/>
        </a:p>
      </dgm:t>
    </dgm:pt>
    <dgm:pt modelId="{726EEBB1-C5FB-4AC1-888B-4BD0F8C08A35}" type="sibTrans" cxnId="{34916D9A-C2DB-4BB3-801A-07EA0C11A9CC}">
      <dgm:prSet/>
      <dgm:spPr/>
      <dgm:t>
        <a:bodyPr/>
        <a:lstStyle/>
        <a:p>
          <a:endParaRPr lang="en-US"/>
        </a:p>
      </dgm:t>
    </dgm:pt>
    <dgm:pt modelId="{666CEC87-2B98-4DE5-95C0-5F608680462B}" type="pres">
      <dgm:prSet presAssocID="{3730F88D-DBB1-4283-A79B-18F8E084FCC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C8D128E-5648-4B55-A9FB-FCF3BBBE08EE}" type="pres">
      <dgm:prSet presAssocID="{77EE0E05-A666-4D7F-99E8-BC9096521432}" presName="centerShape" presStyleLbl="node0" presStyleIdx="0" presStyleCnt="1"/>
      <dgm:spPr/>
    </dgm:pt>
    <dgm:pt modelId="{260C0C36-223F-4C46-96D2-A6C51ECE6177}" type="pres">
      <dgm:prSet presAssocID="{6B4BE1E8-11E4-4A23-B159-9370E8F8646E}" presName="Name9" presStyleLbl="parChTrans1D2" presStyleIdx="0" presStyleCnt="12"/>
      <dgm:spPr/>
    </dgm:pt>
    <dgm:pt modelId="{6A665C2C-B785-456A-AB8C-FAD749C79967}" type="pres">
      <dgm:prSet presAssocID="{6B4BE1E8-11E4-4A23-B159-9370E8F8646E}" presName="connTx" presStyleLbl="parChTrans1D2" presStyleIdx="0" presStyleCnt="12"/>
      <dgm:spPr/>
    </dgm:pt>
    <dgm:pt modelId="{E80FD8D3-400F-41A3-8E7B-ADFB2D22B6F5}" type="pres">
      <dgm:prSet presAssocID="{5E5FE3E5-43D3-46E8-AA9A-2FE5CA8843C2}" presName="node" presStyleLbl="node1" presStyleIdx="0" presStyleCnt="12">
        <dgm:presLayoutVars>
          <dgm:bulletEnabled val="1"/>
        </dgm:presLayoutVars>
      </dgm:prSet>
      <dgm:spPr/>
    </dgm:pt>
    <dgm:pt modelId="{BA93BDC3-EBEE-490C-BF2C-BF66840D2138}" type="pres">
      <dgm:prSet presAssocID="{A6EC7CA9-19E0-4F77-85CC-BE57EB682723}" presName="Name9" presStyleLbl="parChTrans1D2" presStyleIdx="1" presStyleCnt="12"/>
      <dgm:spPr/>
    </dgm:pt>
    <dgm:pt modelId="{EECEE255-42EF-4169-84F2-42504B82309D}" type="pres">
      <dgm:prSet presAssocID="{A6EC7CA9-19E0-4F77-85CC-BE57EB682723}" presName="connTx" presStyleLbl="parChTrans1D2" presStyleIdx="1" presStyleCnt="12"/>
      <dgm:spPr/>
    </dgm:pt>
    <dgm:pt modelId="{BBF69DC8-A5D1-486F-8CF9-132CC6C362AA}" type="pres">
      <dgm:prSet presAssocID="{54F2CD30-BDF5-47DB-873B-18C55432F6B6}" presName="node" presStyleLbl="node1" presStyleIdx="1" presStyleCnt="12">
        <dgm:presLayoutVars>
          <dgm:bulletEnabled val="1"/>
        </dgm:presLayoutVars>
      </dgm:prSet>
      <dgm:spPr/>
    </dgm:pt>
    <dgm:pt modelId="{D116572F-DFE0-423F-948E-7E13753AD3E8}" type="pres">
      <dgm:prSet presAssocID="{1451A3D0-B9E6-441B-B686-EE19F43C4D60}" presName="Name9" presStyleLbl="parChTrans1D2" presStyleIdx="2" presStyleCnt="12"/>
      <dgm:spPr/>
    </dgm:pt>
    <dgm:pt modelId="{890AFA71-2047-4BBB-B040-94A128F5B612}" type="pres">
      <dgm:prSet presAssocID="{1451A3D0-B9E6-441B-B686-EE19F43C4D60}" presName="connTx" presStyleLbl="parChTrans1D2" presStyleIdx="2" presStyleCnt="12"/>
      <dgm:spPr/>
    </dgm:pt>
    <dgm:pt modelId="{98252140-7C8C-4FEC-A9A1-0166F5E7B5C4}" type="pres">
      <dgm:prSet presAssocID="{E5121648-136F-439A-9C4F-E4F0E367B603}" presName="node" presStyleLbl="node1" presStyleIdx="2" presStyleCnt="12">
        <dgm:presLayoutVars>
          <dgm:bulletEnabled val="1"/>
        </dgm:presLayoutVars>
      </dgm:prSet>
      <dgm:spPr/>
    </dgm:pt>
    <dgm:pt modelId="{2687D63B-B577-4EEB-9575-C4B71A775FB1}" type="pres">
      <dgm:prSet presAssocID="{7B8474E7-3F7D-4523-9837-F1820548B265}" presName="Name9" presStyleLbl="parChTrans1D2" presStyleIdx="3" presStyleCnt="12"/>
      <dgm:spPr/>
    </dgm:pt>
    <dgm:pt modelId="{7250ABE7-392D-4970-BD7A-4BFE99BDF031}" type="pres">
      <dgm:prSet presAssocID="{7B8474E7-3F7D-4523-9837-F1820548B265}" presName="connTx" presStyleLbl="parChTrans1D2" presStyleIdx="3" presStyleCnt="12"/>
      <dgm:spPr/>
    </dgm:pt>
    <dgm:pt modelId="{E216CDBB-E73E-450E-91D1-2FC1CA691AEE}" type="pres">
      <dgm:prSet presAssocID="{E9193CCC-E7C9-413E-85D2-804438A7B075}" presName="node" presStyleLbl="node1" presStyleIdx="3" presStyleCnt="12">
        <dgm:presLayoutVars>
          <dgm:bulletEnabled val="1"/>
        </dgm:presLayoutVars>
      </dgm:prSet>
      <dgm:spPr/>
    </dgm:pt>
    <dgm:pt modelId="{0E1311C3-8657-4EF3-BEAB-94385DFE559C}" type="pres">
      <dgm:prSet presAssocID="{52BF3F3E-4065-438B-B953-B9E3CDB35E2F}" presName="Name9" presStyleLbl="parChTrans1D2" presStyleIdx="4" presStyleCnt="12"/>
      <dgm:spPr/>
    </dgm:pt>
    <dgm:pt modelId="{61300935-BF8E-46B8-B0FF-881E2040FC59}" type="pres">
      <dgm:prSet presAssocID="{52BF3F3E-4065-438B-B953-B9E3CDB35E2F}" presName="connTx" presStyleLbl="parChTrans1D2" presStyleIdx="4" presStyleCnt="12"/>
      <dgm:spPr/>
    </dgm:pt>
    <dgm:pt modelId="{46BEF9CD-960C-4152-BE13-2F7A475381B3}" type="pres">
      <dgm:prSet presAssocID="{2F39B11A-D2A2-471E-9F0C-20F52E3AD8BC}" presName="node" presStyleLbl="node1" presStyleIdx="4" presStyleCnt="12">
        <dgm:presLayoutVars>
          <dgm:bulletEnabled val="1"/>
        </dgm:presLayoutVars>
      </dgm:prSet>
      <dgm:spPr/>
    </dgm:pt>
    <dgm:pt modelId="{9D2A70DF-390D-4555-AD6A-3A75A9052BFA}" type="pres">
      <dgm:prSet presAssocID="{62CF2F87-2DCB-486E-B7B2-5583650F0426}" presName="Name9" presStyleLbl="parChTrans1D2" presStyleIdx="5" presStyleCnt="12"/>
      <dgm:spPr/>
    </dgm:pt>
    <dgm:pt modelId="{A116FFF2-6055-41BA-A6E8-EC5189537213}" type="pres">
      <dgm:prSet presAssocID="{62CF2F87-2DCB-486E-B7B2-5583650F0426}" presName="connTx" presStyleLbl="parChTrans1D2" presStyleIdx="5" presStyleCnt="12"/>
      <dgm:spPr/>
    </dgm:pt>
    <dgm:pt modelId="{621934D3-E4D9-42E9-9B1A-65A7D7BEDFB7}" type="pres">
      <dgm:prSet presAssocID="{6CD85DD5-5C3C-4124-B7FA-63BC4CC106BE}" presName="node" presStyleLbl="node1" presStyleIdx="5" presStyleCnt="12">
        <dgm:presLayoutVars>
          <dgm:bulletEnabled val="1"/>
        </dgm:presLayoutVars>
      </dgm:prSet>
      <dgm:spPr/>
    </dgm:pt>
    <dgm:pt modelId="{FE98468E-E5E1-4914-9BC3-D4AE1CBBAC3F}" type="pres">
      <dgm:prSet presAssocID="{64691822-7D80-4108-8429-E8E44E0E4113}" presName="Name9" presStyleLbl="parChTrans1D2" presStyleIdx="6" presStyleCnt="12"/>
      <dgm:spPr/>
    </dgm:pt>
    <dgm:pt modelId="{044301E2-8C59-4BB8-99A2-1B74CC5A4156}" type="pres">
      <dgm:prSet presAssocID="{64691822-7D80-4108-8429-E8E44E0E4113}" presName="connTx" presStyleLbl="parChTrans1D2" presStyleIdx="6" presStyleCnt="12"/>
      <dgm:spPr/>
    </dgm:pt>
    <dgm:pt modelId="{933BCE6A-8E32-4DC1-B800-97741C1D18E3}" type="pres">
      <dgm:prSet presAssocID="{39A6C0DF-E74B-47F8-8110-CCB2AFCC7C8F}" presName="node" presStyleLbl="node1" presStyleIdx="6" presStyleCnt="12">
        <dgm:presLayoutVars>
          <dgm:bulletEnabled val="1"/>
        </dgm:presLayoutVars>
      </dgm:prSet>
      <dgm:spPr/>
    </dgm:pt>
    <dgm:pt modelId="{A779A3A8-FAD6-44F9-A482-FAFFBDB5460F}" type="pres">
      <dgm:prSet presAssocID="{AE4B74D4-7043-490A-8985-1189482B35CC}" presName="Name9" presStyleLbl="parChTrans1D2" presStyleIdx="7" presStyleCnt="12"/>
      <dgm:spPr/>
    </dgm:pt>
    <dgm:pt modelId="{45BA17BF-6D2F-4033-A165-D88F05F0DEEA}" type="pres">
      <dgm:prSet presAssocID="{AE4B74D4-7043-490A-8985-1189482B35CC}" presName="connTx" presStyleLbl="parChTrans1D2" presStyleIdx="7" presStyleCnt="12"/>
      <dgm:spPr/>
    </dgm:pt>
    <dgm:pt modelId="{61518610-1962-4E57-ADDA-0FAEC6B60512}" type="pres">
      <dgm:prSet presAssocID="{803910A7-21DC-4832-AF4A-38CC622021DE}" presName="node" presStyleLbl="node1" presStyleIdx="7" presStyleCnt="12">
        <dgm:presLayoutVars>
          <dgm:bulletEnabled val="1"/>
        </dgm:presLayoutVars>
      </dgm:prSet>
      <dgm:spPr/>
    </dgm:pt>
    <dgm:pt modelId="{FEC64AED-5B61-452C-BE6B-1EBFB949D6E7}" type="pres">
      <dgm:prSet presAssocID="{90905E5C-6A66-42A0-9A2A-CC0B516F67C9}" presName="Name9" presStyleLbl="parChTrans1D2" presStyleIdx="8" presStyleCnt="12"/>
      <dgm:spPr/>
    </dgm:pt>
    <dgm:pt modelId="{B2251B02-E74D-4925-A82F-C777410A15DE}" type="pres">
      <dgm:prSet presAssocID="{90905E5C-6A66-42A0-9A2A-CC0B516F67C9}" presName="connTx" presStyleLbl="parChTrans1D2" presStyleIdx="8" presStyleCnt="12"/>
      <dgm:spPr/>
    </dgm:pt>
    <dgm:pt modelId="{FE149A83-8C0A-41B5-9E77-684F6D4323AE}" type="pres">
      <dgm:prSet presAssocID="{B844CEA5-C02A-4724-932E-6895C6A8C6AA}" presName="node" presStyleLbl="node1" presStyleIdx="8" presStyleCnt="12">
        <dgm:presLayoutVars>
          <dgm:bulletEnabled val="1"/>
        </dgm:presLayoutVars>
      </dgm:prSet>
      <dgm:spPr/>
    </dgm:pt>
    <dgm:pt modelId="{BA30CDA1-64CF-459F-A00A-E5F402B0BD11}" type="pres">
      <dgm:prSet presAssocID="{0A25F384-5EE0-4E31-A2C4-29C47092CB0D}" presName="Name9" presStyleLbl="parChTrans1D2" presStyleIdx="9" presStyleCnt="12"/>
      <dgm:spPr/>
    </dgm:pt>
    <dgm:pt modelId="{CCB37409-83F4-4D1D-BE82-D9145766C39B}" type="pres">
      <dgm:prSet presAssocID="{0A25F384-5EE0-4E31-A2C4-29C47092CB0D}" presName="connTx" presStyleLbl="parChTrans1D2" presStyleIdx="9" presStyleCnt="12"/>
      <dgm:spPr/>
    </dgm:pt>
    <dgm:pt modelId="{EF728FCC-1362-4CEE-AB91-7AF166BB3A8E}" type="pres">
      <dgm:prSet presAssocID="{10CBB62D-22C4-434A-A658-D7F865986DF9}" presName="node" presStyleLbl="node1" presStyleIdx="9" presStyleCnt="12">
        <dgm:presLayoutVars>
          <dgm:bulletEnabled val="1"/>
        </dgm:presLayoutVars>
      </dgm:prSet>
      <dgm:spPr/>
    </dgm:pt>
    <dgm:pt modelId="{5A02531F-1477-4773-AAF3-F69C94BAFB11}" type="pres">
      <dgm:prSet presAssocID="{43A9DBAE-C370-4A49-8FF7-B32F09A6FA67}" presName="Name9" presStyleLbl="parChTrans1D2" presStyleIdx="10" presStyleCnt="12"/>
      <dgm:spPr/>
    </dgm:pt>
    <dgm:pt modelId="{8B8D842A-00BA-4493-B2CE-6E0D52E66A0B}" type="pres">
      <dgm:prSet presAssocID="{43A9DBAE-C370-4A49-8FF7-B32F09A6FA67}" presName="connTx" presStyleLbl="parChTrans1D2" presStyleIdx="10" presStyleCnt="12"/>
      <dgm:spPr/>
    </dgm:pt>
    <dgm:pt modelId="{9837881D-1A0E-4915-BB13-012ECFBD0C0B}" type="pres">
      <dgm:prSet presAssocID="{DF2F1E71-C33F-406B-93F6-62CCF5CB5050}" presName="node" presStyleLbl="node1" presStyleIdx="10" presStyleCnt="12">
        <dgm:presLayoutVars>
          <dgm:bulletEnabled val="1"/>
        </dgm:presLayoutVars>
      </dgm:prSet>
      <dgm:spPr/>
    </dgm:pt>
    <dgm:pt modelId="{8E73F8F8-B285-486E-B0B2-F5704D70A491}" type="pres">
      <dgm:prSet presAssocID="{9783DE81-F670-4CC7-BCAE-5161CBD38238}" presName="Name9" presStyleLbl="parChTrans1D2" presStyleIdx="11" presStyleCnt="12"/>
      <dgm:spPr/>
    </dgm:pt>
    <dgm:pt modelId="{DE40F889-07DF-46B9-88A6-C26ACB7E804A}" type="pres">
      <dgm:prSet presAssocID="{9783DE81-F670-4CC7-BCAE-5161CBD38238}" presName="connTx" presStyleLbl="parChTrans1D2" presStyleIdx="11" presStyleCnt="12"/>
      <dgm:spPr/>
    </dgm:pt>
    <dgm:pt modelId="{990CB7DC-7AF0-40C4-8AEF-E48B215416B9}" type="pres">
      <dgm:prSet presAssocID="{63155472-C81F-4DD7-9905-9AA71A7AE2DE}" presName="node" presStyleLbl="node1" presStyleIdx="11" presStyleCnt="12">
        <dgm:presLayoutVars>
          <dgm:bulletEnabled val="1"/>
        </dgm:presLayoutVars>
      </dgm:prSet>
      <dgm:spPr/>
    </dgm:pt>
  </dgm:ptLst>
  <dgm:cxnLst>
    <dgm:cxn modelId="{C7324B02-90CF-4085-94F2-90DEEB063A98}" type="presOf" srcId="{7B8474E7-3F7D-4523-9837-F1820548B265}" destId="{7250ABE7-392D-4970-BD7A-4BFE99BDF031}" srcOrd="1" destOrd="0" presId="urn:microsoft.com/office/officeart/2005/8/layout/radial1"/>
    <dgm:cxn modelId="{3CE34E0A-F756-4E9B-BDC7-CA57F004F204}" type="presOf" srcId="{A6EC7CA9-19E0-4F77-85CC-BE57EB682723}" destId="{EECEE255-42EF-4169-84F2-42504B82309D}" srcOrd="1" destOrd="0" presId="urn:microsoft.com/office/officeart/2005/8/layout/radial1"/>
    <dgm:cxn modelId="{11A34E0D-A1B0-477D-B808-AF3DF07B59F2}" type="presOf" srcId="{6B4BE1E8-11E4-4A23-B159-9370E8F8646E}" destId="{6A665C2C-B785-456A-AB8C-FAD749C79967}" srcOrd="1" destOrd="0" presId="urn:microsoft.com/office/officeart/2005/8/layout/radial1"/>
    <dgm:cxn modelId="{D9DAD711-A0B0-4142-B6F1-AF429EBE3EA4}" srcId="{77EE0E05-A666-4D7F-99E8-BC9096521432}" destId="{E9193CCC-E7C9-413E-85D2-804438A7B075}" srcOrd="3" destOrd="0" parTransId="{7B8474E7-3F7D-4523-9837-F1820548B265}" sibTransId="{4A5D34E7-DB51-4D3D-A126-BD34750EF95D}"/>
    <dgm:cxn modelId="{9892FC1D-AB10-41EC-B42E-17F77E9DE25B}" type="presOf" srcId="{6B4BE1E8-11E4-4A23-B159-9370E8F8646E}" destId="{260C0C36-223F-4C46-96D2-A6C51ECE6177}" srcOrd="0" destOrd="0" presId="urn:microsoft.com/office/officeart/2005/8/layout/radial1"/>
    <dgm:cxn modelId="{4BFDE41F-75E0-46AA-82AC-3A9965076285}" srcId="{77EE0E05-A666-4D7F-99E8-BC9096521432}" destId="{B844CEA5-C02A-4724-932E-6895C6A8C6AA}" srcOrd="8" destOrd="0" parTransId="{90905E5C-6A66-42A0-9A2A-CC0B516F67C9}" sibTransId="{1574DC48-C42B-4C98-B31D-BE9CE6D0CC32}"/>
    <dgm:cxn modelId="{FB7A9D25-DDDF-4F5A-B2D0-F5AF01A559DF}" type="presOf" srcId="{77EE0E05-A666-4D7F-99E8-BC9096521432}" destId="{5C8D128E-5648-4B55-A9FB-FCF3BBBE08EE}" srcOrd="0" destOrd="0" presId="urn:microsoft.com/office/officeart/2005/8/layout/radial1"/>
    <dgm:cxn modelId="{F754E425-7446-43C3-A70C-F690A44FAE1A}" srcId="{3730F88D-DBB1-4283-A79B-18F8E084FCCA}" destId="{77EE0E05-A666-4D7F-99E8-BC9096521432}" srcOrd="0" destOrd="0" parTransId="{2985E33C-CD5C-4DB4-8D52-B69DD21046DB}" sibTransId="{09869ED2-D650-4426-8472-218C98991066}"/>
    <dgm:cxn modelId="{C081872C-18A7-40D8-A3D4-BF72F551B4CC}" type="presOf" srcId="{39A6C0DF-E74B-47F8-8110-CCB2AFCC7C8F}" destId="{933BCE6A-8E32-4DC1-B800-97741C1D18E3}" srcOrd="0" destOrd="0" presId="urn:microsoft.com/office/officeart/2005/8/layout/radial1"/>
    <dgm:cxn modelId="{EDFE992D-424D-4784-AE51-9E06E1886723}" type="presOf" srcId="{0A25F384-5EE0-4E31-A2C4-29C47092CB0D}" destId="{CCB37409-83F4-4D1D-BE82-D9145766C39B}" srcOrd="1" destOrd="0" presId="urn:microsoft.com/office/officeart/2005/8/layout/radial1"/>
    <dgm:cxn modelId="{3DD08940-211C-4608-9F57-35206F629EAF}" type="presOf" srcId="{43A9DBAE-C370-4A49-8FF7-B32F09A6FA67}" destId="{5A02531F-1477-4773-AAF3-F69C94BAFB11}" srcOrd="0" destOrd="0" presId="urn:microsoft.com/office/officeart/2005/8/layout/radial1"/>
    <dgm:cxn modelId="{4C54915F-BE37-4979-9811-F6BCC0A5AD87}" type="presOf" srcId="{63155472-C81F-4DD7-9905-9AA71A7AE2DE}" destId="{990CB7DC-7AF0-40C4-8AEF-E48B215416B9}" srcOrd="0" destOrd="0" presId="urn:microsoft.com/office/officeart/2005/8/layout/radial1"/>
    <dgm:cxn modelId="{F4830045-6C1A-4D66-A12F-BD2294726D83}" type="presOf" srcId="{6CD85DD5-5C3C-4124-B7FA-63BC4CC106BE}" destId="{621934D3-E4D9-42E9-9B1A-65A7D7BEDFB7}" srcOrd="0" destOrd="0" presId="urn:microsoft.com/office/officeart/2005/8/layout/radial1"/>
    <dgm:cxn modelId="{6189B96A-35DF-49BB-BE74-EF5099B02403}" type="presOf" srcId="{B844CEA5-C02A-4724-932E-6895C6A8C6AA}" destId="{FE149A83-8C0A-41B5-9E77-684F6D4323AE}" srcOrd="0" destOrd="0" presId="urn:microsoft.com/office/officeart/2005/8/layout/radial1"/>
    <dgm:cxn modelId="{E16B054B-D947-4667-9593-36856C0BA6F0}" type="presOf" srcId="{E9193CCC-E7C9-413E-85D2-804438A7B075}" destId="{E216CDBB-E73E-450E-91D1-2FC1CA691AEE}" srcOrd="0" destOrd="0" presId="urn:microsoft.com/office/officeart/2005/8/layout/radial1"/>
    <dgm:cxn modelId="{FCC8644D-6101-4DF6-AC2D-CC35E09BA40D}" type="presOf" srcId="{1451A3D0-B9E6-441B-B686-EE19F43C4D60}" destId="{D116572F-DFE0-423F-948E-7E13753AD3E8}" srcOrd="0" destOrd="0" presId="urn:microsoft.com/office/officeart/2005/8/layout/radial1"/>
    <dgm:cxn modelId="{47C9C14D-7725-4A9F-A56F-943719B53F4D}" type="presOf" srcId="{54F2CD30-BDF5-47DB-873B-18C55432F6B6}" destId="{BBF69DC8-A5D1-486F-8CF9-132CC6C362AA}" srcOrd="0" destOrd="0" presId="urn:microsoft.com/office/officeart/2005/8/layout/radial1"/>
    <dgm:cxn modelId="{1F59A570-23B7-4F34-8601-EF4EDCD5AA71}" srcId="{77EE0E05-A666-4D7F-99E8-BC9096521432}" destId="{DF2F1E71-C33F-406B-93F6-62CCF5CB5050}" srcOrd="10" destOrd="0" parTransId="{43A9DBAE-C370-4A49-8FF7-B32F09A6FA67}" sibTransId="{88269218-B80B-4EA1-85D9-790E19CF4ABE}"/>
    <dgm:cxn modelId="{A23A7152-CAE8-4899-931A-27B79ADAF746}" type="presOf" srcId="{0A25F384-5EE0-4E31-A2C4-29C47092CB0D}" destId="{BA30CDA1-64CF-459F-A00A-E5F402B0BD11}" srcOrd="0" destOrd="0" presId="urn:microsoft.com/office/officeart/2005/8/layout/radial1"/>
    <dgm:cxn modelId="{E6BB3A75-8E0A-47D4-9AD7-C9A7D3674E32}" srcId="{77EE0E05-A666-4D7F-99E8-BC9096521432}" destId="{6CD85DD5-5C3C-4124-B7FA-63BC4CC106BE}" srcOrd="5" destOrd="0" parTransId="{62CF2F87-2DCB-486E-B7B2-5583650F0426}" sibTransId="{DCF1C656-2726-444C-B8F9-E120B912E4D2}"/>
    <dgm:cxn modelId="{2143D357-1BED-4BCA-8DBC-534494E03BF0}" type="presOf" srcId="{9783DE81-F670-4CC7-BCAE-5161CBD38238}" destId="{8E73F8F8-B285-486E-B0B2-F5704D70A491}" srcOrd="0" destOrd="0" presId="urn:microsoft.com/office/officeart/2005/8/layout/radial1"/>
    <dgm:cxn modelId="{48DD1485-2D12-4AEE-9297-E00888B5345E}" type="presOf" srcId="{5E5FE3E5-43D3-46E8-AA9A-2FE5CA8843C2}" destId="{E80FD8D3-400F-41A3-8E7B-ADFB2D22B6F5}" srcOrd="0" destOrd="0" presId="urn:microsoft.com/office/officeart/2005/8/layout/radial1"/>
    <dgm:cxn modelId="{34916D9A-C2DB-4BB3-801A-07EA0C11A9CC}" srcId="{77EE0E05-A666-4D7F-99E8-BC9096521432}" destId="{803910A7-21DC-4832-AF4A-38CC622021DE}" srcOrd="7" destOrd="0" parTransId="{AE4B74D4-7043-490A-8985-1189482B35CC}" sibTransId="{726EEBB1-C5FB-4AC1-888B-4BD0F8C08A35}"/>
    <dgm:cxn modelId="{8DF4819A-4A6C-4CB4-9F53-1718CCD78415}" srcId="{77EE0E05-A666-4D7F-99E8-BC9096521432}" destId="{E5121648-136F-439A-9C4F-E4F0E367B603}" srcOrd="2" destOrd="0" parTransId="{1451A3D0-B9E6-441B-B686-EE19F43C4D60}" sibTransId="{598FFC0C-36CA-4164-8E13-8D082C3B5038}"/>
    <dgm:cxn modelId="{04E2BF9E-44D5-477D-8316-DBB7F7A3AA6A}" type="presOf" srcId="{AE4B74D4-7043-490A-8985-1189482B35CC}" destId="{45BA17BF-6D2F-4033-A165-D88F05F0DEEA}" srcOrd="1" destOrd="0" presId="urn:microsoft.com/office/officeart/2005/8/layout/radial1"/>
    <dgm:cxn modelId="{05C56EA2-0D16-44BA-A377-2323A7E432E6}" type="presOf" srcId="{E5121648-136F-439A-9C4F-E4F0E367B603}" destId="{98252140-7C8C-4FEC-A9A1-0166F5E7B5C4}" srcOrd="0" destOrd="0" presId="urn:microsoft.com/office/officeart/2005/8/layout/radial1"/>
    <dgm:cxn modelId="{9B206EA5-1757-414B-BD45-2231343B221A}" type="presOf" srcId="{10CBB62D-22C4-434A-A658-D7F865986DF9}" destId="{EF728FCC-1362-4CEE-AB91-7AF166BB3A8E}" srcOrd="0" destOrd="0" presId="urn:microsoft.com/office/officeart/2005/8/layout/radial1"/>
    <dgm:cxn modelId="{16F901AF-D88B-439C-8098-934F7569F7B4}" srcId="{77EE0E05-A666-4D7F-99E8-BC9096521432}" destId="{39A6C0DF-E74B-47F8-8110-CCB2AFCC7C8F}" srcOrd="6" destOrd="0" parTransId="{64691822-7D80-4108-8429-E8E44E0E4113}" sibTransId="{2F9F65CE-D2AD-4167-AA6F-A190DE90C2B1}"/>
    <dgm:cxn modelId="{C85E97B1-5469-4F79-8979-0F703D079BF6}" srcId="{77EE0E05-A666-4D7F-99E8-BC9096521432}" destId="{10CBB62D-22C4-434A-A658-D7F865986DF9}" srcOrd="9" destOrd="0" parTransId="{0A25F384-5EE0-4E31-A2C4-29C47092CB0D}" sibTransId="{7835B34D-FC06-4C0B-9FC5-F209270A6727}"/>
    <dgm:cxn modelId="{204F51B3-B4A1-4234-A70E-8C4B8AF034AF}" type="presOf" srcId="{3730F88D-DBB1-4283-A79B-18F8E084FCCA}" destId="{666CEC87-2B98-4DE5-95C0-5F608680462B}" srcOrd="0" destOrd="0" presId="urn:microsoft.com/office/officeart/2005/8/layout/radial1"/>
    <dgm:cxn modelId="{488161B5-511D-42B1-A8E5-0920C290569A}" type="presOf" srcId="{62CF2F87-2DCB-486E-B7B2-5583650F0426}" destId="{A116FFF2-6055-41BA-A6E8-EC5189537213}" srcOrd="1" destOrd="0" presId="urn:microsoft.com/office/officeart/2005/8/layout/radial1"/>
    <dgm:cxn modelId="{0E3E37B6-86DC-4C12-80DF-F4BE4F07D1B3}" srcId="{77EE0E05-A666-4D7F-99E8-BC9096521432}" destId="{63155472-C81F-4DD7-9905-9AA71A7AE2DE}" srcOrd="11" destOrd="0" parTransId="{9783DE81-F670-4CC7-BCAE-5161CBD38238}" sibTransId="{F6219483-BBA8-471B-AB28-0445451BC6C1}"/>
    <dgm:cxn modelId="{FD4F66B6-2D85-4613-840E-D2DAF49DCA94}" type="presOf" srcId="{62CF2F87-2DCB-486E-B7B2-5583650F0426}" destId="{9D2A70DF-390D-4555-AD6A-3A75A9052BFA}" srcOrd="0" destOrd="0" presId="urn:microsoft.com/office/officeart/2005/8/layout/radial1"/>
    <dgm:cxn modelId="{2048FBBA-C299-4BA4-9CE4-CACFEB02D6D8}" type="presOf" srcId="{64691822-7D80-4108-8429-E8E44E0E4113}" destId="{FE98468E-E5E1-4914-9BC3-D4AE1CBBAC3F}" srcOrd="0" destOrd="0" presId="urn:microsoft.com/office/officeart/2005/8/layout/radial1"/>
    <dgm:cxn modelId="{64257FBF-DC63-4B25-AA72-49EBC7BAAC35}" type="presOf" srcId="{9783DE81-F670-4CC7-BCAE-5161CBD38238}" destId="{DE40F889-07DF-46B9-88A6-C26ACB7E804A}" srcOrd="1" destOrd="0" presId="urn:microsoft.com/office/officeart/2005/8/layout/radial1"/>
    <dgm:cxn modelId="{2126ADC4-DD04-48AC-8317-83F159802E63}" srcId="{77EE0E05-A666-4D7F-99E8-BC9096521432}" destId="{54F2CD30-BDF5-47DB-873B-18C55432F6B6}" srcOrd="1" destOrd="0" parTransId="{A6EC7CA9-19E0-4F77-85CC-BE57EB682723}" sibTransId="{16F9692E-8D30-4926-82CC-2A46E07F7F74}"/>
    <dgm:cxn modelId="{D87358C5-23DE-411E-B58F-87A591F56B79}" type="presOf" srcId="{43A9DBAE-C370-4A49-8FF7-B32F09A6FA67}" destId="{8B8D842A-00BA-4493-B2CE-6E0D52E66A0B}" srcOrd="1" destOrd="0" presId="urn:microsoft.com/office/officeart/2005/8/layout/radial1"/>
    <dgm:cxn modelId="{DCD49EC7-C0DF-48CB-9AB0-F1327D4CFBEC}" type="presOf" srcId="{90905E5C-6A66-42A0-9A2A-CC0B516F67C9}" destId="{FEC64AED-5B61-452C-BE6B-1EBFB949D6E7}" srcOrd="0" destOrd="0" presId="urn:microsoft.com/office/officeart/2005/8/layout/radial1"/>
    <dgm:cxn modelId="{9E2243CB-874D-4BFD-B7E8-F98F1DDEEC57}" type="presOf" srcId="{803910A7-21DC-4832-AF4A-38CC622021DE}" destId="{61518610-1962-4E57-ADDA-0FAEC6B60512}" srcOrd="0" destOrd="0" presId="urn:microsoft.com/office/officeart/2005/8/layout/radial1"/>
    <dgm:cxn modelId="{0B3175CF-0CEF-444A-B793-D814EBFCB02F}" type="presOf" srcId="{AE4B74D4-7043-490A-8985-1189482B35CC}" destId="{A779A3A8-FAD6-44F9-A482-FAFFBDB5460F}" srcOrd="0" destOrd="0" presId="urn:microsoft.com/office/officeart/2005/8/layout/radial1"/>
    <dgm:cxn modelId="{1B7062D0-9197-4CF6-AEEE-32991AD0EABC}" type="presOf" srcId="{DF2F1E71-C33F-406B-93F6-62CCF5CB5050}" destId="{9837881D-1A0E-4915-BB13-012ECFBD0C0B}" srcOrd="0" destOrd="0" presId="urn:microsoft.com/office/officeart/2005/8/layout/radial1"/>
    <dgm:cxn modelId="{250794D0-2138-445E-BADF-7BD30D78777A}" type="presOf" srcId="{A6EC7CA9-19E0-4F77-85CC-BE57EB682723}" destId="{BA93BDC3-EBEE-490C-BF2C-BF66840D2138}" srcOrd="0" destOrd="0" presId="urn:microsoft.com/office/officeart/2005/8/layout/radial1"/>
    <dgm:cxn modelId="{4986D7D8-C384-42C4-BC00-C377B5DACAD5}" type="presOf" srcId="{64691822-7D80-4108-8429-E8E44E0E4113}" destId="{044301E2-8C59-4BB8-99A2-1B74CC5A4156}" srcOrd="1" destOrd="0" presId="urn:microsoft.com/office/officeart/2005/8/layout/radial1"/>
    <dgm:cxn modelId="{44F6E7D9-E48C-4A9E-A41F-DE91580FCB1C}" type="presOf" srcId="{7B8474E7-3F7D-4523-9837-F1820548B265}" destId="{2687D63B-B577-4EEB-9575-C4B71A775FB1}" srcOrd="0" destOrd="0" presId="urn:microsoft.com/office/officeart/2005/8/layout/radial1"/>
    <dgm:cxn modelId="{3C1E4FDB-CAB1-4D50-B163-1B1B60B17252}" type="presOf" srcId="{2F39B11A-D2A2-471E-9F0C-20F52E3AD8BC}" destId="{46BEF9CD-960C-4152-BE13-2F7A475381B3}" srcOrd="0" destOrd="0" presId="urn:microsoft.com/office/officeart/2005/8/layout/radial1"/>
    <dgm:cxn modelId="{CE95D2DE-EE9E-4575-A436-D460386D4FD9}" srcId="{77EE0E05-A666-4D7F-99E8-BC9096521432}" destId="{5E5FE3E5-43D3-46E8-AA9A-2FE5CA8843C2}" srcOrd="0" destOrd="0" parTransId="{6B4BE1E8-11E4-4A23-B159-9370E8F8646E}" sibTransId="{17C50AF8-304A-43D6-A599-4AC748604DE4}"/>
    <dgm:cxn modelId="{41E1DDE0-9767-4917-A52D-E65C7F1C01F5}" srcId="{77EE0E05-A666-4D7F-99E8-BC9096521432}" destId="{2F39B11A-D2A2-471E-9F0C-20F52E3AD8BC}" srcOrd="4" destOrd="0" parTransId="{52BF3F3E-4065-438B-B953-B9E3CDB35E2F}" sibTransId="{AB7C529D-051A-4A90-B0CE-BC7E0A05B1D1}"/>
    <dgm:cxn modelId="{9E40F8E3-D5A2-410C-ABA8-E50D17D56123}" type="presOf" srcId="{90905E5C-6A66-42A0-9A2A-CC0B516F67C9}" destId="{B2251B02-E74D-4925-A82F-C777410A15DE}" srcOrd="1" destOrd="0" presId="urn:microsoft.com/office/officeart/2005/8/layout/radial1"/>
    <dgm:cxn modelId="{8DAE9FE5-6BA7-4033-90A9-D39DC42C2427}" type="presOf" srcId="{1451A3D0-B9E6-441B-B686-EE19F43C4D60}" destId="{890AFA71-2047-4BBB-B040-94A128F5B612}" srcOrd="1" destOrd="0" presId="urn:microsoft.com/office/officeart/2005/8/layout/radial1"/>
    <dgm:cxn modelId="{8F1B88E6-0610-490A-9C3A-1E22E5165FE3}" type="presOf" srcId="{52BF3F3E-4065-438B-B953-B9E3CDB35E2F}" destId="{61300935-BF8E-46B8-B0FF-881E2040FC59}" srcOrd="1" destOrd="0" presId="urn:microsoft.com/office/officeart/2005/8/layout/radial1"/>
    <dgm:cxn modelId="{616F80E8-5F19-4C86-A520-D3596341AE36}" type="presOf" srcId="{52BF3F3E-4065-438B-B953-B9E3CDB35E2F}" destId="{0E1311C3-8657-4EF3-BEAB-94385DFE559C}" srcOrd="0" destOrd="0" presId="urn:microsoft.com/office/officeart/2005/8/layout/radial1"/>
    <dgm:cxn modelId="{798C659E-FA54-4563-9ED9-E5437D574B08}" type="presParOf" srcId="{666CEC87-2B98-4DE5-95C0-5F608680462B}" destId="{5C8D128E-5648-4B55-A9FB-FCF3BBBE08EE}" srcOrd="0" destOrd="0" presId="urn:microsoft.com/office/officeart/2005/8/layout/radial1"/>
    <dgm:cxn modelId="{4CD420BA-7250-4682-89B2-D09F7CC2DEAB}" type="presParOf" srcId="{666CEC87-2B98-4DE5-95C0-5F608680462B}" destId="{260C0C36-223F-4C46-96D2-A6C51ECE6177}" srcOrd="1" destOrd="0" presId="urn:microsoft.com/office/officeart/2005/8/layout/radial1"/>
    <dgm:cxn modelId="{8DD93C32-516D-4CFE-8708-85BFC0A6D6C7}" type="presParOf" srcId="{260C0C36-223F-4C46-96D2-A6C51ECE6177}" destId="{6A665C2C-B785-456A-AB8C-FAD749C79967}" srcOrd="0" destOrd="0" presId="urn:microsoft.com/office/officeart/2005/8/layout/radial1"/>
    <dgm:cxn modelId="{BC827CA0-C6A1-4A24-9038-793CDFA9CA45}" type="presParOf" srcId="{666CEC87-2B98-4DE5-95C0-5F608680462B}" destId="{E80FD8D3-400F-41A3-8E7B-ADFB2D22B6F5}" srcOrd="2" destOrd="0" presId="urn:microsoft.com/office/officeart/2005/8/layout/radial1"/>
    <dgm:cxn modelId="{98064ABE-1353-46D8-BFB2-6191FF209E57}" type="presParOf" srcId="{666CEC87-2B98-4DE5-95C0-5F608680462B}" destId="{BA93BDC3-EBEE-490C-BF2C-BF66840D2138}" srcOrd="3" destOrd="0" presId="urn:microsoft.com/office/officeart/2005/8/layout/radial1"/>
    <dgm:cxn modelId="{1C87E9A0-A123-4BD9-9E0A-823973086102}" type="presParOf" srcId="{BA93BDC3-EBEE-490C-BF2C-BF66840D2138}" destId="{EECEE255-42EF-4169-84F2-42504B82309D}" srcOrd="0" destOrd="0" presId="urn:microsoft.com/office/officeart/2005/8/layout/radial1"/>
    <dgm:cxn modelId="{3967411C-CCC5-4228-9F96-42B1CAA7FEEE}" type="presParOf" srcId="{666CEC87-2B98-4DE5-95C0-5F608680462B}" destId="{BBF69DC8-A5D1-486F-8CF9-132CC6C362AA}" srcOrd="4" destOrd="0" presId="urn:microsoft.com/office/officeart/2005/8/layout/radial1"/>
    <dgm:cxn modelId="{6CEB4C6C-2351-47A2-8A94-4AFC16F0DC08}" type="presParOf" srcId="{666CEC87-2B98-4DE5-95C0-5F608680462B}" destId="{D116572F-DFE0-423F-948E-7E13753AD3E8}" srcOrd="5" destOrd="0" presId="urn:microsoft.com/office/officeart/2005/8/layout/radial1"/>
    <dgm:cxn modelId="{19C18C6C-175D-4208-A7DB-16C220EE9BC3}" type="presParOf" srcId="{D116572F-DFE0-423F-948E-7E13753AD3E8}" destId="{890AFA71-2047-4BBB-B040-94A128F5B612}" srcOrd="0" destOrd="0" presId="urn:microsoft.com/office/officeart/2005/8/layout/radial1"/>
    <dgm:cxn modelId="{4395E9BF-5947-439F-9A7A-D317B9349E4D}" type="presParOf" srcId="{666CEC87-2B98-4DE5-95C0-5F608680462B}" destId="{98252140-7C8C-4FEC-A9A1-0166F5E7B5C4}" srcOrd="6" destOrd="0" presId="urn:microsoft.com/office/officeart/2005/8/layout/radial1"/>
    <dgm:cxn modelId="{D9A5EF51-2327-4B1E-8F2B-475037076675}" type="presParOf" srcId="{666CEC87-2B98-4DE5-95C0-5F608680462B}" destId="{2687D63B-B577-4EEB-9575-C4B71A775FB1}" srcOrd="7" destOrd="0" presId="urn:microsoft.com/office/officeart/2005/8/layout/radial1"/>
    <dgm:cxn modelId="{D627D4A3-A720-4E57-B0FA-E7A4F352F54B}" type="presParOf" srcId="{2687D63B-B577-4EEB-9575-C4B71A775FB1}" destId="{7250ABE7-392D-4970-BD7A-4BFE99BDF031}" srcOrd="0" destOrd="0" presId="urn:microsoft.com/office/officeart/2005/8/layout/radial1"/>
    <dgm:cxn modelId="{6C7E8B99-66EA-4BD1-9092-A845716C6715}" type="presParOf" srcId="{666CEC87-2B98-4DE5-95C0-5F608680462B}" destId="{E216CDBB-E73E-450E-91D1-2FC1CA691AEE}" srcOrd="8" destOrd="0" presId="urn:microsoft.com/office/officeart/2005/8/layout/radial1"/>
    <dgm:cxn modelId="{95FE76FC-C458-40FC-A99F-4D53302E179A}" type="presParOf" srcId="{666CEC87-2B98-4DE5-95C0-5F608680462B}" destId="{0E1311C3-8657-4EF3-BEAB-94385DFE559C}" srcOrd="9" destOrd="0" presId="urn:microsoft.com/office/officeart/2005/8/layout/radial1"/>
    <dgm:cxn modelId="{15ED4500-D567-459F-B2FD-FBA664DE91DD}" type="presParOf" srcId="{0E1311C3-8657-4EF3-BEAB-94385DFE559C}" destId="{61300935-BF8E-46B8-B0FF-881E2040FC59}" srcOrd="0" destOrd="0" presId="urn:microsoft.com/office/officeart/2005/8/layout/radial1"/>
    <dgm:cxn modelId="{1A5E6FB9-E5DD-4402-A554-5284658B7531}" type="presParOf" srcId="{666CEC87-2B98-4DE5-95C0-5F608680462B}" destId="{46BEF9CD-960C-4152-BE13-2F7A475381B3}" srcOrd="10" destOrd="0" presId="urn:microsoft.com/office/officeart/2005/8/layout/radial1"/>
    <dgm:cxn modelId="{E5AF2A2A-580E-460D-BC06-1B791B4843F1}" type="presParOf" srcId="{666CEC87-2B98-4DE5-95C0-5F608680462B}" destId="{9D2A70DF-390D-4555-AD6A-3A75A9052BFA}" srcOrd="11" destOrd="0" presId="urn:microsoft.com/office/officeart/2005/8/layout/radial1"/>
    <dgm:cxn modelId="{04304740-BA96-40AF-9A1D-5FA6BDA0938B}" type="presParOf" srcId="{9D2A70DF-390D-4555-AD6A-3A75A9052BFA}" destId="{A116FFF2-6055-41BA-A6E8-EC5189537213}" srcOrd="0" destOrd="0" presId="urn:microsoft.com/office/officeart/2005/8/layout/radial1"/>
    <dgm:cxn modelId="{038054E9-9446-4B09-91AD-CAE185E9C174}" type="presParOf" srcId="{666CEC87-2B98-4DE5-95C0-5F608680462B}" destId="{621934D3-E4D9-42E9-9B1A-65A7D7BEDFB7}" srcOrd="12" destOrd="0" presId="urn:microsoft.com/office/officeart/2005/8/layout/radial1"/>
    <dgm:cxn modelId="{996DCD32-702F-4116-AB5D-BB73B6B636A5}" type="presParOf" srcId="{666CEC87-2B98-4DE5-95C0-5F608680462B}" destId="{FE98468E-E5E1-4914-9BC3-D4AE1CBBAC3F}" srcOrd="13" destOrd="0" presId="urn:microsoft.com/office/officeart/2005/8/layout/radial1"/>
    <dgm:cxn modelId="{DCEBA454-2C29-4E0F-8D6F-A454EDFF8B71}" type="presParOf" srcId="{FE98468E-E5E1-4914-9BC3-D4AE1CBBAC3F}" destId="{044301E2-8C59-4BB8-99A2-1B74CC5A4156}" srcOrd="0" destOrd="0" presId="urn:microsoft.com/office/officeart/2005/8/layout/radial1"/>
    <dgm:cxn modelId="{BCB88303-F68D-4B2A-BEF3-5EBBE4C0D7BC}" type="presParOf" srcId="{666CEC87-2B98-4DE5-95C0-5F608680462B}" destId="{933BCE6A-8E32-4DC1-B800-97741C1D18E3}" srcOrd="14" destOrd="0" presId="urn:microsoft.com/office/officeart/2005/8/layout/radial1"/>
    <dgm:cxn modelId="{2CB625E9-2CB8-4F8D-8DEB-7621EAC4DC0A}" type="presParOf" srcId="{666CEC87-2B98-4DE5-95C0-5F608680462B}" destId="{A779A3A8-FAD6-44F9-A482-FAFFBDB5460F}" srcOrd="15" destOrd="0" presId="urn:microsoft.com/office/officeart/2005/8/layout/radial1"/>
    <dgm:cxn modelId="{CB9AD19E-2560-40FB-BB0A-4F6A5FAF1115}" type="presParOf" srcId="{A779A3A8-FAD6-44F9-A482-FAFFBDB5460F}" destId="{45BA17BF-6D2F-4033-A165-D88F05F0DEEA}" srcOrd="0" destOrd="0" presId="urn:microsoft.com/office/officeart/2005/8/layout/radial1"/>
    <dgm:cxn modelId="{45372428-A13B-4644-8A32-E9371F717392}" type="presParOf" srcId="{666CEC87-2B98-4DE5-95C0-5F608680462B}" destId="{61518610-1962-4E57-ADDA-0FAEC6B60512}" srcOrd="16" destOrd="0" presId="urn:microsoft.com/office/officeart/2005/8/layout/radial1"/>
    <dgm:cxn modelId="{3D8164DA-BE86-4632-A6A8-74254DB9E5AA}" type="presParOf" srcId="{666CEC87-2B98-4DE5-95C0-5F608680462B}" destId="{FEC64AED-5B61-452C-BE6B-1EBFB949D6E7}" srcOrd="17" destOrd="0" presId="urn:microsoft.com/office/officeart/2005/8/layout/radial1"/>
    <dgm:cxn modelId="{A73D0A14-06ED-41A0-926D-4B4BBC26C7AA}" type="presParOf" srcId="{FEC64AED-5B61-452C-BE6B-1EBFB949D6E7}" destId="{B2251B02-E74D-4925-A82F-C777410A15DE}" srcOrd="0" destOrd="0" presId="urn:microsoft.com/office/officeart/2005/8/layout/radial1"/>
    <dgm:cxn modelId="{E6AA06F1-496D-4FAF-A443-735652663168}" type="presParOf" srcId="{666CEC87-2B98-4DE5-95C0-5F608680462B}" destId="{FE149A83-8C0A-41B5-9E77-684F6D4323AE}" srcOrd="18" destOrd="0" presId="urn:microsoft.com/office/officeart/2005/8/layout/radial1"/>
    <dgm:cxn modelId="{44C1F1F5-325A-4C3E-BB97-99CBA4920C9A}" type="presParOf" srcId="{666CEC87-2B98-4DE5-95C0-5F608680462B}" destId="{BA30CDA1-64CF-459F-A00A-E5F402B0BD11}" srcOrd="19" destOrd="0" presId="urn:microsoft.com/office/officeart/2005/8/layout/radial1"/>
    <dgm:cxn modelId="{ABD67CFC-F98D-46E0-ABC9-B55B7C54194A}" type="presParOf" srcId="{BA30CDA1-64CF-459F-A00A-E5F402B0BD11}" destId="{CCB37409-83F4-4D1D-BE82-D9145766C39B}" srcOrd="0" destOrd="0" presId="urn:microsoft.com/office/officeart/2005/8/layout/radial1"/>
    <dgm:cxn modelId="{1D074F0C-3724-4DDA-BD06-9764D3CEBDEA}" type="presParOf" srcId="{666CEC87-2B98-4DE5-95C0-5F608680462B}" destId="{EF728FCC-1362-4CEE-AB91-7AF166BB3A8E}" srcOrd="20" destOrd="0" presId="urn:microsoft.com/office/officeart/2005/8/layout/radial1"/>
    <dgm:cxn modelId="{9CAC0BC5-DD96-4736-BE64-A74F561CDB56}" type="presParOf" srcId="{666CEC87-2B98-4DE5-95C0-5F608680462B}" destId="{5A02531F-1477-4773-AAF3-F69C94BAFB11}" srcOrd="21" destOrd="0" presId="urn:microsoft.com/office/officeart/2005/8/layout/radial1"/>
    <dgm:cxn modelId="{2ADD3533-586D-48A6-B83E-F96B736ED187}" type="presParOf" srcId="{5A02531F-1477-4773-AAF3-F69C94BAFB11}" destId="{8B8D842A-00BA-4493-B2CE-6E0D52E66A0B}" srcOrd="0" destOrd="0" presId="urn:microsoft.com/office/officeart/2005/8/layout/radial1"/>
    <dgm:cxn modelId="{1BD5774D-5F94-4C0E-8158-4E3EFBF0F19B}" type="presParOf" srcId="{666CEC87-2B98-4DE5-95C0-5F608680462B}" destId="{9837881D-1A0E-4915-BB13-012ECFBD0C0B}" srcOrd="22" destOrd="0" presId="urn:microsoft.com/office/officeart/2005/8/layout/radial1"/>
    <dgm:cxn modelId="{70D085A7-017B-4D2E-AFAA-A17520DAB8EA}" type="presParOf" srcId="{666CEC87-2B98-4DE5-95C0-5F608680462B}" destId="{8E73F8F8-B285-486E-B0B2-F5704D70A491}" srcOrd="23" destOrd="0" presId="urn:microsoft.com/office/officeart/2005/8/layout/radial1"/>
    <dgm:cxn modelId="{D5572527-B2AD-4B35-A222-73B4F1E59E5D}" type="presParOf" srcId="{8E73F8F8-B285-486E-B0B2-F5704D70A491}" destId="{DE40F889-07DF-46B9-88A6-C26ACB7E804A}" srcOrd="0" destOrd="0" presId="urn:microsoft.com/office/officeart/2005/8/layout/radial1"/>
    <dgm:cxn modelId="{ABD0DE34-89E0-4FCF-BFA9-68FB9A5839D4}" type="presParOf" srcId="{666CEC87-2B98-4DE5-95C0-5F608680462B}" destId="{990CB7DC-7AF0-40C4-8AEF-E48B215416B9}" srcOrd="2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83D639-9B22-49DC-850E-3FF49C72D9B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6696CB-F40D-4E62-8D0C-B4827F6722D5}">
      <dgm:prSet phldrT="[Text]"/>
      <dgm:spPr/>
      <dgm:t>
        <a:bodyPr/>
        <a:lstStyle/>
        <a:p>
          <a:r>
            <a:rPr lang="en-GB" dirty="0"/>
            <a:t>Why you should purchase our game?</a:t>
          </a:r>
          <a:endParaRPr lang="en-US" dirty="0"/>
        </a:p>
      </dgm:t>
    </dgm:pt>
    <dgm:pt modelId="{66E56AA5-9370-465E-840E-968B8269A019}" type="parTrans" cxnId="{0B6ED02B-CF81-438E-A28D-B4B31A2E1F89}">
      <dgm:prSet/>
      <dgm:spPr/>
      <dgm:t>
        <a:bodyPr/>
        <a:lstStyle/>
        <a:p>
          <a:endParaRPr lang="en-US"/>
        </a:p>
      </dgm:t>
    </dgm:pt>
    <dgm:pt modelId="{4ABBC3A0-C17D-49FD-864C-342B1A271040}" type="sibTrans" cxnId="{0B6ED02B-CF81-438E-A28D-B4B31A2E1F89}">
      <dgm:prSet/>
      <dgm:spPr/>
      <dgm:t>
        <a:bodyPr/>
        <a:lstStyle/>
        <a:p>
          <a:endParaRPr lang="en-US"/>
        </a:p>
      </dgm:t>
    </dgm:pt>
    <dgm:pt modelId="{F9DA18D3-CE24-4742-B468-6049C9C4BE3F}">
      <dgm:prSet phldrT="[Text]"/>
      <dgm:spPr/>
      <dgm:t>
        <a:bodyPr/>
        <a:lstStyle/>
        <a:p>
          <a:r>
            <a:rPr lang="en-US" dirty="0"/>
            <a:t>Multiple endings to the game</a:t>
          </a:r>
        </a:p>
      </dgm:t>
    </dgm:pt>
    <dgm:pt modelId="{323C97F4-8AE4-450B-883C-04F6EE597EEB}" type="parTrans" cxnId="{47C3965B-40CA-4270-8CA9-F73C5677FCAB}">
      <dgm:prSet/>
      <dgm:spPr/>
      <dgm:t>
        <a:bodyPr/>
        <a:lstStyle/>
        <a:p>
          <a:endParaRPr lang="en-US"/>
        </a:p>
      </dgm:t>
    </dgm:pt>
    <dgm:pt modelId="{0A287451-D50F-4F6E-8CFE-3C1E8DE30F07}" type="sibTrans" cxnId="{47C3965B-40CA-4270-8CA9-F73C5677FCAB}">
      <dgm:prSet/>
      <dgm:spPr/>
      <dgm:t>
        <a:bodyPr/>
        <a:lstStyle/>
        <a:p>
          <a:endParaRPr lang="en-US"/>
        </a:p>
      </dgm:t>
    </dgm:pt>
    <dgm:pt modelId="{FB3E3949-82D5-4E37-BA02-02703F625FD5}">
      <dgm:prSet phldrT="[Text]"/>
      <dgm:spPr/>
      <dgm:t>
        <a:bodyPr/>
        <a:lstStyle/>
        <a:p>
          <a:r>
            <a:rPr lang="en-US" dirty="0"/>
            <a:t>Exciting storyline</a:t>
          </a:r>
        </a:p>
      </dgm:t>
    </dgm:pt>
    <dgm:pt modelId="{75915085-48DB-4D63-8B20-31D04A9D0832}" type="parTrans" cxnId="{EFB23F53-D2CD-43EB-8E8A-5B918D7EC746}">
      <dgm:prSet/>
      <dgm:spPr/>
      <dgm:t>
        <a:bodyPr/>
        <a:lstStyle/>
        <a:p>
          <a:endParaRPr lang="en-US"/>
        </a:p>
      </dgm:t>
    </dgm:pt>
    <dgm:pt modelId="{34F2E53A-E086-40C7-8C27-7CA0BE712F91}" type="sibTrans" cxnId="{EFB23F53-D2CD-43EB-8E8A-5B918D7EC746}">
      <dgm:prSet/>
      <dgm:spPr/>
      <dgm:t>
        <a:bodyPr/>
        <a:lstStyle/>
        <a:p>
          <a:endParaRPr lang="en-US"/>
        </a:p>
      </dgm:t>
    </dgm:pt>
    <dgm:pt modelId="{BA02C9A5-556B-4825-88F4-30E1CA6B34F4}">
      <dgm:prSet phldrT="[Text]"/>
      <dgm:spPr/>
      <dgm:t>
        <a:bodyPr/>
        <a:lstStyle/>
        <a:p>
          <a:r>
            <a:rPr lang="en-US" dirty="0"/>
            <a:t>Lots of characters to interact with</a:t>
          </a:r>
        </a:p>
      </dgm:t>
    </dgm:pt>
    <dgm:pt modelId="{DEF05311-C657-4FA8-9CAD-2A24CFC9C349}" type="parTrans" cxnId="{396E56DC-D3A7-4BB5-B57B-99D6F905B4B9}">
      <dgm:prSet/>
      <dgm:spPr/>
      <dgm:t>
        <a:bodyPr/>
        <a:lstStyle/>
        <a:p>
          <a:endParaRPr lang="en-US"/>
        </a:p>
      </dgm:t>
    </dgm:pt>
    <dgm:pt modelId="{6598363B-5E85-4598-9AAA-F95D0D96C136}" type="sibTrans" cxnId="{396E56DC-D3A7-4BB5-B57B-99D6F905B4B9}">
      <dgm:prSet/>
      <dgm:spPr/>
      <dgm:t>
        <a:bodyPr/>
        <a:lstStyle/>
        <a:p>
          <a:endParaRPr lang="en-US"/>
        </a:p>
      </dgm:t>
    </dgm:pt>
    <dgm:pt modelId="{608ECF09-1100-4502-B97E-B98523A351C7}">
      <dgm:prSet phldrT="[Text]"/>
      <dgm:spPr/>
      <dgm:t>
        <a:bodyPr/>
        <a:lstStyle/>
        <a:p>
          <a:r>
            <a:rPr lang="en-US" dirty="0"/>
            <a:t>Reactive dialogue to the players actions</a:t>
          </a:r>
        </a:p>
      </dgm:t>
    </dgm:pt>
    <dgm:pt modelId="{E75500AC-942B-40DC-B8AC-60FBF47F50B6}" type="parTrans" cxnId="{22FA4F08-2977-47CE-90CA-98C2A835ECE7}">
      <dgm:prSet/>
      <dgm:spPr/>
      <dgm:t>
        <a:bodyPr/>
        <a:lstStyle/>
        <a:p>
          <a:endParaRPr lang="en-US"/>
        </a:p>
      </dgm:t>
    </dgm:pt>
    <dgm:pt modelId="{698DCB1F-6CB1-4A68-9929-353483B793AA}" type="sibTrans" cxnId="{22FA4F08-2977-47CE-90CA-98C2A835ECE7}">
      <dgm:prSet/>
      <dgm:spPr/>
      <dgm:t>
        <a:bodyPr/>
        <a:lstStyle/>
        <a:p>
          <a:endParaRPr lang="en-US"/>
        </a:p>
      </dgm:t>
    </dgm:pt>
    <dgm:pt modelId="{CA8354B2-BE32-4F61-9E2C-C179B5E0B196}">
      <dgm:prSet/>
      <dgm:spPr/>
      <dgm:t>
        <a:bodyPr/>
        <a:lstStyle/>
        <a:p>
          <a:r>
            <a:rPr lang="en-US" dirty="0"/>
            <a:t>Visual aspects to the game (ASCII Art)</a:t>
          </a:r>
        </a:p>
      </dgm:t>
    </dgm:pt>
    <dgm:pt modelId="{E36AF210-1F7E-4CF5-9766-CD7C54E53295}" type="parTrans" cxnId="{A3E923A1-CE5A-435E-9FB2-83F87E181368}">
      <dgm:prSet/>
      <dgm:spPr/>
      <dgm:t>
        <a:bodyPr/>
        <a:lstStyle/>
        <a:p>
          <a:endParaRPr lang="en-US"/>
        </a:p>
      </dgm:t>
    </dgm:pt>
    <dgm:pt modelId="{291F724F-304A-4BEA-9780-3C2CBC63413A}" type="sibTrans" cxnId="{A3E923A1-CE5A-435E-9FB2-83F87E181368}">
      <dgm:prSet/>
      <dgm:spPr/>
      <dgm:t>
        <a:bodyPr/>
        <a:lstStyle/>
        <a:p>
          <a:endParaRPr lang="en-US"/>
        </a:p>
      </dgm:t>
    </dgm:pt>
    <dgm:pt modelId="{23F86AEE-E461-4D0E-B49E-E6ABC5DCB1E9}" type="pres">
      <dgm:prSet presAssocID="{E283D639-9B22-49DC-850E-3FF49C72D9B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B061AB5-4377-47BA-99C2-35D0B076BF92}" type="pres">
      <dgm:prSet presAssocID="{156696CB-F40D-4E62-8D0C-B4827F6722D5}" presName="centerShape" presStyleLbl="node0" presStyleIdx="0" presStyleCnt="1"/>
      <dgm:spPr/>
    </dgm:pt>
    <dgm:pt modelId="{DA5A9073-AE8C-4773-A70B-F6D2F270A916}" type="pres">
      <dgm:prSet presAssocID="{323C97F4-8AE4-450B-883C-04F6EE597EEB}" presName="Name9" presStyleLbl="parChTrans1D2" presStyleIdx="0" presStyleCnt="5"/>
      <dgm:spPr/>
    </dgm:pt>
    <dgm:pt modelId="{B52360EE-D1AF-4DD9-BAEC-B01C9AB923F8}" type="pres">
      <dgm:prSet presAssocID="{323C97F4-8AE4-450B-883C-04F6EE597EEB}" presName="connTx" presStyleLbl="parChTrans1D2" presStyleIdx="0" presStyleCnt="5"/>
      <dgm:spPr/>
    </dgm:pt>
    <dgm:pt modelId="{530B6CAB-424A-46AE-BA32-F403D47EE31A}" type="pres">
      <dgm:prSet presAssocID="{F9DA18D3-CE24-4742-B468-6049C9C4BE3F}" presName="node" presStyleLbl="node1" presStyleIdx="0" presStyleCnt="5">
        <dgm:presLayoutVars>
          <dgm:bulletEnabled val="1"/>
        </dgm:presLayoutVars>
      </dgm:prSet>
      <dgm:spPr/>
    </dgm:pt>
    <dgm:pt modelId="{3762E4B5-C188-4AA7-8E06-10E334055A5B}" type="pres">
      <dgm:prSet presAssocID="{75915085-48DB-4D63-8B20-31D04A9D0832}" presName="Name9" presStyleLbl="parChTrans1D2" presStyleIdx="1" presStyleCnt="5"/>
      <dgm:spPr/>
    </dgm:pt>
    <dgm:pt modelId="{06793735-DE30-46DC-9F47-6DB61956AB74}" type="pres">
      <dgm:prSet presAssocID="{75915085-48DB-4D63-8B20-31D04A9D0832}" presName="connTx" presStyleLbl="parChTrans1D2" presStyleIdx="1" presStyleCnt="5"/>
      <dgm:spPr/>
    </dgm:pt>
    <dgm:pt modelId="{C5023F78-50DF-4DE8-A7F0-53B59ED146A7}" type="pres">
      <dgm:prSet presAssocID="{FB3E3949-82D5-4E37-BA02-02703F625FD5}" presName="node" presStyleLbl="node1" presStyleIdx="1" presStyleCnt="5">
        <dgm:presLayoutVars>
          <dgm:bulletEnabled val="1"/>
        </dgm:presLayoutVars>
      </dgm:prSet>
      <dgm:spPr/>
    </dgm:pt>
    <dgm:pt modelId="{559E291B-2088-4CBA-BF64-5B8F836919FB}" type="pres">
      <dgm:prSet presAssocID="{DEF05311-C657-4FA8-9CAD-2A24CFC9C349}" presName="Name9" presStyleLbl="parChTrans1D2" presStyleIdx="2" presStyleCnt="5"/>
      <dgm:spPr/>
    </dgm:pt>
    <dgm:pt modelId="{9FFA56ED-4536-4D6E-815C-DA2BF6286E43}" type="pres">
      <dgm:prSet presAssocID="{DEF05311-C657-4FA8-9CAD-2A24CFC9C349}" presName="connTx" presStyleLbl="parChTrans1D2" presStyleIdx="2" presStyleCnt="5"/>
      <dgm:spPr/>
    </dgm:pt>
    <dgm:pt modelId="{43A98DF1-97ED-4B3F-98EC-5B3ED362151D}" type="pres">
      <dgm:prSet presAssocID="{BA02C9A5-556B-4825-88F4-30E1CA6B34F4}" presName="node" presStyleLbl="node1" presStyleIdx="2" presStyleCnt="5">
        <dgm:presLayoutVars>
          <dgm:bulletEnabled val="1"/>
        </dgm:presLayoutVars>
      </dgm:prSet>
      <dgm:spPr/>
    </dgm:pt>
    <dgm:pt modelId="{ABC64A49-5C69-4BCC-9694-13FD60716FA2}" type="pres">
      <dgm:prSet presAssocID="{E75500AC-942B-40DC-B8AC-60FBF47F50B6}" presName="Name9" presStyleLbl="parChTrans1D2" presStyleIdx="3" presStyleCnt="5"/>
      <dgm:spPr/>
    </dgm:pt>
    <dgm:pt modelId="{F31E2701-3744-468E-BE5F-6D10104A5586}" type="pres">
      <dgm:prSet presAssocID="{E75500AC-942B-40DC-B8AC-60FBF47F50B6}" presName="connTx" presStyleLbl="parChTrans1D2" presStyleIdx="3" presStyleCnt="5"/>
      <dgm:spPr/>
    </dgm:pt>
    <dgm:pt modelId="{07690250-2CEF-4D6B-B8F2-A66A64E298ED}" type="pres">
      <dgm:prSet presAssocID="{608ECF09-1100-4502-B97E-B98523A351C7}" presName="node" presStyleLbl="node1" presStyleIdx="3" presStyleCnt="5">
        <dgm:presLayoutVars>
          <dgm:bulletEnabled val="1"/>
        </dgm:presLayoutVars>
      </dgm:prSet>
      <dgm:spPr/>
    </dgm:pt>
    <dgm:pt modelId="{6A999482-8C4A-4F79-9D22-1F49B085043B}" type="pres">
      <dgm:prSet presAssocID="{E36AF210-1F7E-4CF5-9766-CD7C54E53295}" presName="Name9" presStyleLbl="parChTrans1D2" presStyleIdx="4" presStyleCnt="5"/>
      <dgm:spPr/>
    </dgm:pt>
    <dgm:pt modelId="{62DE2F71-14BB-4696-B573-0215AA5C6BF0}" type="pres">
      <dgm:prSet presAssocID="{E36AF210-1F7E-4CF5-9766-CD7C54E53295}" presName="connTx" presStyleLbl="parChTrans1D2" presStyleIdx="4" presStyleCnt="5"/>
      <dgm:spPr/>
    </dgm:pt>
    <dgm:pt modelId="{DDE993BB-E3A8-4BD2-94CB-C1A77C467A14}" type="pres">
      <dgm:prSet presAssocID="{CA8354B2-BE32-4F61-9E2C-C179B5E0B196}" presName="node" presStyleLbl="node1" presStyleIdx="4" presStyleCnt="5">
        <dgm:presLayoutVars>
          <dgm:bulletEnabled val="1"/>
        </dgm:presLayoutVars>
      </dgm:prSet>
      <dgm:spPr/>
    </dgm:pt>
  </dgm:ptLst>
  <dgm:cxnLst>
    <dgm:cxn modelId="{22FA4F08-2977-47CE-90CA-98C2A835ECE7}" srcId="{156696CB-F40D-4E62-8D0C-B4827F6722D5}" destId="{608ECF09-1100-4502-B97E-B98523A351C7}" srcOrd="3" destOrd="0" parTransId="{E75500AC-942B-40DC-B8AC-60FBF47F50B6}" sibTransId="{698DCB1F-6CB1-4A68-9929-353483B793AA}"/>
    <dgm:cxn modelId="{6FD3B70F-3A08-4F72-86C6-F71B106FA726}" type="presOf" srcId="{323C97F4-8AE4-450B-883C-04F6EE597EEB}" destId="{B52360EE-D1AF-4DD9-BAEC-B01C9AB923F8}" srcOrd="1" destOrd="0" presId="urn:microsoft.com/office/officeart/2005/8/layout/radial1"/>
    <dgm:cxn modelId="{0B6ED02B-CF81-438E-A28D-B4B31A2E1F89}" srcId="{E283D639-9B22-49DC-850E-3FF49C72D9B1}" destId="{156696CB-F40D-4E62-8D0C-B4827F6722D5}" srcOrd="0" destOrd="0" parTransId="{66E56AA5-9370-465E-840E-968B8269A019}" sibTransId="{4ABBC3A0-C17D-49FD-864C-342B1A271040}"/>
    <dgm:cxn modelId="{06D2533B-52A2-47F6-B308-A42EE9CA274A}" type="presOf" srcId="{75915085-48DB-4D63-8B20-31D04A9D0832}" destId="{06793735-DE30-46DC-9F47-6DB61956AB74}" srcOrd="1" destOrd="0" presId="urn:microsoft.com/office/officeart/2005/8/layout/radial1"/>
    <dgm:cxn modelId="{B7F4C53B-F382-4A82-B5AC-9861EF04CD1F}" type="presOf" srcId="{BA02C9A5-556B-4825-88F4-30E1CA6B34F4}" destId="{43A98DF1-97ED-4B3F-98EC-5B3ED362151D}" srcOrd="0" destOrd="0" presId="urn:microsoft.com/office/officeart/2005/8/layout/radial1"/>
    <dgm:cxn modelId="{47C3965B-40CA-4270-8CA9-F73C5677FCAB}" srcId="{156696CB-F40D-4E62-8D0C-B4827F6722D5}" destId="{F9DA18D3-CE24-4742-B468-6049C9C4BE3F}" srcOrd="0" destOrd="0" parTransId="{323C97F4-8AE4-450B-883C-04F6EE597EEB}" sibTransId="{0A287451-D50F-4F6E-8CFE-3C1E8DE30F07}"/>
    <dgm:cxn modelId="{F689325D-7ECB-465F-A86B-61AB3114F19C}" type="presOf" srcId="{E283D639-9B22-49DC-850E-3FF49C72D9B1}" destId="{23F86AEE-E461-4D0E-B49E-E6ABC5DCB1E9}" srcOrd="0" destOrd="0" presId="urn:microsoft.com/office/officeart/2005/8/layout/radial1"/>
    <dgm:cxn modelId="{783B4B62-C0BB-4B3D-8FFA-23C2DFD1CD1F}" type="presOf" srcId="{E36AF210-1F7E-4CF5-9766-CD7C54E53295}" destId="{6A999482-8C4A-4F79-9D22-1F49B085043B}" srcOrd="0" destOrd="0" presId="urn:microsoft.com/office/officeart/2005/8/layout/radial1"/>
    <dgm:cxn modelId="{81CB5668-B43F-4F3E-B67D-13D5D2B58F54}" type="presOf" srcId="{E36AF210-1F7E-4CF5-9766-CD7C54E53295}" destId="{62DE2F71-14BB-4696-B573-0215AA5C6BF0}" srcOrd="1" destOrd="0" presId="urn:microsoft.com/office/officeart/2005/8/layout/radial1"/>
    <dgm:cxn modelId="{8F742D49-29A4-41F8-A800-85B587B317E1}" type="presOf" srcId="{FB3E3949-82D5-4E37-BA02-02703F625FD5}" destId="{C5023F78-50DF-4DE8-A7F0-53B59ED146A7}" srcOrd="0" destOrd="0" presId="urn:microsoft.com/office/officeart/2005/8/layout/radial1"/>
    <dgm:cxn modelId="{BB60ED4A-7C42-4DFC-B61B-EEC7C649615B}" type="presOf" srcId="{E75500AC-942B-40DC-B8AC-60FBF47F50B6}" destId="{ABC64A49-5C69-4BCC-9694-13FD60716FA2}" srcOrd="0" destOrd="0" presId="urn:microsoft.com/office/officeart/2005/8/layout/radial1"/>
    <dgm:cxn modelId="{76CE626B-80AB-407E-B15D-120F69DFF47A}" type="presOf" srcId="{E75500AC-942B-40DC-B8AC-60FBF47F50B6}" destId="{F31E2701-3744-468E-BE5F-6D10104A5586}" srcOrd="1" destOrd="0" presId="urn:microsoft.com/office/officeart/2005/8/layout/radial1"/>
    <dgm:cxn modelId="{EFB23F53-D2CD-43EB-8E8A-5B918D7EC746}" srcId="{156696CB-F40D-4E62-8D0C-B4827F6722D5}" destId="{FB3E3949-82D5-4E37-BA02-02703F625FD5}" srcOrd="1" destOrd="0" parTransId="{75915085-48DB-4D63-8B20-31D04A9D0832}" sibTransId="{34F2E53A-E086-40C7-8C27-7CA0BE712F91}"/>
    <dgm:cxn modelId="{240DB975-04F3-4B33-AC7A-63EFB9F81A90}" type="presOf" srcId="{CA8354B2-BE32-4F61-9E2C-C179B5E0B196}" destId="{DDE993BB-E3A8-4BD2-94CB-C1A77C467A14}" srcOrd="0" destOrd="0" presId="urn:microsoft.com/office/officeart/2005/8/layout/radial1"/>
    <dgm:cxn modelId="{81B8319F-8732-4B2F-99A0-DC5A615DC37D}" type="presOf" srcId="{F9DA18D3-CE24-4742-B468-6049C9C4BE3F}" destId="{530B6CAB-424A-46AE-BA32-F403D47EE31A}" srcOrd="0" destOrd="0" presId="urn:microsoft.com/office/officeart/2005/8/layout/radial1"/>
    <dgm:cxn modelId="{A3E923A1-CE5A-435E-9FB2-83F87E181368}" srcId="{156696CB-F40D-4E62-8D0C-B4827F6722D5}" destId="{CA8354B2-BE32-4F61-9E2C-C179B5E0B196}" srcOrd="4" destOrd="0" parTransId="{E36AF210-1F7E-4CF5-9766-CD7C54E53295}" sibTransId="{291F724F-304A-4BEA-9780-3C2CBC63413A}"/>
    <dgm:cxn modelId="{178AEBAB-57F7-4DE1-ADDF-EB0C8ED5E5E2}" type="presOf" srcId="{608ECF09-1100-4502-B97E-B98523A351C7}" destId="{07690250-2CEF-4D6B-B8F2-A66A64E298ED}" srcOrd="0" destOrd="0" presId="urn:microsoft.com/office/officeart/2005/8/layout/radial1"/>
    <dgm:cxn modelId="{6CF8C0BC-7B28-448A-9EF9-52279B954C57}" type="presOf" srcId="{323C97F4-8AE4-450B-883C-04F6EE597EEB}" destId="{DA5A9073-AE8C-4773-A70B-F6D2F270A916}" srcOrd="0" destOrd="0" presId="urn:microsoft.com/office/officeart/2005/8/layout/radial1"/>
    <dgm:cxn modelId="{396E56DC-D3A7-4BB5-B57B-99D6F905B4B9}" srcId="{156696CB-F40D-4E62-8D0C-B4827F6722D5}" destId="{BA02C9A5-556B-4825-88F4-30E1CA6B34F4}" srcOrd="2" destOrd="0" parTransId="{DEF05311-C657-4FA8-9CAD-2A24CFC9C349}" sibTransId="{6598363B-5E85-4598-9AAA-F95D0D96C136}"/>
    <dgm:cxn modelId="{75BF84E2-8552-4924-BE12-D85D91D2A0C3}" type="presOf" srcId="{156696CB-F40D-4E62-8D0C-B4827F6722D5}" destId="{0B061AB5-4377-47BA-99C2-35D0B076BF92}" srcOrd="0" destOrd="0" presId="urn:microsoft.com/office/officeart/2005/8/layout/radial1"/>
    <dgm:cxn modelId="{DEAF65E6-9145-4676-8081-FBF19FFB36FD}" type="presOf" srcId="{DEF05311-C657-4FA8-9CAD-2A24CFC9C349}" destId="{9FFA56ED-4536-4D6E-815C-DA2BF6286E43}" srcOrd="1" destOrd="0" presId="urn:microsoft.com/office/officeart/2005/8/layout/radial1"/>
    <dgm:cxn modelId="{23BE8FE6-3EF6-4CD6-8E69-B3CA13A09DC0}" type="presOf" srcId="{75915085-48DB-4D63-8B20-31D04A9D0832}" destId="{3762E4B5-C188-4AA7-8E06-10E334055A5B}" srcOrd="0" destOrd="0" presId="urn:microsoft.com/office/officeart/2005/8/layout/radial1"/>
    <dgm:cxn modelId="{04D57FF3-2BB3-45B0-97F0-0C0E65A87206}" type="presOf" srcId="{DEF05311-C657-4FA8-9CAD-2A24CFC9C349}" destId="{559E291B-2088-4CBA-BF64-5B8F836919FB}" srcOrd="0" destOrd="0" presId="urn:microsoft.com/office/officeart/2005/8/layout/radial1"/>
    <dgm:cxn modelId="{939AFB8B-617E-4AD8-9D5A-FCD25004B677}" type="presParOf" srcId="{23F86AEE-E461-4D0E-B49E-E6ABC5DCB1E9}" destId="{0B061AB5-4377-47BA-99C2-35D0B076BF92}" srcOrd="0" destOrd="0" presId="urn:microsoft.com/office/officeart/2005/8/layout/radial1"/>
    <dgm:cxn modelId="{BA2FAB99-4AC5-4D26-BF5F-B58BCE2357CE}" type="presParOf" srcId="{23F86AEE-E461-4D0E-B49E-E6ABC5DCB1E9}" destId="{DA5A9073-AE8C-4773-A70B-F6D2F270A916}" srcOrd="1" destOrd="0" presId="urn:microsoft.com/office/officeart/2005/8/layout/radial1"/>
    <dgm:cxn modelId="{80728C5C-F1AD-4289-900E-27A3D098A662}" type="presParOf" srcId="{DA5A9073-AE8C-4773-A70B-F6D2F270A916}" destId="{B52360EE-D1AF-4DD9-BAEC-B01C9AB923F8}" srcOrd="0" destOrd="0" presId="urn:microsoft.com/office/officeart/2005/8/layout/radial1"/>
    <dgm:cxn modelId="{B0A14906-8C44-4212-80BD-6AA4068E8EC9}" type="presParOf" srcId="{23F86AEE-E461-4D0E-B49E-E6ABC5DCB1E9}" destId="{530B6CAB-424A-46AE-BA32-F403D47EE31A}" srcOrd="2" destOrd="0" presId="urn:microsoft.com/office/officeart/2005/8/layout/radial1"/>
    <dgm:cxn modelId="{036122A7-87CE-4D33-A39C-95812C6A74BD}" type="presParOf" srcId="{23F86AEE-E461-4D0E-B49E-E6ABC5DCB1E9}" destId="{3762E4B5-C188-4AA7-8E06-10E334055A5B}" srcOrd="3" destOrd="0" presId="urn:microsoft.com/office/officeart/2005/8/layout/radial1"/>
    <dgm:cxn modelId="{47D20E69-6E88-4E6A-88C5-C55C42BCD445}" type="presParOf" srcId="{3762E4B5-C188-4AA7-8E06-10E334055A5B}" destId="{06793735-DE30-46DC-9F47-6DB61956AB74}" srcOrd="0" destOrd="0" presId="urn:microsoft.com/office/officeart/2005/8/layout/radial1"/>
    <dgm:cxn modelId="{632A6D83-20DC-41A4-86FB-BAC404263834}" type="presParOf" srcId="{23F86AEE-E461-4D0E-B49E-E6ABC5DCB1E9}" destId="{C5023F78-50DF-4DE8-A7F0-53B59ED146A7}" srcOrd="4" destOrd="0" presId="urn:microsoft.com/office/officeart/2005/8/layout/radial1"/>
    <dgm:cxn modelId="{5EE734AF-C38B-4F44-B781-F7742FFC2EC3}" type="presParOf" srcId="{23F86AEE-E461-4D0E-B49E-E6ABC5DCB1E9}" destId="{559E291B-2088-4CBA-BF64-5B8F836919FB}" srcOrd="5" destOrd="0" presId="urn:microsoft.com/office/officeart/2005/8/layout/radial1"/>
    <dgm:cxn modelId="{EF58F794-82C5-4C5A-9600-5A84F70BF369}" type="presParOf" srcId="{559E291B-2088-4CBA-BF64-5B8F836919FB}" destId="{9FFA56ED-4536-4D6E-815C-DA2BF6286E43}" srcOrd="0" destOrd="0" presId="urn:microsoft.com/office/officeart/2005/8/layout/radial1"/>
    <dgm:cxn modelId="{E3E3E9DD-712C-47E1-8258-C5DCDA999142}" type="presParOf" srcId="{23F86AEE-E461-4D0E-B49E-E6ABC5DCB1E9}" destId="{43A98DF1-97ED-4B3F-98EC-5B3ED362151D}" srcOrd="6" destOrd="0" presId="urn:microsoft.com/office/officeart/2005/8/layout/radial1"/>
    <dgm:cxn modelId="{8346409C-E9B7-4205-A3E0-30710D34BA38}" type="presParOf" srcId="{23F86AEE-E461-4D0E-B49E-E6ABC5DCB1E9}" destId="{ABC64A49-5C69-4BCC-9694-13FD60716FA2}" srcOrd="7" destOrd="0" presId="urn:microsoft.com/office/officeart/2005/8/layout/radial1"/>
    <dgm:cxn modelId="{A9531E47-CD8E-4955-B727-EFCCE5BABBA1}" type="presParOf" srcId="{ABC64A49-5C69-4BCC-9694-13FD60716FA2}" destId="{F31E2701-3744-468E-BE5F-6D10104A5586}" srcOrd="0" destOrd="0" presId="urn:microsoft.com/office/officeart/2005/8/layout/radial1"/>
    <dgm:cxn modelId="{440A92D2-900E-4147-B70F-6F44CFB35CB1}" type="presParOf" srcId="{23F86AEE-E461-4D0E-B49E-E6ABC5DCB1E9}" destId="{07690250-2CEF-4D6B-B8F2-A66A64E298ED}" srcOrd="8" destOrd="0" presId="urn:microsoft.com/office/officeart/2005/8/layout/radial1"/>
    <dgm:cxn modelId="{EE4B25E4-3CDD-4715-924D-66821ACA08CC}" type="presParOf" srcId="{23F86AEE-E461-4D0E-B49E-E6ABC5DCB1E9}" destId="{6A999482-8C4A-4F79-9D22-1F49B085043B}" srcOrd="9" destOrd="0" presId="urn:microsoft.com/office/officeart/2005/8/layout/radial1"/>
    <dgm:cxn modelId="{6B931F1B-6C3A-4513-9B55-6B3107EE184F}" type="presParOf" srcId="{6A999482-8C4A-4F79-9D22-1F49B085043B}" destId="{62DE2F71-14BB-4696-B573-0215AA5C6BF0}" srcOrd="0" destOrd="0" presId="urn:microsoft.com/office/officeart/2005/8/layout/radial1"/>
    <dgm:cxn modelId="{9BF2D597-C458-40D0-B437-AD07F014D2B5}" type="presParOf" srcId="{23F86AEE-E461-4D0E-B49E-E6ABC5DCB1E9}" destId="{DDE993BB-E3A8-4BD2-94CB-C1A77C467A14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D128E-5648-4B55-A9FB-FCF3BBBE08EE}">
      <dsp:nvSpPr>
        <dsp:cNvPr id="0" name=""/>
        <dsp:cNvSpPr/>
      </dsp:nvSpPr>
      <dsp:spPr>
        <a:xfrm>
          <a:off x="3617108" y="2262794"/>
          <a:ext cx="891666" cy="891666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Design ideas</a:t>
          </a:r>
        </a:p>
      </dsp:txBody>
      <dsp:txXfrm>
        <a:off x="3747689" y="2393375"/>
        <a:ext cx="630504" cy="630504"/>
      </dsp:txXfrm>
    </dsp:sp>
    <dsp:sp modelId="{260C0C36-223F-4C46-96D2-A6C51ECE6177}">
      <dsp:nvSpPr>
        <dsp:cNvPr id="0" name=""/>
        <dsp:cNvSpPr/>
      </dsp:nvSpPr>
      <dsp:spPr>
        <a:xfrm rot="16200000">
          <a:off x="3387783" y="1577760"/>
          <a:ext cx="1350316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1350316" y="9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9183" y="1553878"/>
        <a:ext cx="67515" cy="67515"/>
      </dsp:txXfrm>
    </dsp:sp>
    <dsp:sp modelId="{E80FD8D3-400F-41A3-8E7B-ADFB2D22B6F5}">
      <dsp:nvSpPr>
        <dsp:cNvPr id="0" name=""/>
        <dsp:cNvSpPr/>
      </dsp:nvSpPr>
      <dsp:spPr>
        <a:xfrm>
          <a:off x="3617108" y="20811"/>
          <a:ext cx="891666" cy="891666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ASCII art</a:t>
          </a:r>
        </a:p>
      </dsp:txBody>
      <dsp:txXfrm>
        <a:off x="3747689" y="151392"/>
        <a:ext cx="630504" cy="630504"/>
      </dsp:txXfrm>
    </dsp:sp>
    <dsp:sp modelId="{BA93BDC3-EBEE-490C-BF2C-BF66840D2138}">
      <dsp:nvSpPr>
        <dsp:cNvPr id="0" name=""/>
        <dsp:cNvSpPr/>
      </dsp:nvSpPr>
      <dsp:spPr>
        <a:xfrm rot="18000000">
          <a:off x="3948279" y="1727944"/>
          <a:ext cx="1350316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1350316" y="9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89679" y="1704062"/>
        <a:ext cx="67515" cy="67515"/>
      </dsp:txXfrm>
    </dsp:sp>
    <dsp:sp modelId="{BBF69DC8-A5D1-486F-8CF9-132CC6C362AA}">
      <dsp:nvSpPr>
        <dsp:cNvPr id="0" name=""/>
        <dsp:cNvSpPr/>
      </dsp:nvSpPr>
      <dsp:spPr>
        <a:xfrm>
          <a:off x="4738099" y="321180"/>
          <a:ext cx="891666" cy="891666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Music features</a:t>
          </a:r>
        </a:p>
      </dsp:txBody>
      <dsp:txXfrm>
        <a:off x="4868680" y="451761"/>
        <a:ext cx="630504" cy="630504"/>
      </dsp:txXfrm>
    </dsp:sp>
    <dsp:sp modelId="{D116572F-DFE0-423F-948E-7E13753AD3E8}">
      <dsp:nvSpPr>
        <dsp:cNvPr id="0" name=""/>
        <dsp:cNvSpPr/>
      </dsp:nvSpPr>
      <dsp:spPr>
        <a:xfrm rot="19800000">
          <a:off x="4358590" y="2138256"/>
          <a:ext cx="1350316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1350316" y="9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990" y="2114374"/>
        <a:ext cx="67515" cy="67515"/>
      </dsp:txXfrm>
    </dsp:sp>
    <dsp:sp modelId="{98252140-7C8C-4FEC-A9A1-0166F5E7B5C4}">
      <dsp:nvSpPr>
        <dsp:cNvPr id="0" name=""/>
        <dsp:cNvSpPr/>
      </dsp:nvSpPr>
      <dsp:spPr>
        <a:xfrm>
          <a:off x="5558722" y="1141802"/>
          <a:ext cx="891666" cy="891666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Give function</a:t>
          </a:r>
        </a:p>
      </dsp:txBody>
      <dsp:txXfrm>
        <a:off x="5689303" y="1272383"/>
        <a:ext cx="630504" cy="630504"/>
      </dsp:txXfrm>
    </dsp:sp>
    <dsp:sp modelId="{2687D63B-B577-4EEB-9575-C4B71A775FB1}">
      <dsp:nvSpPr>
        <dsp:cNvPr id="0" name=""/>
        <dsp:cNvSpPr/>
      </dsp:nvSpPr>
      <dsp:spPr>
        <a:xfrm>
          <a:off x="4508774" y="2698752"/>
          <a:ext cx="1350316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1350316" y="9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50175" y="2674870"/>
        <a:ext cx="67515" cy="67515"/>
      </dsp:txXfrm>
    </dsp:sp>
    <dsp:sp modelId="{E216CDBB-E73E-450E-91D1-2FC1CA691AEE}">
      <dsp:nvSpPr>
        <dsp:cNvPr id="0" name=""/>
        <dsp:cNvSpPr/>
      </dsp:nvSpPr>
      <dsp:spPr>
        <a:xfrm>
          <a:off x="5859091" y="2262794"/>
          <a:ext cx="891666" cy="891666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Equipping weapons such as gun</a:t>
          </a:r>
        </a:p>
      </dsp:txBody>
      <dsp:txXfrm>
        <a:off x="5989672" y="2393375"/>
        <a:ext cx="630504" cy="630504"/>
      </dsp:txXfrm>
    </dsp:sp>
    <dsp:sp modelId="{0E1311C3-8657-4EF3-BEAB-94385DFE559C}">
      <dsp:nvSpPr>
        <dsp:cNvPr id="0" name=""/>
        <dsp:cNvSpPr/>
      </dsp:nvSpPr>
      <dsp:spPr>
        <a:xfrm rot="1800000">
          <a:off x="4358590" y="3259248"/>
          <a:ext cx="1350316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1350316" y="9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990" y="3235365"/>
        <a:ext cx="67515" cy="67515"/>
      </dsp:txXfrm>
    </dsp:sp>
    <dsp:sp modelId="{46BEF9CD-960C-4152-BE13-2F7A475381B3}">
      <dsp:nvSpPr>
        <dsp:cNvPr id="0" name=""/>
        <dsp:cNvSpPr/>
      </dsp:nvSpPr>
      <dsp:spPr>
        <a:xfrm>
          <a:off x="5558722" y="3383786"/>
          <a:ext cx="891666" cy="891666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Talk function</a:t>
          </a:r>
        </a:p>
      </dsp:txBody>
      <dsp:txXfrm>
        <a:off x="5689303" y="3514367"/>
        <a:ext cx="630504" cy="630504"/>
      </dsp:txXfrm>
    </dsp:sp>
    <dsp:sp modelId="{9D2A70DF-390D-4555-AD6A-3A75A9052BFA}">
      <dsp:nvSpPr>
        <dsp:cNvPr id="0" name=""/>
        <dsp:cNvSpPr/>
      </dsp:nvSpPr>
      <dsp:spPr>
        <a:xfrm rot="3600000">
          <a:off x="3948279" y="3669559"/>
          <a:ext cx="1350316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1350316" y="9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89679" y="3645677"/>
        <a:ext cx="67515" cy="67515"/>
      </dsp:txXfrm>
    </dsp:sp>
    <dsp:sp modelId="{621934D3-E4D9-42E9-9B1A-65A7D7BEDFB7}">
      <dsp:nvSpPr>
        <dsp:cNvPr id="0" name=""/>
        <dsp:cNvSpPr/>
      </dsp:nvSpPr>
      <dsp:spPr>
        <a:xfrm>
          <a:off x="4738099" y="4204409"/>
          <a:ext cx="891666" cy="891666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Non playable characters</a:t>
          </a:r>
        </a:p>
      </dsp:txBody>
      <dsp:txXfrm>
        <a:off x="4868680" y="4334990"/>
        <a:ext cx="630504" cy="630504"/>
      </dsp:txXfrm>
    </dsp:sp>
    <dsp:sp modelId="{FE98468E-E5E1-4914-9BC3-D4AE1CBBAC3F}">
      <dsp:nvSpPr>
        <dsp:cNvPr id="0" name=""/>
        <dsp:cNvSpPr/>
      </dsp:nvSpPr>
      <dsp:spPr>
        <a:xfrm rot="5400000">
          <a:off x="3387783" y="3819743"/>
          <a:ext cx="1350316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1350316" y="9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9183" y="3795861"/>
        <a:ext cx="67515" cy="67515"/>
      </dsp:txXfrm>
    </dsp:sp>
    <dsp:sp modelId="{933BCE6A-8E32-4DC1-B800-97741C1D18E3}">
      <dsp:nvSpPr>
        <dsp:cNvPr id="0" name=""/>
        <dsp:cNvSpPr/>
      </dsp:nvSpPr>
      <dsp:spPr>
        <a:xfrm>
          <a:off x="3617108" y="4504778"/>
          <a:ext cx="891666" cy="891666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Locked doors</a:t>
          </a:r>
        </a:p>
      </dsp:txBody>
      <dsp:txXfrm>
        <a:off x="3747689" y="4635359"/>
        <a:ext cx="630504" cy="630504"/>
      </dsp:txXfrm>
    </dsp:sp>
    <dsp:sp modelId="{A779A3A8-FAD6-44F9-A482-FAFFBDB5460F}">
      <dsp:nvSpPr>
        <dsp:cNvPr id="0" name=""/>
        <dsp:cNvSpPr/>
      </dsp:nvSpPr>
      <dsp:spPr>
        <a:xfrm rot="7200000">
          <a:off x="2827287" y="3669559"/>
          <a:ext cx="1350316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1350316" y="9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468687" y="3645677"/>
        <a:ext cx="67515" cy="67515"/>
      </dsp:txXfrm>
    </dsp:sp>
    <dsp:sp modelId="{61518610-1962-4E57-ADDA-0FAEC6B60512}">
      <dsp:nvSpPr>
        <dsp:cNvPr id="0" name=""/>
        <dsp:cNvSpPr/>
      </dsp:nvSpPr>
      <dsp:spPr>
        <a:xfrm>
          <a:off x="2496116" y="4204409"/>
          <a:ext cx="891666" cy="891666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Ability to choose a player</a:t>
          </a:r>
        </a:p>
      </dsp:txBody>
      <dsp:txXfrm>
        <a:off x="2626697" y="4334990"/>
        <a:ext cx="630504" cy="630504"/>
      </dsp:txXfrm>
    </dsp:sp>
    <dsp:sp modelId="{FEC64AED-5B61-452C-BE6B-1EBFB949D6E7}">
      <dsp:nvSpPr>
        <dsp:cNvPr id="0" name=""/>
        <dsp:cNvSpPr/>
      </dsp:nvSpPr>
      <dsp:spPr>
        <a:xfrm rot="9000000">
          <a:off x="2416975" y="3259248"/>
          <a:ext cx="1350316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1350316" y="9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58376" y="3235365"/>
        <a:ext cx="67515" cy="67515"/>
      </dsp:txXfrm>
    </dsp:sp>
    <dsp:sp modelId="{FE149A83-8C0A-41B5-9E77-684F6D4323AE}">
      <dsp:nvSpPr>
        <dsp:cNvPr id="0" name=""/>
        <dsp:cNvSpPr/>
      </dsp:nvSpPr>
      <dsp:spPr>
        <a:xfrm>
          <a:off x="1675493" y="3383786"/>
          <a:ext cx="891666" cy="891666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Multiple endings to the game</a:t>
          </a:r>
        </a:p>
      </dsp:txBody>
      <dsp:txXfrm>
        <a:off x="1806074" y="3514367"/>
        <a:ext cx="630504" cy="630504"/>
      </dsp:txXfrm>
    </dsp:sp>
    <dsp:sp modelId="{BA30CDA1-64CF-459F-A00A-E5F402B0BD11}">
      <dsp:nvSpPr>
        <dsp:cNvPr id="0" name=""/>
        <dsp:cNvSpPr/>
      </dsp:nvSpPr>
      <dsp:spPr>
        <a:xfrm rot="10800000">
          <a:off x="2266791" y="2698752"/>
          <a:ext cx="1350316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1350316" y="9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908191" y="2674870"/>
        <a:ext cx="67515" cy="67515"/>
      </dsp:txXfrm>
    </dsp:sp>
    <dsp:sp modelId="{EF728FCC-1362-4CEE-AB91-7AF166BB3A8E}">
      <dsp:nvSpPr>
        <dsp:cNvPr id="0" name=""/>
        <dsp:cNvSpPr/>
      </dsp:nvSpPr>
      <dsp:spPr>
        <a:xfrm>
          <a:off x="1375124" y="2262794"/>
          <a:ext cx="891666" cy="891666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Combat function</a:t>
          </a:r>
        </a:p>
      </dsp:txBody>
      <dsp:txXfrm>
        <a:off x="1505705" y="2393375"/>
        <a:ext cx="630504" cy="630504"/>
      </dsp:txXfrm>
    </dsp:sp>
    <dsp:sp modelId="{5A02531F-1477-4773-AAF3-F69C94BAFB11}">
      <dsp:nvSpPr>
        <dsp:cNvPr id="0" name=""/>
        <dsp:cNvSpPr/>
      </dsp:nvSpPr>
      <dsp:spPr>
        <a:xfrm rot="12600000">
          <a:off x="2416975" y="2138256"/>
          <a:ext cx="1350316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1350316" y="9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58376" y="2114374"/>
        <a:ext cx="67515" cy="67515"/>
      </dsp:txXfrm>
    </dsp:sp>
    <dsp:sp modelId="{9837881D-1A0E-4915-BB13-012ECFBD0C0B}">
      <dsp:nvSpPr>
        <dsp:cNvPr id="0" name=""/>
        <dsp:cNvSpPr/>
      </dsp:nvSpPr>
      <dsp:spPr>
        <a:xfrm>
          <a:off x="1675493" y="1141802"/>
          <a:ext cx="891666" cy="891666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Inspect function</a:t>
          </a:r>
        </a:p>
      </dsp:txBody>
      <dsp:txXfrm>
        <a:off x="1806074" y="1272383"/>
        <a:ext cx="630504" cy="630504"/>
      </dsp:txXfrm>
    </dsp:sp>
    <dsp:sp modelId="{8E73F8F8-B285-486E-B0B2-F5704D70A491}">
      <dsp:nvSpPr>
        <dsp:cNvPr id="0" name=""/>
        <dsp:cNvSpPr/>
      </dsp:nvSpPr>
      <dsp:spPr>
        <a:xfrm rot="14400000">
          <a:off x="2827287" y="1727944"/>
          <a:ext cx="1350316" cy="19751"/>
        </a:xfrm>
        <a:custGeom>
          <a:avLst/>
          <a:gdLst/>
          <a:ahLst/>
          <a:cxnLst/>
          <a:rect l="0" t="0" r="0" b="0"/>
          <a:pathLst>
            <a:path>
              <a:moveTo>
                <a:pt x="0" y="9875"/>
              </a:moveTo>
              <a:lnTo>
                <a:pt x="1350316" y="9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468687" y="1704062"/>
        <a:ext cx="67515" cy="67515"/>
      </dsp:txXfrm>
    </dsp:sp>
    <dsp:sp modelId="{990CB7DC-7AF0-40C4-8AEF-E48B215416B9}">
      <dsp:nvSpPr>
        <dsp:cNvPr id="0" name=""/>
        <dsp:cNvSpPr/>
      </dsp:nvSpPr>
      <dsp:spPr>
        <a:xfrm>
          <a:off x="2496116" y="321180"/>
          <a:ext cx="891666" cy="891666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Displaying map in ASCII</a:t>
          </a:r>
        </a:p>
      </dsp:txBody>
      <dsp:txXfrm>
        <a:off x="2626697" y="451761"/>
        <a:ext cx="630504" cy="630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61AB5-4377-47BA-99C2-35D0B076BF92}">
      <dsp:nvSpPr>
        <dsp:cNvPr id="0" name=""/>
        <dsp:cNvSpPr/>
      </dsp:nvSpPr>
      <dsp:spPr>
        <a:xfrm>
          <a:off x="3261819" y="2106733"/>
          <a:ext cx="1602244" cy="16022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Why you should purchase our game?</a:t>
          </a:r>
          <a:endParaRPr lang="en-US" sz="1900" kern="1200" dirty="0"/>
        </a:p>
      </dsp:txBody>
      <dsp:txXfrm>
        <a:off x="3496462" y="2341376"/>
        <a:ext cx="1132958" cy="1132958"/>
      </dsp:txXfrm>
    </dsp:sp>
    <dsp:sp modelId="{DA5A9073-AE8C-4773-A70B-F6D2F270A916}">
      <dsp:nvSpPr>
        <dsp:cNvPr id="0" name=""/>
        <dsp:cNvSpPr/>
      </dsp:nvSpPr>
      <dsp:spPr>
        <a:xfrm rot="16200000">
          <a:off x="3820895" y="1846941"/>
          <a:ext cx="484091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091" y="177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0839" y="1852584"/>
        <a:ext cx="24204" cy="24204"/>
      </dsp:txXfrm>
    </dsp:sp>
    <dsp:sp modelId="{530B6CAB-424A-46AE-BA32-F403D47EE31A}">
      <dsp:nvSpPr>
        <dsp:cNvPr id="0" name=""/>
        <dsp:cNvSpPr/>
      </dsp:nvSpPr>
      <dsp:spPr>
        <a:xfrm>
          <a:off x="3261819" y="20396"/>
          <a:ext cx="1602244" cy="16022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Multiple endings to the game</a:t>
          </a:r>
        </a:p>
      </dsp:txBody>
      <dsp:txXfrm>
        <a:off x="3496462" y="255039"/>
        <a:ext cx="1132958" cy="1132958"/>
      </dsp:txXfrm>
    </dsp:sp>
    <dsp:sp modelId="{3762E4B5-C188-4AA7-8E06-10E334055A5B}">
      <dsp:nvSpPr>
        <dsp:cNvPr id="0" name=""/>
        <dsp:cNvSpPr/>
      </dsp:nvSpPr>
      <dsp:spPr>
        <a:xfrm rot="20520000">
          <a:off x="4813007" y="2567752"/>
          <a:ext cx="484091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091" y="177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2951" y="2573396"/>
        <a:ext cx="24204" cy="24204"/>
      </dsp:txXfrm>
    </dsp:sp>
    <dsp:sp modelId="{C5023F78-50DF-4DE8-A7F0-53B59ED146A7}">
      <dsp:nvSpPr>
        <dsp:cNvPr id="0" name=""/>
        <dsp:cNvSpPr/>
      </dsp:nvSpPr>
      <dsp:spPr>
        <a:xfrm>
          <a:off x="5246043" y="1462019"/>
          <a:ext cx="1602244" cy="16022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Exciting storyline</a:t>
          </a:r>
        </a:p>
      </dsp:txBody>
      <dsp:txXfrm>
        <a:off x="5480686" y="1696662"/>
        <a:ext cx="1132958" cy="1132958"/>
      </dsp:txXfrm>
    </dsp:sp>
    <dsp:sp modelId="{559E291B-2088-4CBA-BF64-5B8F836919FB}">
      <dsp:nvSpPr>
        <dsp:cNvPr id="0" name=""/>
        <dsp:cNvSpPr/>
      </dsp:nvSpPr>
      <dsp:spPr>
        <a:xfrm rot="3240000">
          <a:off x="4434054" y="3734050"/>
          <a:ext cx="484091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091" y="177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63998" y="3739693"/>
        <a:ext cx="24204" cy="24204"/>
      </dsp:txXfrm>
    </dsp:sp>
    <dsp:sp modelId="{43A98DF1-97ED-4B3F-98EC-5B3ED362151D}">
      <dsp:nvSpPr>
        <dsp:cNvPr id="0" name=""/>
        <dsp:cNvSpPr/>
      </dsp:nvSpPr>
      <dsp:spPr>
        <a:xfrm>
          <a:off x="4488136" y="3794614"/>
          <a:ext cx="1602244" cy="16022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Lots of characters to interact with</a:t>
          </a:r>
        </a:p>
      </dsp:txBody>
      <dsp:txXfrm>
        <a:off x="4722779" y="4029257"/>
        <a:ext cx="1132958" cy="1132958"/>
      </dsp:txXfrm>
    </dsp:sp>
    <dsp:sp modelId="{ABC64A49-5C69-4BCC-9694-13FD60716FA2}">
      <dsp:nvSpPr>
        <dsp:cNvPr id="0" name=""/>
        <dsp:cNvSpPr/>
      </dsp:nvSpPr>
      <dsp:spPr>
        <a:xfrm rot="7560000">
          <a:off x="3207736" y="3734050"/>
          <a:ext cx="484091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091" y="177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437680" y="3739693"/>
        <a:ext cx="24204" cy="24204"/>
      </dsp:txXfrm>
    </dsp:sp>
    <dsp:sp modelId="{07690250-2CEF-4D6B-B8F2-A66A64E298ED}">
      <dsp:nvSpPr>
        <dsp:cNvPr id="0" name=""/>
        <dsp:cNvSpPr/>
      </dsp:nvSpPr>
      <dsp:spPr>
        <a:xfrm>
          <a:off x="2035501" y="3794614"/>
          <a:ext cx="1602244" cy="16022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Reactive dialogue to the players actions</a:t>
          </a:r>
        </a:p>
      </dsp:txBody>
      <dsp:txXfrm>
        <a:off x="2270144" y="4029257"/>
        <a:ext cx="1132958" cy="1132958"/>
      </dsp:txXfrm>
    </dsp:sp>
    <dsp:sp modelId="{6A999482-8C4A-4F79-9D22-1F49B085043B}">
      <dsp:nvSpPr>
        <dsp:cNvPr id="0" name=""/>
        <dsp:cNvSpPr/>
      </dsp:nvSpPr>
      <dsp:spPr>
        <a:xfrm rot="11880000">
          <a:off x="2828783" y="2567752"/>
          <a:ext cx="484091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091" y="177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58727" y="2573396"/>
        <a:ext cx="24204" cy="24204"/>
      </dsp:txXfrm>
    </dsp:sp>
    <dsp:sp modelId="{DDE993BB-E3A8-4BD2-94CB-C1A77C467A14}">
      <dsp:nvSpPr>
        <dsp:cNvPr id="0" name=""/>
        <dsp:cNvSpPr/>
      </dsp:nvSpPr>
      <dsp:spPr>
        <a:xfrm>
          <a:off x="1277595" y="1462019"/>
          <a:ext cx="1602244" cy="16022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 aspects to the game (ASCII Art)</a:t>
          </a:r>
        </a:p>
      </dsp:txBody>
      <dsp:txXfrm>
        <a:off x="1512238" y="1696662"/>
        <a:ext cx="1132958" cy="1132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B790-C41E-45CC-B5E4-2968021DC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Bell MT" panose="02020503060305020303" pitchFamily="18" charset="0"/>
              </a:rPr>
              <a:t>Spy’s gone rogue</a:t>
            </a:r>
          </a:p>
        </p:txBody>
      </p:sp>
    </p:spTree>
    <p:extLst>
      <p:ext uri="{BB962C8B-B14F-4D97-AF65-F5344CB8AC3E}">
        <p14:creationId xmlns:p14="http://schemas.microsoft.com/office/powerpoint/2010/main" val="40598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3392-F0D6-4193-ADE9-AB314088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ell MT" panose="02020503060305020303" pitchFamily="18" charset="0"/>
              </a:rPr>
              <a:t>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6F858-843D-49FB-81F0-115E9ADEB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3" y="72988"/>
            <a:ext cx="6696744" cy="668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FD0E-5197-43A8-9828-68749594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latin typeface="Bell MT" panose="02020503060305020303" pitchFamily="18" charset="0"/>
              </a:rPr>
              <a:t>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0ED5-C19B-4B83-A2BC-FFCB7ADC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GB" sz="5400" dirty="0">
                <a:latin typeface="Bell MT" panose="02020503060305020303" pitchFamily="18" charset="0"/>
              </a:rPr>
              <a:t>Bruce  (player)</a:t>
            </a:r>
          </a:p>
          <a:p>
            <a:r>
              <a:rPr lang="en-GB" sz="5400" dirty="0">
                <a:latin typeface="Bell MT" panose="02020503060305020303" pitchFamily="18" charset="0"/>
              </a:rPr>
              <a:t>Samantha</a:t>
            </a:r>
          </a:p>
          <a:p>
            <a:r>
              <a:rPr lang="en-GB" sz="5400" dirty="0">
                <a:latin typeface="Bell MT" panose="02020503060305020303" pitchFamily="18" charset="0"/>
              </a:rPr>
              <a:t>Jenifer</a:t>
            </a:r>
          </a:p>
          <a:p>
            <a:r>
              <a:rPr lang="en-GB" sz="5400" dirty="0">
                <a:latin typeface="Bell MT" panose="02020503060305020303" pitchFamily="18" charset="0"/>
              </a:rPr>
              <a:t>Debra</a:t>
            </a:r>
          </a:p>
          <a:p>
            <a:r>
              <a:rPr lang="en-GB" sz="5400" dirty="0">
                <a:latin typeface="Bell MT" panose="02020503060305020303" pitchFamily="18" charset="0"/>
              </a:rPr>
              <a:t>Bob</a:t>
            </a:r>
          </a:p>
          <a:p>
            <a:r>
              <a:rPr lang="en-GB" sz="5400" dirty="0">
                <a:latin typeface="Bell MT" panose="02020503060305020303" pitchFamily="18" charset="0"/>
              </a:rPr>
              <a:t>Stephen</a:t>
            </a:r>
          </a:p>
          <a:p>
            <a:r>
              <a:rPr lang="en-GB" sz="5400" dirty="0">
                <a:latin typeface="Bell MT" panose="02020503060305020303" pitchFamily="18" charset="0"/>
              </a:rPr>
              <a:t>Alexa</a:t>
            </a:r>
          </a:p>
        </p:txBody>
      </p:sp>
    </p:spTree>
    <p:extLst>
      <p:ext uri="{BB962C8B-B14F-4D97-AF65-F5344CB8AC3E}">
        <p14:creationId xmlns:p14="http://schemas.microsoft.com/office/powerpoint/2010/main" val="29099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15BD-6E76-431C-BC83-1B0DCA40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0CA8-BBBC-40A0-8F9A-03A08194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GB" dirty="0"/>
              <a:t>Stephen’s USB</a:t>
            </a:r>
          </a:p>
          <a:p>
            <a:r>
              <a:rPr lang="en-GB" dirty="0"/>
              <a:t>Main frame key</a:t>
            </a:r>
          </a:p>
          <a:p>
            <a:r>
              <a:rPr lang="en-GB" dirty="0"/>
              <a:t>Login details</a:t>
            </a:r>
          </a:p>
          <a:p>
            <a:r>
              <a:rPr lang="en-GB" dirty="0"/>
              <a:t>Ink cartridge</a:t>
            </a:r>
          </a:p>
          <a:p>
            <a:r>
              <a:rPr lang="en-GB" dirty="0"/>
              <a:t>Vault logs</a:t>
            </a:r>
          </a:p>
          <a:p>
            <a:r>
              <a:rPr lang="en-GB" dirty="0"/>
              <a:t>Vault key</a:t>
            </a:r>
          </a:p>
          <a:p>
            <a:r>
              <a:rPr lang="en-GB" dirty="0"/>
              <a:t>Vault password</a:t>
            </a:r>
          </a:p>
          <a:p>
            <a:r>
              <a:rPr lang="en-GB" dirty="0"/>
              <a:t>Mugs</a:t>
            </a:r>
          </a:p>
          <a:p>
            <a:r>
              <a:rPr lang="en-GB" dirty="0"/>
              <a:t>Power lead</a:t>
            </a:r>
          </a:p>
          <a:p>
            <a:r>
              <a:rPr lang="en-GB" dirty="0"/>
              <a:t>Heat plate</a:t>
            </a:r>
          </a:p>
          <a:p>
            <a:r>
              <a:rPr lang="en-GB" dirty="0"/>
              <a:t>Documents</a:t>
            </a:r>
          </a:p>
          <a:p>
            <a:r>
              <a:rPr lang="en-GB" dirty="0"/>
              <a:t>Gun</a:t>
            </a:r>
          </a:p>
          <a:p>
            <a:r>
              <a:rPr lang="en-GB" dirty="0"/>
              <a:t>Camera</a:t>
            </a:r>
          </a:p>
          <a:p>
            <a:r>
              <a:rPr lang="en-GB" dirty="0"/>
              <a:t>Recorder </a:t>
            </a:r>
          </a:p>
          <a:p>
            <a:r>
              <a:rPr lang="en-GB" dirty="0"/>
              <a:t>Unknown tech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6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4F22702-5B1E-4955-A0DE-31922641A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2186400"/>
              </p:ext>
            </p:extLst>
          </p:nvPr>
        </p:nvGraphicFramePr>
        <p:xfrm>
          <a:off x="1773932" y="83671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50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E830-5BAF-4230-9C78-8CB45835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Demo</a:t>
            </a:r>
          </a:p>
        </p:txBody>
      </p:sp>
    </p:spTree>
    <p:extLst>
      <p:ext uri="{BB962C8B-B14F-4D97-AF65-F5344CB8AC3E}">
        <p14:creationId xmlns:p14="http://schemas.microsoft.com/office/powerpoint/2010/main" val="271947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A58B59-3B68-4F17-9C76-8DF6316C73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310699"/>
              </p:ext>
            </p:extLst>
          </p:nvPr>
        </p:nvGraphicFramePr>
        <p:xfrm>
          <a:off x="1845940" y="764704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14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purl.org/dc/elements/1.1/"/>
    <ds:schemaRef ds:uri="http://purl.org/dc/dcmitype/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131</TotalTime>
  <Words>117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Bell MT</vt:lpstr>
      <vt:lpstr>Calibri</vt:lpstr>
      <vt:lpstr>Tech 16x9</vt:lpstr>
      <vt:lpstr>Spy’s gone rogue</vt:lpstr>
      <vt:lpstr>Map</vt:lpstr>
      <vt:lpstr>Characters</vt:lpstr>
      <vt:lpstr>Items</vt:lpstr>
      <vt:lpstr>PowerPoint Presentation</vt:lpstr>
      <vt:lpstr>Game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 Ashford</dc:creator>
  <cp:lastModifiedBy>Lara Ashford</cp:lastModifiedBy>
  <cp:revision>13</cp:revision>
  <dcterms:created xsi:type="dcterms:W3CDTF">2017-10-19T14:38:11Z</dcterms:created>
  <dcterms:modified xsi:type="dcterms:W3CDTF">2017-10-25T09:40:22Z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