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4" r:id="rId4"/>
    <p:sldId id="258" r:id="rId5"/>
    <p:sldId id="266" r:id="rId6"/>
    <p:sldId id="271" r:id="rId7"/>
    <p:sldId id="267" r:id="rId8"/>
    <p:sldId id="262" r:id="rId9"/>
    <p:sldId id="275" r:id="rId10"/>
    <p:sldId id="276" r:id="rId11"/>
    <p:sldId id="277" r:id="rId12"/>
    <p:sldId id="279" r:id="rId13"/>
    <p:sldId id="273" r:id="rId14"/>
    <p:sldId id="278" r:id="rId15"/>
    <p:sldId id="281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B1647-70E1-4867-81E0-07D451CEEAD2}" v="1924" dt="2023-05-31T23:41:00.106"/>
    <p1510:client id="{664CF455-19CB-44A5-BFBC-669A1E7483BB}" v="14" dt="2023-05-31T19:46:19.183"/>
    <p1510:client id="{B90A231E-9930-470B-8B20-7BE3ADFF7C26}" v="19" dt="2023-05-31T02:42:18.403"/>
    <p1510:client id="{CDA8C5DA-1BE9-4CCE-9929-FF71070B15B6}" v="1" dt="2023-05-31T22:10:47.673"/>
    <p1510:client id="{F25323A7-C6CD-41D3-BF4E-12CCB4959A4F}" v="230" dt="2023-05-31T23:01:46.844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cndongo.github.io/bottom6countries.github.io/BOTTOM6_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jcndongo.github.io/top6countries.github.io/TOP6_inde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jcndongo.github.io/happinessline.github.io/Happiness_LINE_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cndongo.github.io/happinessbar.github.io/Happiness_BAR_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nickdelatour.github.io/crime_map.github.io/new_map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Migration: The Pursuit of Happiness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DATA ENGINEERS:  Dr. Jean-Claude </a:t>
            </a:r>
            <a:r>
              <a:rPr lang="en-US" err="1"/>
              <a:t>Ndongo</a:t>
            </a:r>
            <a:r>
              <a:rPr lang="en-US"/>
              <a:t>, Nicolas </a:t>
            </a:r>
            <a:r>
              <a:rPr lang="en-US" err="1"/>
              <a:t>Delatour</a:t>
            </a:r>
            <a:r>
              <a:rPr lang="en-US"/>
              <a:t>, Nir Taube, and  Sao Freeman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AFE11C0-853D-079B-2ED8-B27AFF6C30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67" y="1708483"/>
            <a:ext cx="5029199" cy="37183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Content Placeholder 1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1668D10-AFA4-D6C9-0D7C-119F2EE6443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612" y="1653318"/>
            <a:ext cx="5184388" cy="3833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458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F009BB2-E6A7-D7E0-1AD5-5A927408DC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13" y="1551934"/>
            <a:ext cx="5309750" cy="39258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Content Placeholder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F9FAAD9-3589-3385-5DE5-48DD793E338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739" y="1514801"/>
            <a:ext cx="5414512" cy="40032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90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F009BB2-E6A7-D7E0-1AD5-5A927408DC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13" y="1551934"/>
            <a:ext cx="5309750" cy="39258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Content Placeholder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F9FAAD9-3589-3385-5DE5-48DD793E338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739" y="1514801"/>
            <a:ext cx="5414512" cy="40032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1873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923"/>
          </a:xfrm>
        </p:spPr>
        <p:txBody>
          <a:bodyPr anchor="b">
            <a:norm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REGRESSION RESULTS</a:t>
            </a:r>
            <a:endParaRPr lang="en-US"/>
          </a:p>
        </p:txBody>
      </p:sp>
      <p:pic>
        <p:nvPicPr>
          <p:cNvPr id="16" name="Picture 16" descr="Table&#10;&#10;Description automatically generated">
            <a:extLst>
              <a:ext uri="{FF2B5EF4-FFF2-40B4-BE49-F238E27FC236}">
                <a16:creationId xmlns:a16="http://schemas.microsoft.com/office/drawing/2014/main" id="{E1DCFBEC-9843-DEE2-7002-FC53BB19B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979504" y="1359814"/>
            <a:ext cx="6667409" cy="4880393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2E85D7-329F-820D-61B2-E044D14C6EEE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8331679" y="1425096"/>
            <a:ext cx="3630283" cy="4129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chemeClr val="bg2"/>
                </a:solidFill>
              </a:rPr>
              <a:t>Statistical Significant Variables</a:t>
            </a:r>
            <a:r>
              <a:rPr lang="en-US">
                <a:solidFill>
                  <a:schemeClr val="bg2"/>
                </a:solidFill>
              </a:rPr>
              <a:t>:</a:t>
            </a:r>
          </a:p>
          <a:p>
            <a:pPr marL="285750" indent="-285750">
              <a:buChar char="•"/>
            </a:pPr>
            <a:r>
              <a:rPr lang="en-US">
                <a:solidFill>
                  <a:schemeClr val="bg2"/>
                </a:solidFill>
              </a:rPr>
              <a:t>Social Support</a:t>
            </a:r>
          </a:p>
          <a:p>
            <a:pPr marL="285750" indent="-285750">
              <a:buChar char="•"/>
            </a:pPr>
            <a:r>
              <a:rPr lang="en-US">
                <a:solidFill>
                  <a:schemeClr val="bg2"/>
                </a:solidFill>
              </a:rPr>
              <a:t>Healthy Life Expectancy</a:t>
            </a:r>
          </a:p>
          <a:p>
            <a:pPr marL="285750" indent="-285750">
              <a:buChar char="•"/>
            </a:pPr>
            <a:r>
              <a:rPr lang="en-US">
                <a:solidFill>
                  <a:schemeClr val="bg2"/>
                </a:solidFill>
              </a:rPr>
              <a:t>Corruption</a:t>
            </a:r>
          </a:p>
          <a:p>
            <a:pPr marL="285750" indent="-285750">
              <a:buChar char="•"/>
            </a:pPr>
            <a:r>
              <a:rPr lang="en-US">
                <a:solidFill>
                  <a:schemeClr val="bg2"/>
                </a:solidFill>
              </a:rPr>
              <a:t>Business Freedom</a:t>
            </a:r>
          </a:p>
          <a:p>
            <a:pPr marL="285750" indent="-285750">
              <a:buChar char="•"/>
            </a:pPr>
            <a:r>
              <a:rPr lang="en-US">
                <a:solidFill>
                  <a:schemeClr val="bg2"/>
                </a:solidFill>
              </a:rPr>
              <a:t>Trade Freedom</a:t>
            </a:r>
          </a:p>
        </p:txBody>
      </p:sp>
    </p:spTree>
    <p:extLst>
      <p:ext uri="{BB962C8B-B14F-4D97-AF65-F5344CB8AC3E}">
        <p14:creationId xmlns:p14="http://schemas.microsoft.com/office/powerpoint/2010/main" val="2192912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B117-DCBB-77F8-5298-0D1013417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Bottom 6 Countries (Happiness): Social Support and Corruption</a:t>
            </a:r>
            <a:br>
              <a:rPr lang="en-US" sz="2400" b="1" dirty="0">
                <a:solidFill>
                  <a:schemeClr val="bg2"/>
                </a:solidFill>
              </a:rPr>
            </a:br>
            <a:endParaRPr lang="en-US" b="1" dirty="0">
              <a:solidFill>
                <a:schemeClr val="bg2"/>
              </a:solidFill>
            </a:endParaRP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E0C0FF83-FC73-0E6D-139C-30B147559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0087" y="2137693"/>
            <a:ext cx="10515600" cy="2577014"/>
          </a:xfrm>
        </p:spPr>
      </p:pic>
    </p:spTree>
    <p:extLst>
      <p:ext uri="{BB962C8B-B14F-4D97-AF65-F5344CB8AC3E}">
        <p14:creationId xmlns:p14="http://schemas.microsoft.com/office/powerpoint/2010/main" val="360330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B117-DCBB-77F8-5298-0D1013417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 6 Countries (Happiness): Social Support and Corruption</a:t>
            </a:r>
            <a:br>
              <a:rPr lang="en-US" sz="2400" b="1" dirty="0">
                <a:solidFill>
                  <a:schemeClr val="bg2"/>
                </a:solidFill>
              </a:rPr>
            </a:b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5376902C-3DB2-6297-CB4A-429939ECA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346196"/>
            <a:ext cx="10515600" cy="2476310"/>
          </a:xfrm>
        </p:spPr>
      </p:pic>
    </p:spTree>
    <p:extLst>
      <p:ext uri="{BB962C8B-B14F-4D97-AF65-F5344CB8AC3E}">
        <p14:creationId xmlns:p14="http://schemas.microsoft.com/office/powerpoint/2010/main" val="4182257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TEAM EXODUS</a:t>
            </a:r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/>
              <a:t>Presenters</a:t>
            </a:r>
            <a:br>
              <a:rPr lang="en-US" b="1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Nir T. - Net Migration 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Sao F. - Database Set Up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Nick D. - Data Scraping/ Crime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Jean-Claude N. -Data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7E3A-6878-7D8C-1041-D9519E12F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0" y="264160"/>
            <a:ext cx="4023360" cy="1686560"/>
          </a:xfrm>
        </p:spPr>
        <p:txBody>
          <a:bodyPr anchor="b">
            <a:normAutofit/>
          </a:bodyPr>
          <a:lstStyle/>
          <a:p>
            <a:r>
              <a:rPr lang="en-US" sz="3100" dirty="0"/>
              <a:t>Building SQL </a:t>
            </a:r>
            <a:r>
              <a:rPr lang="en-US" sz="4000" dirty="0"/>
              <a:t>Database</a:t>
            </a:r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22A641A-DC45-28BE-0E62-A66391FC1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30377"/>
            <a:ext cx="7086600" cy="5722428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C172051-50F2-90E8-6D2B-AFB8EF5E2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0144"/>
            <a:ext cx="10515600" cy="110209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br>
              <a:rPr lang="en-US" sz="4000" b="1" dirty="0"/>
            </a:br>
            <a:br>
              <a:rPr lang="en-US" sz="4000" b="1" dirty="0"/>
            </a:br>
            <a:r>
              <a:rPr lang="en-US" sz="2400" b="1" dirty="0">
                <a:hlinkClick r:id="rId2"/>
              </a:rPr>
              <a:t>Happiness Score by Country</a:t>
            </a:r>
            <a:br>
              <a:rPr lang="en-US" sz="4000" b="1" dirty="0"/>
            </a:br>
            <a:endParaRPr lang="en-US" sz="4000" b="1" dirty="0"/>
          </a:p>
        </p:txBody>
      </p:sp>
      <p:pic>
        <p:nvPicPr>
          <p:cNvPr id="7" name="Content Placeholder 6" descr="A graph with blue lines&#10;&#10;Description automatically generated with low confidence">
            <a:extLst>
              <a:ext uri="{FF2B5EF4-FFF2-40B4-BE49-F238E27FC236}">
                <a16:creationId xmlns:a16="http://schemas.microsoft.com/office/drawing/2014/main" id="{8D7CECAF-837C-30E3-348B-7AD8A74EE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33" y="1345809"/>
            <a:ext cx="9202534" cy="4668704"/>
          </a:xfrm>
        </p:spPr>
      </p:pic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anchor="b">
            <a:normAutofit/>
          </a:bodyPr>
          <a:lstStyle/>
          <a:p>
            <a:r>
              <a:rPr lang="en-US" dirty="0">
                <a:hlinkClick r:id="rId2"/>
              </a:rPr>
              <a:t>World Happiness Score</a:t>
            </a:r>
          </a:p>
        </p:txBody>
      </p:sp>
      <p:pic>
        <p:nvPicPr>
          <p:cNvPr id="10" name="Picture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869A9A09-6B8F-4438-8E37-7404F3FDE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657" t="17242" r="8679" b="22415"/>
          <a:stretch/>
        </p:blipFill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2198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rgbClr val="C9A057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Global Crime Index</a:t>
            </a:r>
            <a:r>
              <a:rPr lang="en-US" sz="32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7" name="Content Placeholder 6" descr="A map of the world&#10;&#10;Description automatically generated">
            <a:extLst>
              <a:ext uri="{FF2B5EF4-FFF2-40B4-BE49-F238E27FC236}">
                <a16:creationId xmlns:a16="http://schemas.microsoft.com/office/drawing/2014/main" id="{895AF294-8035-D448-F5AE-F4F37D409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08" y="1825625"/>
            <a:ext cx="8790583" cy="4351338"/>
          </a:xfrm>
          <a:noFill/>
        </p:spPr>
      </p:pic>
    </p:spTree>
    <p:extLst>
      <p:ext uri="{BB962C8B-B14F-4D97-AF65-F5344CB8AC3E}">
        <p14:creationId xmlns:p14="http://schemas.microsoft.com/office/powerpoint/2010/main" val="153824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701E4-7A41-4F77-B5BA-D4B7255B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anchor="b">
            <a:normAutofit/>
          </a:bodyPr>
          <a:lstStyle/>
          <a:p>
            <a:r>
              <a:rPr lang="en-US" dirty="0"/>
              <a:t>Scatter Plots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DE013E-B12F-23F7-A04D-6F5AF7482DC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4822" y="1510350"/>
            <a:ext cx="5391473" cy="39862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Content Placeholder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737A427-C6F9-D9BB-4EAF-BD65004A38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703" y="1584998"/>
            <a:ext cx="5405811" cy="39862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3316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33D01B8-A141-82D7-65EE-6AEB177E34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1828800"/>
            <a:ext cx="5592533" cy="40699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ECBF34E-31F0-5620-70F1-7BAEFA6F4ED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686" y="1828800"/>
            <a:ext cx="5432318" cy="40164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1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7BB2B25-B5DF-E570-C77E-62B723F896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19" y="1715741"/>
            <a:ext cx="5825082" cy="43068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Content Placeholder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566D168-F5C0-7179-6639-510E26A2EB7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188" y="1695451"/>
            <a:ext cx="5800995" cy="42890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5581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</TotalTime>
  <Words>124</Words>
  <Application>Microsoft Office PowerPoint</Application>
  <PresentationFormat>Widescreen</PresentationFormat>
  <Paragraphs>32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Schoolbook</vt:lpstr>
      <vt:lpstr>CITY SKETCH 16X9</vt:lpstr>
      <vt:lpstr>Migration: The Pursuit of Happiness</vt:lpstr>
      <vt:lpstr>Presenters </vt:lpstr>
      <vt:lpstr>Building SQL Database</vt:lpstr>
      <vt:lpstr>  Happiness Score by Country </vt:lpstr>
      <vt:lpstr>World Happiness Score</vt:lpstr>
      <vt:lpstr>Global Crime Index </vt:lpstr>
      <vt:lpstr>Scatter Plots</vt:lpstr>
      <vt:lpstr>SCATTER PLOTS</vt:lpstr>
      <vt:lpstr>SCATTER PLOTS</vt:lpstr>
      <vt:lpstr>SCATTER PLOTS</vt:lpstr>
      <vt:lpstr>SCATTER PLOTS</vt:lpstr>
      <vt:lpstr>SCATTER PLOTS</vt:lpstr>
      <vt:lpstr>REGRESSION RESULTS</vt:lpstr>
      <vt:lpstr>Bottom 6 Countries (Happiness): Social Support and Corruption </vt:lpstr>
      <vt:lpstr>Top 6 Countries (Happiness): Social Support and Corruption 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</dc:title>
  <dc:creator>Sao Freeman</dc:creator>
  <cp:lastModifiedBy>Sao Freeman</cp:lastModifiedBy>
  <cp:revision>2</cp:revision>
  <dcterms:created xsi:type="dcterms:W3CDTF">2023-05-30T23:43:21Z</dcterms:created>
  <dcterms:modified xsi:type="dcterms:W3CDTF">2023-06-01T02:45:21Z</dcterms:modified>
</cp:coreProperties>
</file>