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5" r:id="rId5"/>
    <p:sldId id="263" r:id="rId6"/>
    <p:sldId id="258" r:id="rId7"/>
    <p:sldId id="261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990B2DC-2238-43F6-B8D0-3D3141F639BA}">
          <p14:sldIdLst>
            <p14:sldId id="256"/>
            <p14:sldId id="259"/>
            <p14:sldId id="262"/>
            <p14:sldId id="265"/>
            <p14:sldId id="263"/>
            <p14:sldId id="258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0B2FD-5041-48CC-A640-97CA2853E300}" v="17" dt="2024-03-13T09:15:3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Resumen del Sprint y Demo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Ideas para el siguiente Sprint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Preguntas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Resumen del Sprint y Demo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Ideas para el siguiente Sprint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Preguntas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13/03/2024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20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30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03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450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13/03/2024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Informe sprint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Equipo BI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Índice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3655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0408"/>
            <a:ext cx="11029616" cy="988332"/>
          </a:xfrm>
        </p:spPr>
        <p:txBody>
          <a:bodyPr rtlCol="0">
            <a:normAutofit/>
          </a:bodyPr>
          <a:lstStyle/>
          <a:p>
            <a:r>
              <a:rPr lang="es-ES" dirty="0"/>
              <a:t>Historia 1: Yo como comprador quiero poder realizar una compra mediante un botón de compra en </a:t>
            </a:r>
            <a:r>
              <a:rPr lang="es-ES" dirty="0" err="1"/>
              <a:t>Odoo</a:t>
            </a:r>
            <a:r>
              <a:rPr lang="es-ES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132ED2-56D1-1072-175C-569C2B58E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934" y="3088160"/>
            <a:ext cx="5929610" cy="6816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s-ES" sz="2900" dirty="0"/>
              <a:t>Generar un botón de compra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5327E-A33C-5005-83FB-2480E00D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6544" y="2166127"/>
            <a:ext cx="5422392" cy="922034"/>
          </a:xfrm>
        </p:spPr>
        <p:txBody>
          <a:bodyPr>
            <a:normAutofit fontScale="77500" lnSpcReduction="20000"/>
          </a:bodyPr>
          <a:lstStyle/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97DE04-6F76-2ADC-EEE1-F073FE93401A}"/>
              </a:ext>
            </a:extLst>
          </p:cNvPr>
          <p:cNvSpPr txBox="1"/>
          <p:nvPr/>
        </p:nvSpPr>
        <p:spPr>
          <a:xfrm>
            <a:off x="306934" y="3459763"/>
            <a:ext cx="6094854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200" dirty="0">
                <a:solidFill>
                  <a:schemeClr val="tx2"/>
                </a:solidFill>
              </a:rPr>
              <a:t>Crear fecha de entrega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7FE435-7264-39F1-6C51-A8C2343913F9}"/>
              </a:ext>
            </a:extLst>
          </p:cNvPr>
          <p:cNvSpPr txBox="1"/>
          <p:nvPr/>
        </p:nvSpPr>
        <p:spPr>
          <a:xfrm>
            <a:off x="306934" y="3947442"/>
            <a:ext cx="6094854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200" dirty="0">
                <a:solidFill>
                  <a:schemeClr val="tx2"/>
                </a:solidFill>
              </a:rPr>
              <a:t>Desencolar una petición de producto.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2D452A-63E7-DFBA-D3CC-15E64D5A6899}"/>
              </a:ext>
            </a:extLst>
          </p:cNvPr>
          <p:cNvSpPr txBox="1"/>
          <p:nvPr/>
        </p:nvSpPr>
        <p:spPr>
          <a:xfrm>
            <a:off x="306934" y="4462519"/>
            <a:ext cx="6094854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200" dirty="0">
                <a:solidFill>
                  <a:schemeClr val="tx2"/>
                </a:solidFill>
              </a:rPr>
              <a:t>Encolar una petición de producto.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B2F0CF-F3B9-3968-0C17-B22F33232F7B}"/>
              </a:ext>
            </a:extLst>
          </p:cNvPr>
          <p:cNvSpPr txBox="1"/>
          <p:nvPr/>
        </p:nvSpPr>
        <p:spPr>
          <a:xfrm>
            <a:off x="306934" y="4977596"/>
            <a:ext cx="6094854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200" dirty="0">
                <a:solidFill>
                  <a:schemeClr val="tx2"/>
                </a:solidFill>
              </a:rPr>
              <a:t>Desencolar la confirmar del pedido.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71D9E98-0541-2107-7E31-8D7255AA41A4}"/>
              </a:ext>
            </a:extLst>
          </p:cNvPr>
          <p:cNvSpPr txBox="1"/>
          <p:nvPr/>
        </p:nvSpPr>
        <p:spPr>
          <a:xfrm>
            <a:off x="306934" y="5515325"/>
            <a:ext cx="6094854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200" dirty="0">
                <a:solidFill>
                  <a:schemeClr val="tx2"/>
                </a:solidFill>
              </a:rPr>
              <a:t>Encolar una petición de confirmación de pedido.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54FCCF7E-EDF7-EA4A-BD20-7FC2C7C106DD}"/>
              </a:ext>
            </a:extLst>
          </p:cNvPr>
          <p:cNvSpPr txBox="1">
            <a:spLocks/>
          </p:cNvSpPr>
          <p:nvPr/>
        </p:nvSpPr>
        <p:spPr>
          <a:xfrm>
            <a:off x="389556" y="2472105"/>
            <a:ext cx="592961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s-ES" sz="3100" b="1" dirty="0"/>
              <a:t>Hechas: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77A004C3-30EA-6AA0-7B7C-0F656E9C77E4}"/>
              </a:ext>
            </a:extLst>
          </p:cNvPr>
          <p:cNvSpPr txBox="1">
            <a:spLocks/>
          </p:cNvSpPr>
          <p:nvPr/>
        </p:nvSpPr>
        <p:spPr>
          <a:xfrm>
            <a:off x="6901504" y="2522595"/>
            <a:ext cx="592961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s-ES" sz="3100" b="1" dirty="0"/>
              <a:t>No ha dado a tiempo: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43607D2D-15BC-4A5E-7D39-3939D429E46F}"/>
              </a:ext>
            </a:extLst>
          </p:cNvPr>
          <p:cNvSpPr txBox="1">
            <a:spLocks/>
          </p:cNvSpPr>
          <p:nvPr/>
        </p:nvSpPr>
        <p:spPr>
          <a:xfrm>
            <a:off x="6901504" y="3103789"/>
            <a:ext cx="592961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s-ES" sz="2200" dirty="0"/>
              <a:t>Actualizar el estado del pedido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2639F79A-E0ED-4C20-BD4B-7DB6646AFC2C}"/>
              </a:ext>
            </a:extLst>
          </p:cNvPr>
          <p:cNvSpPr txBox="1">
            <a:spLocks/>
          </p:cNvSpPr>
          <p:nvPr/>
        </p:nvSpPr>
        <p:spPr>
          <a:xfrm>
            <a:off x="6901504" y="3831329"/>
            <a:ext cx="479319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Enviar un mensaje de confirmación al vendedor</a:t>
            </a:r>
          </a:p>
        </p:txBody>
      </p:sp>
    </p:spTree>
    <p:extLst>
      <p:ext uri="{BB962C8B-B14F-4D97-AF65-F5344CB8AC3E}">
        <p14:creationId xmlns:p14="http://schemas.microsoft.com/office/powerpoint/2010/main" val="37877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2" grpId="0"/>
      <p:bldP spid="14" grpId="0"/>
      <p:bldP spid="16" grpId="0"/>
      <p:bldP spid="19" grpId="0"/>
      <p:bldP spid="8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0" y="921082"/>
            <a:ext cx="11029616" cy="557456"/>
          </a:xfrm>
        </p:spPr>
        <p:txBody>
          <a:bodyPr rtlCol="0">
            <a:normAutofit/>
          </a:bodyPr>
          <a:lstStyle/>
          <a:p>
            <a:r>
              <a:rPr lang="es-ES" dirty="0"/>
              <a:t>Arquitectura de </a:t>
            </a:r>
            <a:r>
              <a:rPr lang="es-ES" dirty="0" err="1"/>
              <a:t>lA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5327E-A33C-5005-83FB-2480E00D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6544" y="2166127"/>
            <a:ext cx="5422392" cy="922034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1C5B2F9-AD63-0BD3-3883-B8548759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67" y="2071499"/>
            <a:ext cx="6667579" cy="43449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63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0" y="589998"/>
            <a:ext cx="11029616" cy="557456"/>
          </a:xfrm>
        </p:spPr>
        <p:txBody>
          <a:bodyPr rtlCol="0">
            <a:noAutofit/>
          </a:bodyPr>
          <a:lstStyle/>
          <a:p>
            <a:r>
              <a:rPr lang="es-ES" b="0" i="0" u="none" strike="noStrike" baseline="0" dirty="0">
                <a:latin typeface="NimbusRomNo9L-Medi"/>
              </a:rPr>
              <a:t>Historia 2.1: Como comprador me gustar</a:t>
            </a:r>
            <a:r>
              <a:rPr lang="es-ES" dirty="0">
                <a:latin typeface="NimbusRomNo9L-Medi"/>
              </a:rPr>
              <a:t>í</a:t>
            </a:r>
            <a:r>
              <a:rPr lang="es-ES" b="0" i="0" u="none" strike="noStrike" baseline="0" dirty="0">
                <a:latin typeface="NimbusRomNo9L-Medi"/>
              </a:rPr>
              <a:t>a cancelar un pedido</a:t>
            </a:r>
            <a:endParaRPr lang="es-ES" sz="36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132ED2-56D1-1072-175C-569C2B58E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4670" y="2989327"/>
            <a:ext cx="5929610" cy="68168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s-ES" sz="2200" dirty="0"/>
              <a:t>Botón desde el módulo de Compras a Pedidos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5327E-A33C-5005-83FB-2480E00D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6544" y="2166127"/>
            <a:ext cx="5422392" cy="922034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54FCCF7E-EDF7-EA4A-BD20-7FC2C7C106DD}"/>
              </a:ext>
            </a:extLst>
          </p:cNvPr>
          <p:cNvSpPr txBox="1">
            <a:spLocks/>
          </p:cNvSpPr>
          <p:nvPr/>
        </p:nvSpPr>
        <p:spPr>
          <a:xfrm>
            <a:off x="403187" y="2482386"/>
            <a:ext cx="592961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s-ES" sz="3100" b="1" dirty="0"/>
              <a:t>Hechas: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77A004C3-30EA-6AA0-7B7C-0F656E9C77E4}"/>
              </a:ext>
            </a:extLst>
          </p:cNvPr>
          <p:cNvSpPr txBox="1">
            <a:spLocks/>
          </p:cNvSpPr>
          <p:nvPr/>
        </p:nvSpPr>
        <p:spPr>
          <a:xfrm>
            <a:off x="6367292" y="2511831"/>
            <a:ext cx="592961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s-ES" sz="3100" b="1" dirty="0"/>
              <a:t>No ha dado a tiempo: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43607D2D-15BC-4A5E-7D39-3939D429E46F}"/>
              </a:ext>
            </a:extLst>
          </p:cNvPr>
          <p:cNvSpPr txBox="1">
            <a:spLocks/>
          </p:cNvSpPr>
          <p:nvPr/>
        </p:nvSpPr>
        <p:spPr>
          <a:xfrm>
            <a:off x="6284670" y="4388317"/>
            <a:ext cx="5422392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2.2 Cancelación de pedido en un rango de tiempo</a:t>
            </a:r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2639F79A-E0ED-4C20-BD4B-7DB6646AFC2C}"/>
              </a:ext>
            </a:extLst>
          </p:cNvPr>
          <p:cNvSpPr txBox="1">
            <a:spLocks/>
          </p:cNvSpPr>
          <p:nvPr/>
        </p:nvSpPr>
        <p:spPr>
          <a:xfrm>
            <a:off x="6284670" y="3688822"/>
            <a:ext cx="479319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Enviar un mensaje de confirmación al vendedor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B9A0BBF-E86F-EFBE-75D1-EBD08402A4E1}"/>
              </a:ext>
            </a:extLst>
          </p:cNvPr>
          <p:cNvSpPr txBox="1">
            <a:spLocks/>
          </p:cNvSpPr>
          <p:nvPr/>
        </p:nvSpPr>
        <p:spPr>
          <a:xfrm>
            <a:off x="320565" y="3654470"/>
            <a:ext cx="5929610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sz="2200" dirty="0"/>
              <a:t>Botón para cancelar un pedido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1A3DC5-A70B-DBB9-9C24-70DDAE576467}"/>
              </a:ext>
            </a:extLst>
          </p:cNvPr>
          <p:cNvSpPr txBox="1"/>
          <p:nvPr/>
        </p:nvSpPr>
        <p:spPr>
          <a:xfrm>
            <a:off x="629320" y="1131175"/>
            <a:ext cx="10543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cap="all" dirty="0">
                <a:solidFill>
                  <a:schemeClr val="bg1"/>
                </a:solidFill>
                <a:latin typeface="NimbusRomNo9L-Medi"/>
                <a:ea typeface="+mj-ea"/>
                <a:cs typeface="+mj-cs"/>
              </a:rPr>
              <a:t>Historia 2.2: Como vendedor me gustaría cancelar un pedido</a:t>
            </a:r>
          </a:p>
        </p:txBody>
      </p:sp>
      <p:sp>
        <p:nvSpPr>
          <p:cNvPr id="18" name="Marcador de contenido 3">
            <a:extLst>
              <a:ext uri="{FF2B5EF4-FFF2-40B4-BE49-F238E27FC236}">
                <a16:creationId xmlns:a16="http://schemas.microsoft.com/office/drawing/2014/main" id="{778557DE-3386-4535-274F-53E03475C575}"/>
              </a:ext>
            </a:extLst>
          </p:cNvPr>
          <p:cNvSpPr txBox="1">
            <a:spLocks/>
          </p:cNvSpPr>
          <p:nvPr/>
        </p:nvSpPr>
        <p:spPr>
          <a:xfrm>
            <a:off x="368692" y="3057906"/>
            <a:ext cx="5422392" cy="681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Cancelación de pedido por parte del vendedor</a:t>
            </a:r>
          </a:p>
        </p:txBody>
      </p:sp>
    </p:spTree>
    <p:extLst>
      <p:ext uri="{BB962C8B-B14F-4D97-AF65-F5344CB8AC3E}">
        <p14:creationId xmlns:p14="http://schemas.microsoft.com/office/powerpoint/2010/main" val="37614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10" grpId="0" build="p"/>
      <p:bldP spid="7" grpId="0" build="p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0408"/>
            <a:ext cx="11029616" cy="988332"/>
          </a:xfrm>
        </p:spPr>
        <p:txBody>
          <a:bodyPr rtlCol="0">
            <a:normAutofit/>
          </a:bodyPr>
          <a:lstStyle/>
          <a:p>
            <a:r>
              <a:rPr lang="es-ES" dirty="0"/>
              <a:t>Historia 3: Como vendedor me gustaría poder visualizar las ventas de mis pedidos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8BDBB574-C885-5BD9-A905-B74E40CC5C72}"/>
              </a:ext>
            </a:extLst>
          </p:cNvPr>
          <p:cNvSpPr txBox="1">
            <a:spLocks/>
          </p:cNvSpPr>
          <p:nvPr/>
        </p:nvSpPr>
        <p:spPr>
          <a:xfrm>
            <a:off x="581193" y="2731275"/>
            <a:ext cx="6768264" cy="111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sz="2200" dirty="0" err="1"/>
              <a:t>Dashboard</a:t>
            </a:r>
            <a:r>
              <a:rPr lang="es-ES" sz="2200" dirty="0"/>
              <a:t> de compras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F28738C-4F27-8ED4-8A48-514A272FEA76}"/>
              </a:ext>
            </a:extLst>
          </p:cNvPr>
          <p:cNvSpPr txBox="1"/>
          <p:nvPr/>
        </p:nvSpPr>
        <p:spPr>
          <a:xfrm>
            <a:off x="581192" y="3540140"/>
            <a:ext cx="6956879" cy="51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lnSpc>
                <a:spcPct val="14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200" dirty="0" err="1"/>
              <a:t>Dashboard</a:t>
            </a:r>
            <a:r>
              <a:rPr lang="es-ES" sz="2200" dirty="0"/>
              <a:t> de ventas</a:t>
            </a:r>
            <a:endParaRPr lang="es-ES" sz="2200" dirty="0">
              <a:solidFill>
                <a:schemeClr val="tx2"/>
              </a:solidFill>
            </a:endParaRP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E9A963AF-405F-3CB1-5022-7C6C65F366CA}"/>
              </a:ext>
            </a:extLst>
          </p:cNvPr>
          <p:cNvSpPr txBox="1">
            <a:spLocks/>
          </p:cNvSpPr>
          <p:nvPr/>
        </p:nvSpPr>
        <p:spPr>
          <a:xfrm>
            <a:off x="675499" y="2139880"/>
            <a:ext cx="6768264" cy="1117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s-ES" sz="3100" b="1" dirty="0"/>
              <a:t>Hechas: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EA2534-BD5A-EEEF-2634-75B90968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97" y="2391905"/>
            <a:ext cx="5337534" cy="37787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 del próximo Sprint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5327E-A33C-5005-83FB-2480E00D7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550" y="3379255"/>
            <a:ext cx="1629345" cy="1008922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FD6E23-3733-732F-91F8-0FB19C0EB958}"/>
              </a:ext>
            </a:extLst>
          </p:cNvPr>
          <p:cNvSpPr txBox="1"/>
          <p:nvPr/>
        </p:nvSpPr>
        <p:spPr>
          <a:xfrm>
            <a:off x="349942" y="2405439"/>
            <a:ext cx="6256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>
                <a:solidFill>
                  <a:schemeClr val="tx2"/>
                </a:solidFill>
              </a:rPr>
              <a:t>Añadir una confirmación al botón de confirmar pedido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90F7B0-2EB4-A01A-05A1-B5A70D9D1EB3}"/>
              </a:ext>
            </a:extLst>
          </p:cNvPr>
          <p:cNvSpPr txBox="1"/>
          <p:nvPr/>
        </p:nvSpPr>
        <p:spPr>
          <a:xfrm>
            <a:off x="350874" y="2912938"/>
            <a:ext cx="625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IP estática.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BA3B75-3A0C-F1C1-4BF2-CC2BB53F8E0D}"/>
              </a:ext>
            </a:extLst>
          </p:cNvPr>
          <p:cNvSpPr txBox="1"/>
          <p:nvPr/>
        </p:nvSpPr>
        <p:spPr>
          <a:xfrm>
            <a:off x="349942" y="3340943"/>
            <a:ext cx="625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Computar el campo de fecha de entrega en base a una lógica.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5A23BC-EB29-6F59-48FE-24AF74A62334}"/>
              </a:ext>
            </a:extLst>
          </p:cNvPr>
          <p:cNvSpPr txBox="1"/>
          <p:nvPr/>
        </p:nvSpPr>
        <p:spPr>
          <a:xfrm>
            <a:off x="349942" y="3727290"/>
            <a:ext cx="625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Encriptar la cola de mensajería de Kafka.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61E48C-F197-59F7-BF08-0B67107D5C10}"/>
              </a:ext>
            </a:extLst>
          </p:cNvPr>
          <p:cNvSpPr txBox="1"/>
          <p:nvPr/>
        </p:nvSpPr>
        <p:spPr>
          <a:xfrm>
            <a:off x="349942" y="4127431"/>
            <a:ext cx="625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Terminar de desencolar los pedidos en Kafka.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C1A5FC-7515-DA96-1597-0A0836ABC668}"/>
              </a:ext>
            </a:extLst>
          </p:cNvPr>
          <p:cNvSpPr txBox="1"/>
          <p:nvPr/>
        </p:nvSpPr>
        <p:spPr>
          <a:xfrm>
            <a:off x="349942" y="4482794"/>
            <a:ext cx="6255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Establecer una autenticación única para que el Productor y Consumidor de Kafka.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B8F1CA-911E-7FC5-44B5-792152B3CA95}"/>
              </a:ext>
            </a:extLst>
          </p:cNvPr>
          <p:cNvSpPr txBox="1"/>
          <p:nvPr/>
        </p:nvSpPr>
        <p:spPr>
          <a:xfrm>
            <a:off x="349942" y="5105099"/>
            <a:ext cx="625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Añadir gráficas más representativas al módulo de Gráficas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B16597-C31C-1395-17D1-7A408417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75206"/>
            <a:ext cx="5259214" cy="3425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1CF0D1-E430-6776-5F40-50CA5D1DAF66}"/>
              </a:ext>
            </a:extLst>
          </p:cNvPr>
          <p:cNvSpPr txBox="1"/>
          <p:nvPr/>
        </p:nvSpPr>
        <p:spPr>
          <a:xfrm>
            <a:off x="350868" y="5616362"/>
            <a:ext cx="625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/>
              <a:t>Generar datos para los gráficos de venta</a:t>
            </a:r>
          </a:p>
        </p:txBody>
      </p:sp>
    </p:spTree>
    <p:extLst>
      <p:ext uri="{BB962C8B-B14F-4D97-AF65-F5344CB8AC3E}">
        <p14:creationId xmlns:p14="http://schemas.microsoft.com/office/powerpoint/2010/main" val="1557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186064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{1DD5329B-5713-44C6-A3C3-953BACBA72F2}tf56390039_win32</Template>
  <TotalTime>104</TotalTime>
  <Words>262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NimbusRomNo9L-Medi</vt:lpstr>
      <vt:lpstr>Wingdings 2</vt:lpstr>
      <vt:lpstr>Personalizado</vt:lpstr>
      <vt:lpstr>Informe sprint 2</vt:lpstr>
      <vt:lpstr>Índice</vt:lpstr>
      <vt:lpstr>Historia 1: Yo como comprador quiero poder realizar una compra mediante un botón de compra en Odoo </vt:lpstr>
      <vt:lpstr>Arquitectura de lA network </vt:lpstr>
      <vt:lpstr>Historia 2.1: Como comprador me gustaría cancelar un pedido</vt:lpstr>
      <vt:lpstr>Historia 3: Como vendedor me gustaría poder visualizar las ventas de mis pedidos</vt:lpstr>
      <vt:lpstr>Resumen del próximo Sprint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sprint 2</dc:title>
  <dc:creator>Juan Carlos Ávila Puerta</dc:creator>
  <cp:lastModifiedBy>Javier Coque</cp:lastModifiedBy>
  <cp:revision>4</cp:revision>
  <dcterms:created xsi:type="dcterms:W3CDTF">2024-03-12T14:23:06Z</dcterms:created>
  <dcterms:modified xsi:type="dcterms:W3CDTF">2024-03-13T16:12:00Z</dcterms:modified>
</cp:coreProperties>
</file>