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776"/>
    <a:srgbClr val="08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41A3FB-733B-485C-A59A-F19371CCEB6B}" v="128" dt="2024-05-03T15:10:57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Ávila Puerta" userId="a0c02b1d-cba7-47d8-aa98-8e4c7e06c0c6" providerId="ADAL" clId="{E341A3FB-733B-485C-A59A-F19371CCEB6B}"/>
    <pc:docChg chg="undo custSel addSld delSld modSld sldOrd">
      <pc:chgData name="Juan Carlos Ávila Puerta" userId="a0c02b1d-cba7-47d8-aa98-8e4c7e06c0c6" providerId="ADAL" clId="{E341A3FB-733B-485C-A59A-F19371CCEB6B}" dt="2024-05-03T15:10:57.512" v="350"/>
      <pc:docMkLst>
        <pc:docMk/>
      </pc:docMkLst>
      <pc:sldChg chg="addSp delSp modSp mod">
        <pc:chgData name="Juan Carlos Ávila Puerta" userId="a0c02b1d-cba7-47d8-aa98-8e4c7e06c0c6" providerId="ADAL" clId="{E341A3FB-733B-485C-A59A-F19371CCEB6B}" dt="2024-05-03T11:12:38.195" v="232" actId="207"/>
        <pc:sldMkLst>
          <pc:docMk/>
          <pc:sldMk cId="3280432046" sldId="256"/>
        </pc:sldMkLst>
        <pc:spChg chg="del mod">
          <ac:chgData name="Juan Carlos Ávila Puerta" userId="a0c02b1d-cba7-47d8-aa98-8e4c7e06c0c6" providerId="ADAL" clId="{E341A3FB-733B-485C-A59A-F19371CCEB6B}" dt="2024-05-03T11:10:32.298" v="213" actId="478"/>
          <ac:spMkLst>
            <pc:docMk/>
            <pc:sldMk cId="3280432046" sldId="256"/>
            <ac:spMk id="3" creationId="{06FE346C-04D1-F686-A645-230D2EDA9780}"/>
          </ac:spMkLst>
        </pc:spChg>
        <pc:spChg chg="add del mod">
          <ac:chgData name="Juan Carlos Ávila Puerta" userId="a0c02b1d-cba7-47d8-aa98-8e4c7e06c0c6" providerId="ADAL" clId="{E341A3FB-733B-485C-A59A-F19371CCEB6B}" dt="2024-05-03T11:10:41.820" v="217" actId="478"/>
          <ac:spMkLst>
            <pc:docMk/>
            <pc:sldMk cId="3280432046" sldId="256"/>
            <ac:spMk id="4" creationId="{0FF4FB86-2A24-F41E-C05C-1CF8DCD10281}"/>
          </ac:spMkLst>
        </pc:spChg>
        <pc:spChg chg="mod">
          <ac:chgData name="Juan Carlos Ávila Puerta" userId="a0c02b1d-cba7-47d8-aa98-8e4c7e06c0c6" providerId="ADAL" clId="{E341A3FB-733B-485C-A59A-F19371CCEB6B}" dt="2024-05-03T11:12:38.195" v="232" actId="207"/>
          <ac:spMkLst>
            <pc:docMk/>
            <pc:sldMk cId="3280432046" sldId="256"/>
            <ac:spMk id="7" creationId="{B99B2FBB-DCD3-EAAD-39E4-DF0FF7694BA9}"/>
          </ac:spMkLst>
        </pc:spChg>
      </pc:sldChg>
      <pc:sldChg chg="addSp delSp modSp mod ord addAnim modAnim">
        <pc:chgData name="Juan Carlos Ávila Puerta" userId="a0c02b1d-cba7-47d8-aa98-8e4c7e06c0c6" providerId="ADAL" clId="{E341A3FB-733B-485C-A59A-F19371CCEB6B}" dt="2024-05-03T15:10:57.512" v="350"/>
        <pc:sldMkLst>
          <pc:docMk/>
          <pc:sldMk cId="2608077538" sldId="257"/>
        </pc:sldMkLst>
        <pc:spChg chg="mod">
          <ac:chgData name="Juan Carlos Ávila Puerta" userId="a0c02b1d-cba7-47d8-aa98-8e4c7e06c0c6" providerId="ADAL" clId="{E341A3FB-733B-485C-A59A-F19371CCEB6B}" dt="2024-05-03T11:09:30.064" v="207" actId="26606"/>
          <ac:spMkLst>
            <pc:docMk/>
            <pc:sldMk cId="2608077538" sldId="257"/>
            <ac:spMk id="2" creationId="{7C2BDA5B-0024-EDBA-93E8-FA644C8DB8A3}"/>
          </ac:spMkLst>
        </pc:spChg>
        <pc:spChg chg="del mod">
          <ac:chgData name="Juan Carlos Ávila Puerta" userId="a0c02b1d-cba7-47d8-aa98-8e4c7e06c0c6" providerId="ADAL" clId="{E341A3FB-733B-485C-A59A-F19371CCEB6B}" dt="2024-05-03T10:59:50.945" v="170" actId="478"/>
          <ac:spMkLst>
            <pc:docMk/>
            <pc:sldMk cId="2608077538" sldId="257"/>
            <ac:spMk id="3" creationId="{B6841103-797B-9C0F-190A-21ADEBF311C3}"/>
          </ac:spMkLst>
        </pc:spChg>
        <pc:spChg chg="add del mod">
          <ac:chgData name="Juan Carlos Ávila Puerta" userId="a0c02b1d-cba7-47d8-aa98-8e4c7e06c0c6" providerId="ADAL" clId="{E341A3FB-733B-485C-A59A-F19371CCEB6B}" dt="2024-05-03T11:00:28.320" v="185" actId="478"/>
          <ac:spMkLst>
            <pc:docMk/>
            <pc:sldMk cId="2608077538" sldId="257"/>
            <ac:spMk id="5" creationId="{03051D55-12EA-311D-D090-06A2D55C8605}"/>
          </ac:spMkLst>
        </pc:spChg>
        <pc:spChg chg="add del mod">
          <ac:chgData name="Juan Carlos Ávila Puerta" userId="a0c02b1d-cba7-47d8-aa98-8e4c7e06c0c6" providerId="ADAL" clId="{E341A3FB-733B-485C-A59A-F19371CCEB6B}" dt="2024-05-03T11:00:29.640" v="189" actId="478"/>
          <ac:spMkLst>
            <pc:docMk/>
            <pc:sldMk cId="2608077538" sldId="257"/>
            <ac:spMk id="6" creationId="{4D5B2F9E-F7AA-B216-2380-5586263B4772}"/>
          </ac:spMkLst>
        </pc:spChg>
        <pc:spChg chg="add del mod">
          <ac:chgData name="Juan Carlos Ávila Puerta" userId="a0c02b1d-cba7-47d8-aa98-8e4c7e06c0c6" providerId="ADAL" clId="{E341A3FB-733B-485C-A59A-F19371CCEB6B}" dt="2024-05-03T11:00:28.590" v="187" actId="478"/>
          <ac:spMkLst>
            <pc:docMk/>
            <pc:sldMk cId="2608077538" sldId="257"/>
            <ac:spMk id="7" creationId="{CCECAE09-21FD-5B6F-D636-422435C793E3}"/>
          </ac:spMkLst>
        </pc:spChg>
        <pc:spChg chg="del">
          <ac:chgData name="Juan Carlos Ávila Puerta" userId="a0c02b1d-cba7-47d8-aa98-8e4c7e06c0c6" providerId="ADAL" clId="{E341A3FB-733B-485C-A59A-F19371CCEB6B}" dt="2024-05-03T11:09:30.064" v="207" actId="26606"/>
          <ac:spMkLst>
            <pc:docMk/>
            <pc:sldMk cId="2608077538" sldId="257"/>
            <ac:spMk id="8" creationId="{1B15ED52-F352-441B-82BF-E0EA34836D08}"/>
          </ac:spMkLst>
        </pc:spChg>
        <pc:spChg chg="add del mod">
          <ac:chgData name="Juan Carlos Ávila Puerta" userId="a0c02b1d-cba7-47d8-aa98-8e4c7e06c0c6" providerId="ADAL" clId="{E341A3FB-733B-485C-A59A-F19371CCEB6B}" dt="2024-05-03T11:00:28.991" v="188" actId="478"/>
          <ac:spMkLst>
            <pc:docMk/>
            <pc:sldMk cId="2608077538" sldId="257"/>
            <ac:spMk id="9" creationId="{546BF781-7D33-A4E3-0341-D20A3EA4B447}"/>
          </ac:spMkLst>
        </pc:spChg>
        <pc:spChg chg="del">
          <ac:chgData name="Juan Carlos Ávila Puerta" userId="a0c02b1d-cba7-47d8-aa98-8e4c7e06c0c6" providerId="ADAL" clId="{E341A3FB-733B-485C-A59A-F19371CCEB6B}" dt="2024-05-03T11:09:30.064" v="207" actId="26606"/>
          <ac:spMkLst>
            <pc:docMk/>
            <pc:sldMk cId="2608077538" sldId="257"/>
            <ac:spMk id="10" creationId="{3B2E3793-BFE6-45A2-9B7B-E18844431C99}"/>
          </ac:spMkLst>
        </pc:spChg>
        <pc:spChg chg="del">
          <ac:chgData name="Juan Carlos Ávila Puerta" userId="a0c02b1d-cba7-47d8-aa98-8e4c7e06c0c6" providerId="ADAL" clId="{E341A3FB-733B-485C-A59A-F19371CCEB6B}" dt="2024-05-03T11:09:30.064" v="207" actId="26606"/>
          <ac:spMkLst>
            <pc:docMk/>
            <pc:sldMk cId="2608077538" sldId="257"/>
            <ac:spMk id="12" creationId="{BC4C4868-CB8F-4AF9-9CDB-8108F2C19B67}"/>
          </ac:spMkLst>
        </pc:spChg>
        <pc:spChg chg="del">
          <ac:chgData name="Juan Carlos Ávila Puerta" userId="a0c02b1d-cba7-47d8-aa98-8e4c7e06c0c6" providerId="ADAL" clId="{E341A3FB-733B-485C-A59A-F19371CCEB6B}" dt="2024-05-03T11:09:30.064" v="207" actId="26606"/>
          <ac:spMkLst>
            <pc:docMk/>
            <pc:sldMk cId="2608077538" sldId="257"/>
            <ac:spMk id="14" creationId="{375E0459-6403-40CD-989D-56A4407CA12E}"/>
          </ac:spMkLst>
        </pc:spChg>
        <pc:spChg chg="del">
          <ac:chgData name="Juan Carlos Ávila Puerta" userId="a0c02b1d-cba7-47d8-aa98-8e4c7e06c0c6" providerId="ADAL" clId="{E341A3FB-733B-485C-A59A-F19371CCEB6B}" dt="2024-05-03T11:09:30.064" v="207" actId="26606"/>
          <ac:spMkLst>
            <pc:docMk/>
            <pc:sldMk cId="2608077538" sldId="257"/>
            <ac:spMk id="16" creationId="{53E5B1A8-3AC9-4BD1-9BBC-78CA94F2D1BA}"/>
          </ac:spMkLst>
        </pc:spChg>
        <pc:spChg chg="add del mod">
          <ac:chgData name="Juan Carlos Ávila Puerta" userId="a0c02b1d-cba7-47d8-aa98-8e4c7e06c0c6" providerId="ADAL" clId="{E341A3FB-733B-485C-A59A-F19371CCEB6B}" dt="2024-05-03T11:10:24.643" v="212"/>
          <ac:spMkLst>
            <pc:docMk/>
            <pc:sldMk cId="2608077538" sldId="257"/>
            <ac:spMk id="20" creationId="{0F33423F-22F4-275A-3143-8206A1FB3C0C}"/>
          </ac:spMkLst>
        </pc:spChg>
        <pc:spChg chg="add mod">
          <ac:chgData name="Juan Carlos Ávila Puerta" userId="a0c02b1d-cba7-47d8-aa98-8e4c7e06c0c6" providerId="ADAL" clId="{E341A3FB-733B-485C-A59A-F19371CCEB6B}" dt="2024-05-03T11:13:39.204" v="252" actId="20577"/>
          <ac:spMkLst>
            <pc:docMk/>
            <pc:sldMk cId="2608077538" sldId="257"/>
            <ac:spMk id="21" creationId="{2369C9D4-EB37-12AC-CF49-E576B881AFF7}"/>
          </ac:spMkLst>
        </pc:spChg>
        <pc:spChg chg="add del">
          <ac:chgData name="Juan Carlos Ávila Puerta" userId="a0c02b1d-cba7-47d8-aa98-8e4c7e06c0c6" providerId="ADAL" clId="{E341A3FB-733B-485C-A59A-F19371CCEB6B}" dt="2024-05-03T11:13:32.191" v="250" actId="478"/>
          <ac:spMkLst>
            <pc:docMk/>
            <pc:sldMk cId="2608077538" sldId="257"/>
            <ac:spMk id="23" creationId="{96E8E5F3-7E9D-0501-56B1-F1687360C2D3}"/>
          </ac:spMkLst>
        </pc:spChg>
        <pc:spChg chg="add mod">
          <ac:chgData name="Juan Carlos Ávila Puerta" userId="a0c02b1d-cba7-47d8-aa98-8e4c7e06c0c6" providerId="ADAL" clId="{E341A3FB-733B-485C-A59A-F19371CCEB6B}" dt="2024-05-03T15:08:45.029" v="339" actId="1076"/>
          <ac:spMkLst>
            <pc:docMk/>
            <pc:sldMk cId="2608077538" sldId="257"/>
            <ac:spMk id="24" creationId="{D5FEBA0A-A1DE-42ED-DB5E-BED2FE41E89F}"/>
          </ac:spMkLst>
        </pc:spChg>
        <pc:spChg chg="add mod">
          <ac:chgData name="Juan Carlos Ávila Puerta" userId="a0c02b1d-cba7-47d8-aa98-8e4c7e06c0c6" providerId="ADAL" clId="{E341A3FB-733B-485C-A59A-F19371CCEB6B}" dt="2024-05-03T11:20:20.203" v="326" actId="1076"/>
          <ac:spMkLst>
            <pc:docMk/>
            <pc:sldMk cId="2608077538" sldId="257"/>
            <ac:spMk id="26" creationId="{DE0CD26B-7900-0FEE-BA34-5321AFBB55C6}"/>
          </ac:spMkLst>
        </pc:spChg>
        <pc:spChg chg="add mod">
          <ac:chgData name="Juan Carlos Ávila Puerta" userId="a0c02b1d-cba7-47d8-aa98-8e4c7e06c0c6" providerId="ADAL" clId="{E341A3FB-733B-485C-A59A-F19371CCEB6B}" dt="2024-05-03T11:23:31.640" v="336" actId="1076"/>
          <ac:spMkLst>
            <pc:docMk/>
            <pc:sldMk cId="2608077538" sldId="257"/>
            <ac:spMk id="28" creationId="{ECFC0E3F-637D-999A-FC63-BAF68F247299}"/>
          </ac:spMkLst>
        </pc:spChg>
        <pc:spChg chg="add mod">
          <ac:chgData name="Juan Carlos Ávila Puerta" userId="a0c02b1d-cba7-47d8-aa98-8e4c7e06c0c6" providerId="ADAL" clId="{E341A3FB-733B-485C-A59A-F19371CCEB6B}" dt="2024-05-03T11:22:18.209" v="331" actId="1076"/>
          <ac:spMkLst>
            <pc:docMk/>
            <pc:sldMk cId="2608077538" sldId="257"/>
            <ac:spMk id="30" creationId="{6D53AE20-9BD9-1FB9-617F-85520B44AF84}"/>
          </ac:spMkLst>
        </pc:spChg>
        <pc:spChg chg="add">
          <ac:chgData name="Juan Carlos Ávila Puerta" userId="a0c02b1d-cba7-47d8-aa98-8e4c7e06c0c6" providerId="ADAL" clId="{E341A3FB-733B-485C-A59A-F19371CCEB6B}" dt="2024-05-03T11:09:30.064" v="207" actId="26606"/>
          <ac:spMkLst>
            <pc:docMk/>
            <pc:sldMk cId="2608077538" sldId="257"/>
            <ac:spMk id="1031" creationId="{398F3DEE-0E56-499F-AFAE-C2DA7C2C815B}"/>
          </ac:spMkLst>
        </pc:spChg>
        <pc:spChg chg="add">
          <ac:chgData name="Juan Carlos Ávila Puerta" userId="a0c02b1d-cba7-47d8-aa98-8e4c7e06c0c6" providerId="ADAL" clId="{E341A3FB-733B-485C-A59A-F19371CCEB6B}" dt="2024-05-03T11:09:30.064" v="207" actId="26606"/>
          <ac:spMkLst>
            <pc:docMk/>
            <pc:sldMk cId="2608077538" sldId="257"/>
            <ac:spMk id="1033" creationId="{EBB65E49-5337-40E3-9DBD-146D14EA0739}"/>
          </ac:spMkLst>
        </pc:spChg>
        <pc:spChg chg="add">
          <ac:chgData name="Juan Carlos Ávila Puerta" userId="a0c02b1d-cba7-47d8-aa98-8e4c7e06c0c6" providerId="ADAL" clId="{E341A3FB-733B-485C-A59A-F19371CCEB6B}" dt="2024-05-03T11:09:30.064" v="207" actId="26606"/>
          <ac:spMkLst>
            <pc:docMk/>
            <pc:sldMk cId="2608077538" sldId="257"/>
            <ac:spMk id="1035" creationId="{E859509F-94DC-4952-A3B5-1EFAA2F5242F}"/>
          </ac:spMkLst>
        </pc:spChg>
        <pc:spChg chg="add">
          <ac:chgData name="Juan Carlos Ávila Puerta" userId="a0c02b1d-cba7-47d8-aa98-8e4c7e06c0c6" providerId="ADAL" clId="{E341A3FB-733B-485C-A59A-F19371CCEB6B}" dt="2024-05-03T11:09:30.064" v="207" actId="26606"/>
          <ac:spMkLst>
            <pc:docMk/>
            <pc:sldMk cId="2608077538" sldId="257"/>
            <ac:spMk id="1037" creationId="{6B1AF2CB-1EFE-4962-A8DC-2D3CE47362B5}"/>
          </ac:spMkLst>
        </pc:spChg>
        <pc:spChg chg="add">
          <ac:chgData name="Juan Carlos Ávila Puerta" userId="a0c02b1d-cba7-47d8-aa98-8e4c7e06c0c6" providerId="ADAL" clId="{E341A3FB-733B-485C-A59A-F19371CCEB6B}" dt="2024-05-03T11:09:30.064" v="207" actId="26606"/>
          <ac:spMkLst>
            <pc:docMk/>
            <pc:sldMk cId="2608077538" sldId="257"/>
            <ac:spMk id="1039" creationId="{2232531E-9E20-48D1-A119-C05304D9E893}"/>
          </ac:spMkLst>
        </pc:spChg>
        <pc:spChg chg="add">
          <ac:chgData name="Juan Carlos Ávila Puerta" userId="a0c02b1d-cba7-47d8-aa98-8e4c7e06c0c6" providerId="ADAL" clId="{E341A3FB-733B-485C-A59A-F19371CCEB6B}" dt="2024-05-03T11:09:30.064" v="207" actId="26606"/>
          <ac:spMkLst>
            <pc:docMk/>
            <pc:sldMk cId="2608077538" sldId="257"/>
            <ac:spMk id="1041" creationId="{17AA014B-79A8-4BEC-893F-423182880E21}"/>
          </ac:spMkLst>
        </pc:spChg>
        <pc:picChg chg="mod ord">
          <ac:chgData name="Juan Carlos Ávila Puerta" userId="a0c02b1d-cba7-47d8-aa98-8e4c7e06c0c6" providerId="ADAL" clId="{E341A3FB-733B-485C-A59A-F19371CCEB6B}" dt="2024-05-03T11:09:47.769" v="209" actId="14100"/>
          <ac:picMkLst>
            <pc:docMk/>
            <pc:sldMk cId="2608077538" sldId="257"/>
            <ac:picMk id="4" creationId="{D5728FFB-1D2B-C368-4715-21D27C09E534}"/>
          </ac:picMkLst>
        </pc:picChg>
        <pc:picChg chg="add del mod">
          <ac:chgData name="Juan Carlos Ávila Puerta" userId="a0c02b1d-cba7-47d8-aa98-8e4c7e06c0c6" providerId="ADAL" clId="{E341A3FB-733B-485C-A59A-F19371CCEB6B}" dt="2024-05-03T10:51:05.194" v="77" actId="478"/>
          <ac:picMkLst>
            <pc:docMk/>
            <pc:sldMk cId="2608077538" sldId="257"/>
            <ac:picMk id="5" creationId="{415B0F86-DECE-CA42-D91E-88E490CDDC32}"/>
          </ac:picMkLst>
        </pc:picChg>
        <pc:picChg chg="add mod">
          <ac:chgData name="Juan Carlos Ávila Puerta" userId="a0c02b1d-cba7-47d8-aa98-8e4c7e06c0c6" providerId="ADAL" clId="{E341A3FB-733B-485C-A59A-F19371CCEB6B}" dt="2024-05-03T15:08:45.029" v="339" actId="1076"/>
          <ac:picMkLst>
            <pc:docMk/>
            <pc:sldMk cId="2608077538" sldId="257"/>
            <ac:picMk id="13" creationId="{CD19FD70-5BAF-ABCB-F696-893745724B1D}"/>
          </ac:picMkLst>
        </pc:picChg>
        <pc:picChg chg="add mod">
          <ac:chgData name="Juan Carlos Ávila Puerta" userId="a0c02b1d-cba7-47d8-aa98-8e4c7e06c0c6" providerId="ADAL" clId="{E341A3FB-733B-485C-A59A-F19371CCEB6B}" dt="2024-05-03T11:12:58.588" v="236" actId="1076"/>
          <ac:picMkLst>
            <pc:docMk/>
            <pc:sldMk cId="2608077538" sldId="257"/>
            <ac:picMk id="17" creationId="{4B0A62C9-1B62-BCAF-6D70-BAC18C94497F}"/>
          </ac:picMkLst>
        </pc:picChg>
        <pc:picChg chg="add mod">
          <ac:chgData name="Juan Carlos Ávila Puerta" userId="a0c02b1d-cba7-47d8-aa98-8e4c7e06c0c6" providerId="ADAL" clId="{E341A3FB-733B-485C-A59A-F19371CCEB6B}" dt="2024-05-03T11:22:18.209" v="331" actId="1076"/>
          <ac:picMkLst>
            <pc:docMk/>
            <pc:sldMk cId="2608077538" sldId="257"/>
            <ac:picMk id="19" creationId="{9B962238-A1F9-104E-2FD9-F6592DDD4679}"/>
          </ac:picMkLst>
        </pc:picChg>
        <pc:picChg chg="add mod">
          <ac:chgData name="Juan Carlos Ávila Puerta" userId="a0c02b1d-cba7-47d8-aa98-8e4c7e06c0c6" providerId="ADAL" clId="{E341A3FB-733B-485C-A59A-F19371CCEB6B}" dt="2024-05-03T11:20:20.203" v="326" actId="1076"/>
          <ac:picMkLst>
            <pc:docMk/>
            <pc:sldMk cId="2608077538" sldId="257"/>
            <ac:picMk id="25" creationId="{520AEB2B-2C34-2E98-F949-9FBD8EF0BD78}"/>
          </ac:picMkLst>
        </pc:picChg>
        <pc:picChg chg="add mod">
          <ac:chgData name="Juan Carlos Ávila Puerta" userId="a0c02b1d-cba7-47d8-aa98-8e4c7e06c0c6" providerId="ADAL" clId="{E341A3FB-733B-485C-A59A-F19371CCEB6B}" dt="2024-05-03T11:22:35.173" v="333" actId="1076"/>
          <ac:picMkLst>
            <pc:docMk/>
            <pc:sldMk cId="2608077538" sldId="257"/>
            <ac:picMk id="27" creationId="{46E1DEBF-F433-8383-26D9-1A6386D7508F}"/>
          </ac:picMkLst>
        </pc:picChg>
        <pc:picChg chg="add mod">
          <ac:chgData name="Juan Carlos Ávila Puerta" userId="a0c02b1d-cba7-47d8-aa98-8e4c7e06c0c6" providerId="ADAL" clId="{E341A3FB-733B-485C-A59A-F19371CCEB6B}" dt="2024-05-03T11:22:18.209" v="331" actId="1076"/>
          <ac:picMkLst>
            <pc:docMk/>
            <pc:sldMk cId="2608077538" sldId="257"/>
            <ac:picMk id="29" creationId="{210F00CD-3C6D-8D95-22C5-274FDF3CED4F}"/>
          </ac:picMkLst>
        </pc:picChg>
        <pc:picChg chg="add mod ord">
          <ac:chgData name="Juan Carlos Ávila Puerta" userId="a0c02b1d-cba7-47d8-aa98-8e4c7e06c0c6" providerId="ADAL" clId="{E341A3FB-733B-485C-A59A-F19371CCEB6B}" dt="2024-05-03T11:22:35.173" v="333" actId="1076"/>
          <ac:picMkLst>
            <pc:docMk/>
            <pc:sldMk cId="2608077538" sldId="257"/>
            <ac:picMk id="1026" creationId="{60A8EAC1-AB12-C966-FB04-7A314AE9B4D7}"/>
          </ac:picMkLst>
        </pc:picChg>
        <pc:picChg chg="add mod">
          <ac:chgData name="Juan Carlos Ávila Puerta" userId="a0c02b1d-cba7-47d8-aa98-8e4c7e06c0c6" providerId="ADAL" clId="{E341A3FB-733B-485C-A59A-F19371CCEB6B}" dt="2024-05-03T15:08:45.029" v="339" actId="1076"/>
          <ac:picMkLst>
            <pc:docMk/>
            <pc:sldMk cId="2608077538" sldId="257"/>
            <ac:picMk id="1028" creationId="{B29D8B10-39C0-6CB2-883E-6F91D1B7E9ED}"/>
          </ac:picMkLst>
        </pc:picChg>
      </pc:sldChg>
      <pc:sldChg chg="addSp delSp modSp new del mod">
        <pc:chgData name="Juan Carlos Ávila Puerta" userId="a0c02b1d-cba7-47d8-aa98-8e4c7e06c0c6" providerId="ADAL" clId="{E341A3FB-733B-485C-A59A-F19371CCEB6B}" dt="2024-05-03T10:55:22.062" v="88" actId="47"/>
        <pc:sldMkLst>
          <pc:docMk/>
          <pc:sldMk cId="2414289602" sldId="258"/>
        </pc:sldMkLst>
        <pc:spChg chg="add mod">
          <ac:chgData name="Juan Carlos Ávila Puerta" userId="a0c02b1d-cba7-47d8-aa98-8e4c7e06c0c6" providerId="ADAL" clId="{E341A3FB-733B-485C-A59A-F19371CCEB6B}" dt="2024-05-03T10:54:19.022" v="87" actId="14100"/>
          <ac:spMkLst>
            <pc:docMk/>
            <pc:sldMk cId="2414289602" sldId="258"/>
            <ac:spMk id="2" creationId="{5F1FAB16-43B5-8826-CB94-654AC98F03EA}"/>
          </ac:spMkLst>
        </pc:spChg>
        <pc:spChg chg="del">
          <ac:chgData name="Juan Carlos Ávila Puerta" userId="a0c02b1d-cba7-47d8-aa98-8e4c7e06c0c6" providerId="ADAL" clId="{E341A3FB-733B-485C-A59A-F19371CCEB6B}" dt="2024-05-03T10:50:43.845" v="67" actId="478"/>
          <ac:spMkLst>
            <pc:docMk/>
            <pc:sldMk cId="2414289602" sldId="258"/>
            <ac:spMk id="2" creationId="{BDADF709-DDEC-F1B5-8CF9-6671E13C3EC4}"/>
          </ac:spMkLst>
        </pc:spChg>
        <pc:spChg chg="del">
          <ac:chgData name="Juan Carlos Ávila Puerta" userId="a0c02b1d-cba7-47d8-aa98-8e4c7e06c0c6" providerId="ADAL" clId="{E341A3FB-733B-485C-A59A-F19371CCEB6B}" dt="2024-05-03T10:50:45.411" v="68" actId="478"/>
          <ac:spMkLst>
            <pc:docMk/>
            <pc:sldMk cId="2414289602" sldId="258"/>
            <ac:spMk id="3" creationId="{124CBC23-5D74-47F0-A413-F26E38E8D012}"/>
          </ac:spMkLst>
        </pc:spChg>
        <pc:picChg chg="add mod">
          <ac:chgData name="Juan Carlos Ávila Puerta" userId="a0c02b1d-cba7-47d8-aa98-8e4c7e06c0c6" providerId="ADAL" clId="{E341A3FB-733B-485C-A59A-F19371CCEB6B}" dt="2024-05-03T10:53:42.655" v="85" actId="1076"/>
          <ac:picMkLst>
            <pc:docMk/>
            <pc:sldMk cId="2414289602" sldId="258"/>
            <ac:picMk id="4" creationId="{924908C1-7242-6895-023B-AE73E0F149AB}"/>
          </ac:picMkLst>
        </pc:picChg>
      </pc:sldChg>
      <pc:sldChg chg="new">
        <pc:chgData name="Juan Carlos Ávila Puerta" userId="a0c02b1d-cba7-47d8-aa98-8e4c7e06c0c6" providerId="ADAL" clId="{E341A3FB-733B-485C-A59A-F19371CCEB6B}" dt="2024-05-03T11:23:40.461" v="337" actId="680"/>
        <pc:sldMkLst>
          <pc:docMk/>
          <pc:sldMk cId="267880480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1F547-5D96-E5C7-D50E-27AB32A29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58DF4-801B-D55B-B68A-9AE59F15B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2ABD7-9277-A04A-BECF-C074905A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20EE-B017-4D6C-A302-12C6467CCA11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F791A-013D-0868-C2DA-455D83BC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B91D0F-AB76-5E00-C4FF-7CF2E978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F790-CFD6-4C4D-8F25-4AED527132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86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65F11-2295-A576-1911-594E407C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4D8D35-3F09-C99F-30C8-5DA415541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D4100-8763-1165-DB42-760B58E5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20EE-B017-4D6C-A302-12C6467CCA11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C8BC6-4163-57A2-F8C4-7FB6DD4E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A0986D-EDBE-615C-0903-3238A1B5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F790-CFD6-4C4D-8F25-4AED527132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48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E49D54-CA8F-BEC4-CF8A-05D6242AD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AE1606-A813-5020-5102-F85F3D954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63439F-7591-3202-C472-D019299D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20EE-B017-4D6C-A302-12C6467CCA11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B634FF-C2C0-4630-5529-19DAEB6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EE281-5D5D-A0F6-B465-FC871812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F790-CFD6-4C4D-8F25-4AED527132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46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82BB7-86A2-8682-78BE-9BB3D0E3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01900-E480-7671-5951-87CC447A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2AD8E-C340-C361-2C2C-9CC5BEB5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20EE-B017-4D6C-A302-12C6467CCA11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C82079-00E4-81B3-FEB0-9F77077E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2BFBD-8C23-0883-BE9A-5F6184B6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F790-CFD6-4C4D-8F25-4AED527132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0D468-3039-97D7-C537-679CAA4D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6DECF3-D40C-9E1A-EBF0-281BAFB0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9E82DB-D2F6-0127-E91C-C3F15DFB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20EE-B017-4D6C-A302-12C6467CCA11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CD6FC-B948-836D-4008-2CB1C0B1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07CDB6-0A95-CFD6-7ED9-B5666278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F790-CFD6-4C4D-8F25-4AED527132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9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0301B-A95D-2C79-8198-5EFF792A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2556D-C9F6-89BA-5F2C-392072800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2F4E23-F7B7-2D77-03AE-D8763D706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373B66-C965-5015-5105-03A522BF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20EE-B017-4D6C-A302-12C6467CCA11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19298F-C192-1ECA-630E-FF4ABC0E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F4CD3F-A8B0-5FBC-C2B4-1A8135CB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F790-CFD6-4C4D-8F25-4AED527132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73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5A11F-BE6A-3CC4-98DD-4B7D8E3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3379C8-1CF6-A4F6-42C6-4EC566D95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C26450-B58A-CE78-0AFE-AFB2821A2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1FB3C8-5A25-54D9-63DC-A93FCE6D7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A61C68-A1B3-3FF2-6583-260730098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7BF0F8-27CE-445C-C11A-5E1D3DBA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20EE-B017-4D6C-A302-12C6467CCA11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19381D-E510-7D55-A818-38B4E7C9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270EFE-88F8-6574-1273-9F6F222C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F790-CFD6-4C4D-8F25-4AED527132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3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2B95A-E4A5-A1E1-1CA8-CBDF881D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AD5C10-0CD7-4D73-BEDD-62B7B797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20EE-B017-4D6C-A302-12C6467CCA11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4D6BA4-B774-A334-763E-C4C59BCB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31CEBE-4213-C050-9F2A-979D0DE1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F790-CFD6-4C4D-8F25-4AED527132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66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416F7F-787A-D569-ED5C-A773D91A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20EE-B017-4D6C-A302-12C6467CCA11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B11EE0-A10A-D46B-6C35-215B6E56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ED40A5-4683-F72B-2419-E1BB780E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F790-CFD6-4C4D-8F25-4AED527132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1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7E9B1-357F-024C-B09F-F59F86F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038DE8-BE82-092F-CC85-7E06D408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F25A7E-4CD2-0B4A-480A-96074F72A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19848F-71B6-D64C-2F7C-06C8FC94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20EE-B017-4D6C-A302-12C6467CCA11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25CDCB-0FBF-70AD-064B-C2C43696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B4212B-A412-580F-61A8-BD3B051B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F790-CFD6-4C4D-8F25-4AED527132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70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B79F2-63C0-40C5-1D03-6D700541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4B39B8-8C72-FF17-03F5-412FAD2E7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050C20-8475-F634-91F4-9BA9305D6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40A4FD-B02E-75F2-07D4-386013EB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20EE-B017-4D6C-A302-12C6467CCA11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3531F0-96FA-0D6F-737B-CD38D91A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9741F2-001D-5416-7CCB-7FEC0BC3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F790-CFD6-4C4D-8F25-4AED527132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38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9CCA5E-21D7-D9F9-E23A-637B214C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21EEB2-9621-7297-EE82-809FC1C3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87247-8002-4D12-0C73-F2D798047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420EE-B017-4D6C-A302-12C6467CCA11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44097-9862-4734-306C-C4056E3A8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4BE44-349D-1429-34D8-5B1B7F66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FF790-CFD6-4C4D-8F25-4AED527132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2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in/alejandrogarciagallegolinkedn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hyperlink" Target="http://www.linkedin.com/in/jcoque" TargetMode="External"/><Relationship Id="rId5" Type="http://schemas.openxmlformats.org/officeDocument/2006/relationships/image" Target="../media/image5.jpeg"/><Relationship Id="rId10" Type="http://schemas.openxmlformats.org/officeDocument/2006/relationships/hyperlink" Target="linkedin.com/in/juan-carlos-&#225;vila-puerta-a4215b239" TargetMode="External"/><Relationship Id="rId4" Type="http://schemas.openxmlformats.org/officeDocument/2006/relationships/image" Target="../media/image4.jpeg"/><Relationship Id="rId9" Type="http://schemas.openxmlformats.org/officeDocument/2006/relationships/hyperlink" Target="https://www.linkedin.com/in/chantal-lopez-cerver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F6E723A7-982C-204B-E5BF-E4B408C5D9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99B2FBB-DCD3-EAAD-39E4-DF0FF7694BA9}"/>
              </a:ext>
            </a:extLst>
          </p:cNvPr>
          <p:cNvSpPr txBox="1"/>
          <p:nvPr/>
        </p:nvSpPr>
        <p:spPr>
          <a:xfrm>
            <a:off x="1013501" y="1300380"/>
            <a:ext cx="66526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i="1" dirty="0">
                <a:solidFill>
                  <a:srgbClr val="135776"/>
                </a:solidFill>
                <a:latin typeface="Nasalization Rg" panose="020B0604020202020204" pitchFamily="34" charset="0"/>
                <a:cs typeface="Times New Roman"/>
              </a:rPr>
              <a:t>T</a:t>
            </a:r>
            <a:r>
              <a:rPr lang="es-ES" sz="4800" i="1" dirty="0">
                <a:solidFill>
                  <a:srgbClr val="135776"/>
                </a:solidFill>
                <a:effectLst/>
                <a:latin typeface="Nasalization Rg" panose="020B0604020202020204" pitchFamily="34" charset="0"/>
                <a:cs typeface="Times New Roman"/>
              </a:rPr>
              <a:t>ransformamos</a:t>
            </a:r>
            <a:r>
              <a:rPr lang="es-ES" sz="4800" b="0" i="1" dirty="0">
                <a:effectLst/>
                <a:latin typeface="Nasalization Rg" panose="020B0604020202020204" pitchFamily="34" charset="0"/>
                <a:cs typeface="Times New Roman"/>
              </a:rPr>
              <a:t> </a:t>
            </a:r>
          </a:p>
          <a:p>
            <a:r>
              <a:rPr lang="es-ES" sz="4800" b="0" i="1" dirty="0">
                <a:effectLst/>
                <a:latin typeface="Nasalization Rg" panose="020B0604020202020204" pitchFamily="34" charset="0"/>
                <a:cs typeface="Times New Roman"/>
              </a:rPr>
              <a:t>los </a:t>
            </a:r>
            <a:r>
              <a:rPr lang="es-ES" sz="4800" b="0" i="1" dirty="0">
                <a:solidFill>
                  <a:srgbClr val="135776"/>
                </a:solidFill>
                <a:effectLst/>
                <a:latin typeface="Nasalization Rg" panose="020B0604020202020204" pitchFamily="34" charset="0"/>
                <a:cs typeface="Times New Roman"/>
              </a:rPr>
              <a:t>retos</a:t>
            </a:r>
            <a:r>
              <a:rPr lang="es-ES" sz="4800" b="0" i="1" dirty="0">
                <a:effectLst/>
                <a:latin typeface="Nasalization Rg" panose="020B0604020202020204" pitchFamily="34" charset="0"/>
                <a:cs typeface="Times New Roman"/>
              </a:rPr>
              <a:t> de </a:t>
            </a:r>
          </a:p>
          <a:p>
            <a:r>
              <a:rPr lang="es-ES" sz="4800" b="0" i="1" dirty="0">
                <a:effectLst/>
                <a:latin typeface="Nasalization Rg" panose="020B0604020202020204" pitchFamily="34" charset="0"/>
                <a:cs typeface="Times New Roman"/>
              </a:rPr>
              <a:t>hoy en </a:t>
            </a:r>
            <a:r>
              <a:rPr lang="es-ES" sz="4800" i="1" dirty="0">
                <a:latin typeface="Nasalization Rg" panose="020B0604020202020204" pitchFamily="34" charset="0"/>
                <a:cs typeface="Times New Roman"/>
              </a:rPr>
              <a:t>las </a:t>
            </a:r>
            <a:r>
              <a:rPr lang="es-ES" sz="4800" i="1" dirty="0">
                <a:solidFill>
                  <a:srgbClr val="135776"/>
                </a:solidFill>
                <a:latin typeface="Nasalization Rg" panose="020B0604020202020204" pitchFamily="34" charset="0"/>
                <a:cs typeface="Times New Roman"/>
              </a:rPr>
              <a:t>soluciones </a:t>
            </a:r>
          </a:p>
          <a:p>
            <a:r>
              <a:rPr lang="es-ES" sz="4800" b="0" i="1" dirty="0">
                <a:effectLst/>
                <a:latin typeface="Nasalization Rg" panose="020B0604020202020204" pitchFamily="34" charset="0"/>
                <a:cs typeface="Times New Roman"/>
              </a:rPr>
              <a:t>del mañana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328043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2BDA5B-0024-EDBA-93E8-FA644C8D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533514"/>
            <a:ext cx="9617105" cy="1999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Nuestro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equipo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Imagen 12" descr="Un hombre con traje sonriendo&#10;&#10;Descripción generada automáticamente">
            <a:extLst>
              <a:ext uri="{FF2B5EF4-FFF2-40B4-BE49-F238E27FC236}">
                <a16:creationId xmlns:a16="http://schemas.microsoft.com/office/drawing/2014/main" id="{CD19FD70-5BAF-ABCB-F696-893745724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>
          <a:xfrm>
            <a:off x="898211" y="3274069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17" name="Imagen 16" descr="Una persona con una camisa blanca&#10;&#10;Descripción generada automáticamente">
            <a:extLst>
              <a:ext uri="{FF2B5EF4-FFF2-40B4-BE49-F238E27FC236}">
                <a16:creationId xmlns:a16="http://schemas.microsoft.com/office/drawing/2014/main" id="{4B0A62C9-1B62-BCAF-6D70-BAC18C9449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>
          <a:xfrm>
            <a:off x="3594811" y="3274069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1026" name="Picture 2" descr="imagen de perfil">
            <a:extLst>
              <a:ext uri="{FF2B5EF4-FFF2-40B4-BE49-F238E27FC236}">
                <a16:creationId xmlns:a16="http://schemas.microsoft.com/office/drawing/2014/main" id="{60A8EAC1-AB12-C966-FB04-7A314AE9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 bwMode="auto">
          <a:xfrm>
            <a:off x="9032285" y="3302662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 descr="Un hombre sonriendo&#10;&#10;Descripción generada automáticamente">
            <a:extLst>
              <a:ext uri="{FF2B5EF4-FFF2-40B4-BE49-F238E27FC236}">
                <a16:creationId xmlns:a16="http://schemas.microsoft.com/office/drawing/2014/main" id="{9B962238-A1F9-104E-2FD9-F6592DDD46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0" r="9253" b="3"/>
          <a:stretch/>
        </p:blipFill>
        <p:spPr>
          <a:xfrm>
            <a:off x="6313548" y="3315905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D5728FFB-1D2B-C368-4715-21D27C09E5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0903131" y="383641"/>
            <a:ext cx="1195114" cy="1195114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2369C9D4-EB37-12AC-CF49-E576B881AFF7}"/>
              </a:ext>
            </a:extLst>
          </p:cNvPr>
          <p:cNvSpPr txBox="1">
            <a:spLocks/>
          </p:cNvSpPr>
          <p:nvPr/>
        </p:nvSpPr>
        <p:spPr>
          <a:xfrm>
            <a:off x="655220" y="5598838"/>
            <a:ext cx="4408228" cy="4348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Logo LinkedIn – Logos PNG">
            <a:extLst>
              <a:ext uri="{FF2B5EF4-FFF2-40B4-BE49-F238E27FC236}">
                <a16:creationId xmlns:a16="http://schemas.microsoft.com/office/drawing/2014/main" id="{B29D8B10-39C0-6CB2-883E-6F91D1B7E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62" y="5598837"/>
            <a:ext cx="340739" cy="3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5FEBA0A-A1DE-42ED-DB5E-BED2FE41E89F}"/>
              </a:ext>
            </a:extLst>
          </p:cNvPr>
          <p:cNvSpPr txBox="1"/>
          <p:nvPr/>
        </p:nvSpPr>
        <p:spPr>
          <a:xfrm>
            <a:off x="1510307" y="5598837"/>
            <a:ext cx="131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8"/>
              </a:rPr>
              <a:t>Alejandro</a:t>
            </a:r>
            <a:endParaRPr lang="es-ES" dirty="0"/>
          </a:p>
        </p:txBody>
      </p:sp>
      <p:pic>
        <p:nvPicPr>
          <p:cNvPr id="25" name="Picture 4" descr="Logo LinkedIn – Logos PNG">
            <a:extLst>
              <a:ext uri="{FF2B5EF4-FFF2-40B4-BE49-F238E27FC236}">
                <a16:creationId xmlns:a16="http://schemas.microsoft.com/office/drawing/2014/main" id="{520AEB2B-2C34-2E98-F949-9FBD8EF0B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74" y="5598837"/>
            <a:ext cx="340739" cy="3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DE0CD26B-7900-0FEE-BA34-5321AFBB55C6}"/>
              </a:ext>
            </a:extLst>
          </p:cNvPr>
          <p:cNvSpPr txBox="1"/>
          <p:nvPr/>
        </p:nvSpPr>
        <p:spPr>
          <a:xfrm>
            <a:off x="4302819" y="5598837"/>
            <a:ext cx="131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9"/>
              </a:rPr>
              <a:t>Chantal</a:t>
            </a:r>
            <a:endParaRPr lang="es-ES" dirty="0"/>
          </a:p>
        </p:txBody>
      </p:sp>
      <p:pic>
        <p:nvPicPr>
          <p:cNvPr id="27" name="Picture 4" descr="Logo LinkedIn – Logos PNG">
            <a:extLst>
              <a:ext uri="{FF2B5EF4-FFF2-40B4-BE49-F238E27FC236}">
                <a16:creationId xmlns:a16="http://schemas.microsoft.com/office/drawing/2014/main" id="{46E1DEBF-F433-8383-26D9-1A6386D75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316" y="5598837"/>
            <a:ext cx="340739" cy="3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ECFC0E3F-637D-999A-FC63-BAF68F247299}"/>
              </a:ext>
            </a:extLst>
          </p:cNvPr>
          <p:cNvSpPr txBox="1"/>
          <p:nvPr/>
        </p:nvSpPr>
        <p:spPr>
          <a:xfrm>
            <a:off x="9748189" y="5598837"/>
            <a:ext cx="137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10"/>
              </a:rPr>
              <a:t>Juan Carlos</a:t>
            </a:r>
            <a:endParaRPr lang="es-ES" dirty="0"/>
          </a:p>
        </p:txBody>
      </p:sp>
      <p:pic>
        <p:nvPicPr>
          <p:cNvPr id="29" name="Picture 4" descr="Logo LinkedIn – Logos PNG">
            <a:extLst>
              <a:ext uri="{FF2B5EF4-FFF2-40B4-BE49-F238E27FC236}">
                <a16:creationId xmlns:a16="http://schemas.microsoft.com/office/drawing/2014/main" id="{210F00CD-3C6D-8D95-22C5-274FDF3C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76" y="5598837"/>
            <a:ext cx="340739" cy="3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D53AE20-9BD9-1FB9-617F-85520B44AF84}"/>
              </a:ext>
            </a:extLst>
          </p:cNvPr>
          <p:cNvSpPr txBox="1"/>
          <p:nvPr/>
        </p:nvSpPr>
        <p:spPr>
          <a:xfrm>
            <a:off x="7131221" y="5598837"/>
            <a:ext cx="131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11"/>
              </a:rPr>
              <a:t>Coque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807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07C05-A5B4-A0BE-5732-C3882703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8FC38-010C-CC83-6DE0-901D2040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8804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Nasalization Rg</vt:lpstr>
      <vt:lpstr>Times New Roman</vt:lpstr>
      <vt:lpstr>Tema de Office</vt:lpstr>
      <vt:lpstr>Presentación de PowerPoint</vt:lpstr>
      <vt:lpstr>Nuestro equipo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Ávila Puerta</dc:creator>
  <cp:lastModifiedBy>Juan Carlos Ávila Puerta</cp:lastModifiedBy>
  <cp:revision>1</cp:revision>
  <dcterms:created xsi:type="dcterms:W3CDTF">2024-05-03T10:33:30Z</dcterms:created>
  <dcterms:modified xsi:type="dcterms:W3CDTF">2024-05-03T15:11:01Z</dcterms:modified>
</cp:coreProperties>
</file>