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0B5A7-779D-46BC-BE17-0576B8543ED3}" v="4" dt="2024-05-06T06:08:5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Coque" userId="b45cc32f4dafb3dd" providerId="LiveId" clId="{4560B5A7-779D-46BC-BE17-0576B8543ED3}"/>
    <pc:docChg chg="custSel modSld">
      <pc:chgData name="Javier Coque" userId="b45cc32f4dafb3dd" providerId="LiveId" clId="{4560B5A7-779D-46BC-BE17-0576B8543ED3}" dt="2024-05-06T06:09:09.245" v="53" actId="14100"/>
      <pc:docMkLst>
        <pc:docMk/>
      </pc:docMkLst>
      <pc:sldChg chg="addSp delSp modSp mod">
        <pc:chgData name="Javier Coque" userId="b45cc32f4dafb3dd" providerId="LiveId" clId="{4560B5A7-779D-46BC-BE17-0576B8543ED3}" dt="2024-05-06T06:09:09.245" v="53" actId="14100"/>
        <pc:sldMkLst>
          <pc:docMk/>
          <pc:sldMk cId="3678467504" sldId="256"/>
        </pc:sldMkLst>
        <pc:spChg chg="del">
          <ac:chgData name="Javier Coque" userId="b45cc32f4dafb3dd" providerId="LiveId" clId="{4560B5A7-779D-46BC-BE17-0576B8543ED3}" dt="2024-05-06T06:02:44.010" v="0" actId="478"/>
          <ac:spMkLst>
            <pc:docMk/>
            <pc:sldMk cId="3678467504" sldId="256"/>
            <ac:spMk id="2" creationId="{F201F21C-BD8E-0DAE-177E-F4EAD29693D3}"/>
          </ac:spMkLst>
        </pc:spChg>
        <pc:spChg chg="del">
          <ac:chgData name="Javier Coque" userId="b45cc32f4dafb3dd" providerId="LiveId" clId="{4560B5A7-779D-46BC-BE17-0576B8543ED3}" dt="2024-05-06T06:02:45.718" v="1" actId="478"/>
          <ac:spMkLst>
            <pc:docMk/>
            <pc:sldMk cId="3678467504" sldId="256"/>
            <ac:spMk id="3" creationId="{B447B824-8939-B533-C1D9-6021D668B94C}"/>
          </ac:spMkLst>
        </pc:spChg>
        <pc:spChg chg="add">
          <ac:chgData name="Javier Coque" userId="b45cc32f4dafb3dd" providerId="LiveId" clId="{4560B5A7-779D-46BC-BE17-0576B8543ED3}" dt="2024-05-06T06:03:04.168" v="2" actId="11529"/>
          <ac:spMkLst>
            <pc:docMk/>
            <pc:sldMk cId="3678467504" sldId="256"/>
            <ac:spMk id="4" creationId="{85908F8F-A52B-D28E-1505-00BD721D332D}"/>
          </ac:spMkLst>
        </pc:spChg>
        <pc:spChg chg="add mod">
          <ac:chgData name="Javier Coque" userId="b45cc32f4dafb3dd" providerId="LiveId" clId="{4560B5A7-779D-46BC-BE17-0576B8543ED3}" dt="2024-05-06T06:08:25.905" v="36" actId="1076"/>
          <ac:spMkLst>
            <pc:docMk/>
            <pc:sldMk cId="3678467504" sldId="256"/>
            <ac:spMk id="5" creationId="{E69C640C-2F97-C51D-9796-C2EFD379314E}"/>
          </ac:spMkLst>
        </pc:spChg>
        <pc:spChg chg="add mod">
          <ac:chgData name="Javier Coque" userId="b45cc32f4dafb3dd" providerId="LiveId" clId="{4560B5A7-779D-46BC-BE17-0576B8543ED3}" dt="2024-05-06T06:08:28.548" v="37" actId="1076"/>
          <ac:spMkLst>
            <pc:docMk/>
            <pc:sldMk cId="3678467504" sldId="256"/>
            <ac:spMk id="6" creationId="{8F1845E7-5F7B-E768-1174-F7B1A4920445}"/>
          </ac:spMkLst>
        </pc:spChg>
        <pc:spChg chg="add mod">
          <ac:chgData name="Javier Coque" userId="b45cc32f4dafb3dd" providerId="LiveId" clId="{4560B5A7-779D-46BC-BE17-0576B8543ED3}" dt="2024-05-06T06:09:06.401" v="52" actId="1076"/>
          <ac:spMkLst>
            <pc:docMk/>
            <pc:sldMk cId="3678467504" sldId="256"/>
            <ac:spMk id="9" creationId="{E1CCE6B4-4F5E-A7C4-99AE-00DFED9B44AD}"/>
          </ac:spMkLst>
        </pc:spChg>
        <pc:spChg chg="add mod">
          <ac:chgData name="Javier Coque" userId="b45cc32f4dafb3dd" providerId="LiveId" clId="{4560B5A7-779D-46BC-BE17-0576B8543ED3}" dt="2024-05-06T06:08:58.074" v="40" actId="1076"/>
          <ac:spMkLst>
            <pc:docMk/>
            <pc:sldMk cId="3678467504" sldId="256"/>
            <ac:spMk id="10" creationId="{2F7287D3-1C14-60D4-6E6F-9096F7CF5826}"/>
          </ac:spMkLst>
        </pc:spChg>
        <pc:spChg chg="add mod">
          <ac:chgData name="Javier Coque" userId="b45cc32f4dafb3dd" providerId="LiveId" clId="{4560B5A7-779D-46BC-BE17-0576B8543ED3}" dt="2024-05-06T06:09:09.245" v="53" actId="14100"/>
          <ac:spMkLst>
            <pc:docMk/>
            <pc:sldMk cId="3678467504" sldId="256"/>
            <ac:spMk id="11" creationId="{2C781484-1364-6C0A-E0A1-3F061A01E369}"/>
          </ac:spMkLst>
        </pc:spChg>
        <pc:picChg chg="add mod">
          <ac:chgData name="Javier Coque" userId="b45cc32f4dafb3dd" providerId="LiveId" clId="{4560B5A7-779D-46BC-BE17-0576B8543ED3}" dt="2024-05-06T06:08:46.662" v="38" actId="207"/>
          <ac:picMkLst>
            <pc:docMk/>
            <pc:sldMk cId="3678467504" sldId="256"/>
            <ac:picMk id="8" creationId="{9A692B95-FC65-B4D6-4409-1D7B9DE28F33}"/>
          </ac:picMkLst>
        </pc:picChg>
        <pc:picChg chg="add mod">
          <ac:chgData name="Javier Coque" userId="b45cc32f4dafb3dd" providerId="LiveId" clId="{4560B5A7-779D-46BC-BE17-0576B8543ED3}" dt="2024-05-06T06:08:58.074" v="40" actId="1076"/>
          <ac:picMkLst>
            <pc:docMk/>
            <pc:sldMk cId="3678467504" sldId="256"/>
            <ac:picMk id="12" creationId="{ADB24391-0CCE-1BD1-A988-212404A4DE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9D7C9-1949-71BB-01AA-A4FDDB562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044512-7DF3-18FF-8B6A-E20A0B691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27F0B-CF65-87BB-BF9A-6046C327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54B-ADB3-48AB-B029-C5B608515C35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06EB35-3E51-3AB8-B825-B5840928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B4ADF-88FF-032B-4AF0-68DEF88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994-2C51-43DE-88E2-D3EECBA769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C7033-7157-D84F-1FD2-2DD82F31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D24728-966B-8584-A97A-53DFB855F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60201C-E110-94D0-BA74-BC86B7B8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54B-ADB3-48AB-B029-C5B608515C35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70741D-73F4-6A4A-059F-B20CB3AE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F0BBF-8715-C3E5-15A4-E1299617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994-2C51-43DE-88E2-D3EECBA769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04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656AB9-77D7-F0AF-FFF8-B0BDD255F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4A318C-035B-245B-D31E-251BEF2E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842A8-EDBB-1967-A22C-A7B07E70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54B-ADB3-48AB-B029-C5B608515C35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BFC99-F42D-EEAF-E165-D8AC67C5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3A3D59-6DED-F209-73F3-1A0B5A89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994-2C51-43DE-88E2-D3EECBA769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794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E0686-696B-4DF8-7456-4190F6FA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8C1983-7010-3196-D4A9-2D06BDA1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2E301-077E-2549-1444-64BD3118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54B-ADB3-48AB-B029-C5B608515C35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F8684-7D2B-6BDE-86A2-F06C02D9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77AB78-7440-95CC-3487-DDB96463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994-2C51-43DE-88E2-D3EECBA769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05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AC30B-327A-8176-49EF-FE833A97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70B103-C464-BDC4-1313-8E63E436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78917A-63B8-3184-9446-F2D36572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54B-ADB3-48AB-B029-C5B608515C35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7D104-4512-521F-F5AC-03724979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7C494A-88DC-965C-8599-253B4B1E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994-2C51-43DE-88E2-D3EECBA769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8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60727-552F-2D9A-443F-22B468F47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5BB44-2DDC-42E2-23A9-593143DE9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5E6CE4-4DAB-F9DF-8ABA-16F7A885C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CAD857-72C6-96C0-A2C6-9BB88128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54B-ADB3-48AB-B029-C5B608515C35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349748-1F11-8DEE-3C9D-4733BC31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B73104-982A-1E55-5C7B-CF12AE3B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994-2C51-43DE-88E2-D3EECBA769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592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7BD7C-85B4-6163-A0AA-67DCAF35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B3CFF4-4BB8-7A1F-3504-479FB6208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753840-E573-0B5F-8C3F-171FFB396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DC1DCA-2682-4CE0-066A-B86C861AE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589DCC-3A26-602C-7DB5-4ECAC4266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621B2D-7846-9D0E-EE5B-25D22C16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54B-ADB3-48AB-B029-C5B608515C35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A5DC85-14A3-5D54-3BC1-519C7616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BA4D0E-F65C-542D-66D6-06852639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994-2C51-43DE-88E2-D3EECBA769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949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BDFDB-090E-212B-4B99-D00F24CD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68A58C-5B1C-4672-EE24-BAC6BAB6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54B-ADB3-48AB-B029-C5B608515C35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2464044-9081-5A59-570A-8E070DDF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014445-3E28-B3B7-B68E-E95C6B7B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994-2C51-43DE-88E2-D3EECBA769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68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22DB9F-1DA8-CC15-E869-870A01EF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54B-ADB3-48AB-B029-C5B608515C35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BAC2C0-F952-1739-441F-339E5B02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9469A0-30A0-B813-6D47-087C6E62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994-2C51-43DE-88E2-D3EECBA769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05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D6BFE-34AA-FD2C-739C-DF844C63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0AE33-B606-7154-1EBA-CE15878F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808B7B-4C8F-F15F-2DBD-B948C565E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E9607D-2B6E-7080-563C-9AEE8007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54B-ADB3-48AB-B029-C5B608515C35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DACE61-4C5C-C341-CB70-5E4DCAB7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7E36A2-746C-D67F-82D3-8A90FFDDD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994-2C51-43DE-88E2-D3EECBA769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6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12C1E-0397-C03E-3FDA-CF22E874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1E1AE3-7B48-18B4-57DE-0F7C09DCD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A2E170-F332-8B67-AC38-3D13EB426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C6D778-B560-82DA-3604-61D42300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954B-ADB3-48AB-B029-C5B608515C35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75458-D257-A27C-FCD0-61D60E79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882657-CD78-12B9-98E6-2AA70D15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5994-2C51-43DE-88E2-D3EECBA769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84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66F6AA-05B0-DE12-C3C6-F20F9492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A509B2-EAF0-4FD5-A9FD-32E8B498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5D8AB-0A61-409D-BD5B-AF8CDF541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AE954B-ADB3-48AB-B029-C5B608515C35}" type="datetimeFigureOut">
              <a:rPr lang="es-ES" smtClean="0"/>
              <a:t>06/05/2024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F0552-8FFC-2441-5948-4C4971A2F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A4985-9340-0C28-ED20-DFE04E8A8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275994-2C51-43DE-88E2-D3EECBA769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51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5908F8F-A52B-D28E-1505-00BD721D332D}"/>
              </a:ext>
            </a:extLst>
          </p:cNvPr>
          <p:cNvSpPr/>
          <p:nvPr/>
        </p:nvSpPr>
        <p:spPr>
          <a:xfrm>
            <a:off x="1079405" y="852523"/>
            <a:ext cx="2591945" cy="10037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9C640C-2F97-C51D-9796-C2EFD379314E}"/>
              </a:ext>
            </a:extLst>
          </p:cNvPr>
          <p:cNvSpPr txBox="1"/>
          <p:nvPr/>
        </p:nvSpPr>
        <p:spPr>
          <a:xfrm>
            <a:off x="1543478" y="860527"/>
            <a:ext cx="1237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3.000</a:t>
            </a:r>
            <a:endParaRPr lang="es-ES" sz="28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1845E7-5F7B-E768-1174-F7B1A4920445}"/>
              </a:ext>
            </a:extLst>
          </p:cNvPr>
          <p:cNvSpPr txBox="1"/>
          <p:nvPr/>
        </p:nvSpPr>
        <p:spPr>
          <a:xfrm>
            <a:off x="1694732" y="1391751"/>
            <a:ext cx="93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ova Cond" panose="020B0506020202020204" pitchFamily="34" charset="0"/>
              </a:rPr>
              <a:t>Ventas</a:t>
            </a:r>
            <a:endParaRPr lang="es-ES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8" name="Gráfico 7" descr="Euro con relleno sólido">
            <a:extLst>
              <a:ext uri="{FF2B5EF4-FFF2-40B4-BE49-F238E27FC236}">
                <a16:creationId xmlns:a16="http://schemas.microsoft.com/office/drawing/2014/main" id="{9A692B95-FC65-B4D6-4409-1D7B9DE28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1012" y="984023"/>
            <a:ext cx="701270" cy="701270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1CCE6B4-4F5E-A7C4-99AE-00DFED9B44AD}"/>
              </a:ext>
            </a:extLst>
          </p:cNvPr>
          <p:cNvSpPr/>
          <p:nvPr/>
        </p:nvSpPr>
        <p:spPr>
          <a:xfrm>
            <a:off x="7006962" y="889862"/>
            <a:ext cx="2591945" cy="10037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7287D3-1C14-60D4-6E6F-9096F7CF5826}"/>
              </a:ext>
            </a:extLst>
          </p:cNvPr>
          <p:cNvSpPr txBox="1"/>
          <p:nvPr/>
        </p:nvSpPr>
        <p:spPr>
          <a:xfrm>
            <a:off x="7471035" y="889862"/>
            <a:ext cx="1237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Nova" panose="020B0504020202020204" pitchFamily="34" charset="0"/>
              </a:rPr>
              <a:t>3.000</a:t>
            </a:r>
            <a:endParaRPr lang="es-ES" sz="28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781484-1364-6C0A-E0A1-3F061A01E369}"/>
              </a:ext>
            </a:extLst>
          </p:cNvPr>
          <p:cNvSpPr txBox="1"/>
          <p:nvPr/>
        </p:nvSpPr>
        <p:spPr>
          <a:xfrm>
            <a:off x="7622289" y="1421086"/>
            <a:ext cx="10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 Nova Cond" panose="020B0506020202020204" pitchFamily="34" charset="0"/>
              </a:rPr>
              <a:t>Compras</a:t>
            </a:r>
            <a:endParaRPr lang="es-ES" dirty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pic>
        <p:nvPicPr>
          <p:cNvPr id="12" name="Gráfico 11" descr="Euro con relleno sólido">
            <a:extLst>
              <a:ext uri="{FF2B5EF4-FFF2-40B4-BE49-F238E27FC236}">
                <a16:creationId xmlns:a16="http://schemas.microsoft.com/office/drawing/2014/main" id="{ADB24391-0CCE-1BD1-A988-212404A4D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8569" y="1013358"/>
            <a:ext cx="701270" cy="7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67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Nova</vt:lpstr>
      <vt:lpstr>Arial Nova Cond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Coque</dc:creator>
  <cp:lastModifiedBy>Javier Coque</cp:lastModifiedBy>
  <cp:revision>1</cp:revision>
  <dcterms:created xsi:type="dcterms:W3CDTF">2024-05-06T06:01:57Z</dcterms:created>
  <dcterms:modified xsi:type="dcterms:W3CDTF">2024-05-06T06:09:13Z</dcterms:modified>
</cp:coreProperties>
</file>