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0668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A5A"/>
    <a:srgbClr val="7F7F7F"/>
    <a:srgbClr val="F0F3F7"/>
    <a:srgbClr val="151515"/>
    <a:srgbClr val="303032"/>
    <a:srgbClr val="28282A"/>
    <a:srgbClr val="2E2D32"/>
    <a:srgbClr val="2D2C31"/>
    <a:srgbClr val="242426"/>
    <a:srgbClr val="272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9EAFE1-EBB1-4B4B-A812-AC28F24C821A}" v="5" dt="2024-06-01T12:59:53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9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201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Coque" userId="b45cc32f4dafb3dd" providerId="LiveId" clId="{158AFE70-16F2-4E6A-9003-417ABCBDD0CE}"/>
    <pc:docChg chg="undo custSel modSld">
      <pc:chgData name="Javier Coque" userId="b45cc32f4dafb3dd" providerId="LiveId" clId="{158AFE70-16F2-4E6A-9003-417ABCBDD0CE}" dt="2024-06-01T13:44:22.839" v="40"/>
      <pc:docMkLst>
        <pc:docMk/>
      </pc:docMkLst>
      <pc:sldChg chg="addSp delSp modSp mod">
        <pc:chgData name="Javier Coque" userId="b45cc32f4dafb3dd" providerId="LiveId" clId="{158AFE70-16F2-4E6A-9003-417ABCBDD0CE}" dt="2024-06-01T13:42:42.699" v="31"/>
        <pc:sldMkLst>
          <pc:docMk/>
          <pc:sldMk cId="3143408555" sldId="256"/>
        </pc:sldMkLst>
        <pc:picChg chg="add mod modCrop">
          <ac:chgData name="Javier Coque" userId="b45cc32f4dafb3dd" providerId="LiveId" clId="{158AFE70-16F2-4E6A-9003-417ABCBDD0CE}" dt="2024-06-01T13:42:42.699" v="31"/>
          <ac:picMkLst>
            <pc:docMk/>
            <pc:sldMk cId="3143408555" sldId="256"/>
            <ac:picMk id="6" creationId="{16F9CBA3-46DA-947B-7C86-FEEFCF6355DD}"/>
          </ac:picMkLst>
        </pc:picChg>
        <pc:picChg chg="del mod">
          <ac:chgData name="Javier Coque" userId="b45cc32f4dafb3dd" providerId="LiveId" clId="{158AFE70-16F2-4E6A-9003-417ABCBDD0CE}" dt="2024-06-01T13:38:00.897" v="9" actId="478"/>
          <ac:picMkLst>
            <pc:docMk/>
            <pc:sldMk cId="3143408555" sldId="256"/>
            <ac:picMk id="22" creationId="{E39C59FD-F7B1-B1F1-AA27-0F10796CC79B}"/>
          </ac:picMkLst>
        </pc:picChg>
      </pc:sldChg>
      <pc:sldChg chg="addSp delSp modSp mod">
        <pc:chgData name="Javier Coque" userId="b45cc32f4dafb3dd" providerId="LiveId" clId="{158AFE70-16F2-4E6A-9003-417ABCBDD0CE}" dt="2024-06-01T13:44:06.867" v="36"/>
        <pc:sldMkLst>
          <pc:docMk/>
          <pc:sldMk cId="231226728" sldId="257"/>
        </pc:sldMkLst>
        <pc:spChg chg="mod">
          <ac:chgData name="Javier Coque" userId="b45cc32f4dafb3dd" providerId="LiveId" clId="{158AFE70-16F2-4E6A-9003-417ABCBDD0CE}" dt="2024-06-01T13:44:01.550" v="34" actId="1076"/>
          <ac:spMkLst>
            <pc:docMk/>
            <pc:sldMk cId="231226728" sldId="257"/>
            <ac:spMk id="20" creationId="{1F41382D-80AC-2875-4F74-A7CE28E2F5F7}"/>
          </ac:spMkLst>
        </pc:spChg>
        <pc:picChg chg="add mod">
          <ac:chgData name="Javier Coque" userId="b45cc32f4dafb3dd" providerId="LiveId" clId="{158AFE70-16F2-4E6A-9003-417ABCBDD0CE}" dt="2024-06-01T13:43:56.784" v="32"/>
          <ac:picMkLst>
            <pc:docMk/>
            <pc:sldMk cId="231226728" sldId="257"/>
            <ac:picMk id="4" creationId="{35985920-63A5-C08E-C11D-1E800AFA0543}"/>
          </ac:picMkLst>
        </pc:picChg>
        <pc:picChg chg="add mod">
          <ac:chgData name="Javier Coque" userId="b45cc32f4dafb3dd" providerId="LiveId" clId="{158AFE70-16F2-4E6A-9003-417ABCBDD0CE}" dt="2024-06-01T13:44:06.867" v="36"/>
          <ac:picMkLst>
            <pc:docMk/>
            <pc:sldMk cId="231226728" sldId="257"/>
            <ac:picMk id="12" creationId="{A2D48D6A-A2AC-4461-BE11-CA65652C6DE6}"/>
          </ac:picMkLst>
        </pc:picChg>
        <pc:picChg chg="del">
          <ac:chgData name="Javier Coque" userId="b45cc32f4dafb3dd" providerId="LiveId" clId="{158AFE70-16F2-4E6A-9003-417ABCBDD0CE}" dt="2024-06-01T13:44:05.794" v="35" actId="478"/>
          <ac:picMkLst>
            <pc:docMk/>
            <pc:sldMk cId="231226728" sldId="257"/>
            <ac:picMk id="22" creationId="{E39C59FD-F7B1-B1F1-AA27-0F10796CC79B}"/>
          </ac:picMkLst>
        </pc:picChg>
      </pc:sldChg>
      <pc:sldChg chg="addSp delSp modSp mod">
        <pc:chgData name="Javier Coque" userId="b45cc32f4dafb3dd" providerId="LiveId" clId="{158AFE70-16F2-4E6A-9003-417ABCBDD0CE}" dt="2024-06-01T13:44:17.231" v="38"/>
        <pc:sldMkLst>
          <pc:docMk/>
          <pc:sldMk cId="2755917059" sldId="258"/>
        </pc:sldMkLst>
        <pc:spChg chg="mod">
          <ac:chgData name="Javier Coque" userId="b45cc32f4dafb3dd" providerId="LiveId" clId="{158AFE70-16F2-4E6A-9003-417ABCBDD0CE}" dt="2024-06-01T13:16:12.179" v="0" actId="14100"/>
          <ac:spMkLst>
            <pc:docMk/>
            <pc:sldMk cId="2755917059" sldId="258"/>
            <ac:spMk id="18" creationId="{AA8952F5-C447-39DB-8140-3BAEF5699579}"/>
          </ac:spMkLst>
        </pc:spChg>
        <pc:picChg chg="add mod">
          <ac:chgData name="Javier Coque" userId="b45cc32f4dafb3dd" providerId="LiveId" clId="{158AFE70-16F2-4E6A-9003-417ABCBDD0CE}" dt="2024-06-01T13:44:17.231" v="38"/>
          <ac:picMkLst>
            <pc:docMk/>
            <pc:sldMk cId="2755917059" sldId="258"/>
            <ac:picMk id="4" creationId="{B616FE6B-3B51-8D5C-B991-521127740B07}"/>
          </ac:picMkLst>
        </pc:picChg>
        <pc:picChg chg="del">
          <ac:chgData name="Javier Coque" userId="b45cc32f4dafb3dd" providerId="LiveId" clId="{158AFE70-16F2-4E6A-9003-417ABCBDD0CE}" dt="2024-06-01T13:44:16.567" v="37" actId="478"/>
          <ac:picMkLst>
            <pc:docMk/>
            <pc:sldMk cId="2755917059" sldId="258"/>
            <ac:picMk id="22" creationId="{E39C59FD-F7B1-B1F1-AA27-0F10796CC79B}"/>
          </ac:picMkLst>
        </pc:picChg>
      </pc:sldChg>
      <pc:sldChg chg="addSp delSp modSp mod">
        <pc:chgData name="Javier Coque" userId="b45cc32f4dafb3dd" providerId="LiveId" clId="{158AFE70-16F2-4E6A-9003-417ABCBDD0CE}" dt="2024-06-01T13:44:22.839" v="40"/>
        <pc:sldMkLst>
          <pc:docMk/>
          <pc:sldMk cId="4260767663" sldId="259"/>
        </pc:sldMkLst>
        <pc:picChg chg="add mod">
          <ac:chgData name="Javier Coque" userId="b45cc32f4dafb3dd" providerId="LiveId" clId="{158AFE70-16F2-4E6A-9003-417ABCBDD0CE}" dt="2024-06-01T13:44:22.839" v="40"/>
          <ac:picMkLst>
            <pc:docMk/>
            <pc:sldMk cId="4260767663" sldId="259"/>
            <ac:picMk id="4" creationId="{2F766BEF-6999-65AD-9570-561647C2ABCA}"/>
          </ac:picMkLst>
        </pc:picChg>
        <pc:picChg chg="del">
          <ac:chgData name="Javier Coque" userId="b45cc32f4dafb3dd" providerId="LiveId" clId="{158AFE70-16F2-4E6A-9003-417ABCBDD0CE}" dt="2024-06-01T13:44:22.175" v="39" actId="478"/>
          <ac:picMkLst>
            <pc:docMk/>
            <pc:sldMk cId="4260767663" sldId="259"/>
            <ac:picMk id="22" creationId="{E39C59FD-F7B1-B1F1-AA27-0F10796CC79B}"/>
          </ac:picMkLst>
        </pc:picChg>
      </pc:sldChg>
    </pc:docChg>
  </pc:docChgLst>
  <pc:docChgLst>
    <pc:chgData name="Javier Coque" userId="b45cc32f4dafb3dd" providerId="LiveId" clId="{CF9EAFE1-EBB1-4B4B-A812-AC28F24C821A}"/>
    <pc:docChg chg="undo custSel modSld">
      <pc:chgData name="Javier Coque" userId="b45cc32f4dafb3dd" providerId="LiveId" clId="{CF9EAFE1-EBB1-4B4B-A812-AC28F24C821A}" dt="2024-06-01T13:12:17.993" v="36" actId="14100"/>
      <pc:docMkLst>
        <pc:docMk/>
      </pc:docMkLst>
      <pc:sldChg chg="delSp modSp mod">
        <pc:chgData name="Javier Coque" userId="b45cc32f4dafb3dd" providerId="LiveId" clId="{CF9EAFE1-EBB1-4B4B-A812-AC28F24C821A}" dt="2024-06-01T13:10:44.878" v="34" actId="478"/>
        <pc:sldMkLst>
          <pc:docMk/>
          <pc:sldMk cId="3143408555" sldId="256"/>
        </pc:sldMkLst>
        <pc:spChg chg="del mod">
          <ac:chgData name="Javier Coque" userId="b45cc32f4dafb3dd" providerId="LiveId" clId="{CF9EAFE1-EBB1-4B4B-A812-AC28F24C821A}" dt="2024-06-01T13:10:44.878" v="34" actId="478"/>
          <ac:spMkLst>
            <pc:docMk/>
            <pc:sldMk cId="3143408555" sldId="256"/>
            <ac:spMk id="15" creationId="{917FFB9F-77EC-958D-44AC-0AEC317AA011}"/>
          </ac:spMkLst>
        </pc:spChg>
        <pc:spChg chg="del">
          <ac:chgData name="Javier Coque" userId="b45cc32f4dafb3dd" providerId="LiveId" clId="{CF9EAFE1-EBB1-4B4B-A812-AC28F24C821A}" dt="2024-06-01T13:03:11.529" v="30" actId="478"/>
          <ac:spMkLst>
            <pc:docMk/>
            <pc:sldMk cId="3143408555" sldId="256"/>
            <ac:spMk id="26" creationId="{3ED8ABC2-8A76-44B2-3FE1-9DB48EA6F2F6}"/>
          </ac:spMkLst>
        </pc:spChg>
      </pc:sldChg>
      <pc:sldChg chg="delSp mod">
        <pc:chgData name="Javier Coque" userId="b45cc32f4dafb3dd" providerId="LiveId" clId="{CF9EAFE1-EBB1-4B4B-A812-AC28F24C821A}" dt="2024-06-01T13:09:16.722" v="33" actId="478"/>
        <pc:sldMkLst>
          <pc:docMk/>
          <pc:sldMk cId="231226728" sldId="257"/>
        </pc:sldMkLst>
        <pc:spChg chg="del">
          <ac:chgData name="Javier Coque" userId="b45cc32f4dafb3dd" providerId="LiveId" clId="{CF9EAFE1-EBB1-4B4B-A812-AC28F24C821A}" dt="2024-06-01T13:09:16.722" v="33" actId="478"/>
          <ac:spMkLst>
            <pc:docMk/>
            <pc:sldMk cId="231226728" sldId="257"/>
            <ac:spMk id="17" creationId="{1F9C873C-B0A5-49CE-A9C9-4AAEAA5CBA1B}"/>
          </ac:spMkLst>
        </pc:spChg>
      </pc:sldChg>
      <pc:sldChg chg="modSp mod">
        <pc:chgData name="Javier Coque" userId="b45cc32f4dafb3dd" providerId="LiveId" clId="{CF9EAFE1-EBB1-4B4B-A812-AC28F24C821A}" dt="2024-06-01T13:12:17.993" v="36" actId="14100"/>
        <pc:sldMkLst>
          <pc:docMk/>
          <pc:sldMk cId="2755917059" sldId="258"/>
        </pc:sldMkLst>
        <pc:spChg chg="mod">
          <ac:chgData name="Javier Coque" userId="b45cc32f4dafb3dd" providerId="LiveId" clId="{CF9EAFE1-EBB1-4B4B-A812-AC28F24C821A}" dt="2024-06-01T13:12:17.993" v="36" actId="14100"/>
          <ac:spMkLst>
            <pc:docMk/>
            <pc:sldMk cId="2755917059" sldId="258"/>
            <ac:spMk id="11" creationId="{CDD6068F-AC4E-0C90-44E5-2DC70D6B2354}"/>
          </ac:spMkLst>
        </pc:spChg>
        <pc:spChg chg="mod">
          <ac:chgData name="Javier Coque" userId="b45cc32f4dafb3dd" providerId="LiveId" clId="{CF9EAFE1-EBB1-4B4B-A812-AC28F24C821A}" dt="2024-06-01T13:12:15.422" v="35" actId="14100"/>
          <ac:spMkLst>
            <pc:docMk/>
            <pc:sldMk cId="2755917059" sldId="258"/>
            <ac:spMk id="17" creationId="{9CCFEE6B-2F87-4CBC-AAA4-6B2482D3055B}"/>
          </ac:spMkLst>
        </pc:spChg>
      </pc:sldChg>
      <pc:sldChg chg="addSp delSp modSp mod">
        <pc:chgData name="Javier Coque" userId="b45cc32f4dafb3dd" providerId="LiveId" clId="{CF9EAFE1-EBB1-4B4B-A812-AC28F24C821A}" dt="2024-06-01T13:00:29.969" v="29" actId="1076"/>
        <pc:sldMkLst>
          <pc:docMk/>
          <pc:sldMk cId="4260767663" sldId="259"/>
        </pc:sldMkLst>
        <pc:spChg chg="add del mod">
          <ac:chgData name="Javier Coque" userId="b45cc32f4dafb3dd" providerId="LiveId" clId="{CF9EAFE1-EBB1-4B4B-A812-AC28F24C821A}" dt="2024-06-01T12:59:43.046" v="23" actId="21"/>
          <ac:spMkLst>
            <pc:docMk/>
            <pc:sldMk cId="4260767663" sldId="259"/>
            <ac:spMk id="4" creationId="{A1C1C92C-0737-5C61-6AC9-23FBF2B01620}"/>
          </ac:spMkLst>
        </pc:spChg>
        <pc:spChg chg="add del mod">
          <ac:chgData name="Javier Coque" userId="b45cc32f4dafb3dd" providerId="LiveId" clId="{CF9EAFE1-EBB1-4B4B-A812-AC28F24C821A}" dt="2024-06-01T12:59:51.017" v="26" actId="21"/>
          <ac:spMkLst>
            <pc:docMk/>
            <pc:sldMk cId="4260767663" sldId="259"/>
            <ac:spMk id="6" creationId="{3900B3D3-1155-3D35-7409-1B7C61537399}"/>
          </ac:spMkLst>
        </pc:spChg>
        <pc:spChg chg="add mod">
          <ac:chgData name="Javier Coque" userId="b45cc32f4dafb3dd" providerId="LiveId" clId="{CF9EAFE1-EBB1-4B4B-A812-AC28F24C821A}" dt="2024-06-01T12:59:41.017" v="22" actId="1076"/>
          <ac:spMkLst>
            <pc:docMk/>
            <pc:sldMk cId="4260767663" sldId="259"/>
            <ac:spMk id="7" creationId="{3A18889E-6110-D0A7-D1B5-2C5FA0124CBA}"/>
          </ac:spMkLst>
        </pc:spChg>
        <pc:spChg chg="add mod">
          <ac:chgData name="Javier Coque" userId="b45cc32f4dafb3dd" providerId="LiveId" clId="{CF9EAFE1-EBB1-4B4B-A812-AC28F24C821A}" dt="2024-06-01T13:00:29.969" v="29" actId="1076"/>
          <ac:spMkLst>
            <pc:docMk/>
            <pc:sldMk cId="4260767663" sldId="259"/>
            <ac:spMk id="8" creationId="{FC95FF92-0FA8-2297-179C-91BECAB20A26}"/>
          </ac:spMkLst>
        </pc:spChg>
        <pc:spChg chg="add mod">
          <ac:chgData name="Javier Coque" userId="b45cc32f4dafb3dd" providerId="LiveId" clId="{CF9EAFE1-EBB1-4B4B-A812-AC28F24C821A}" dt="2024-06-01T12:59:57.647" v="28" actId="1076"/>
          <ac:spMkLst>
            <pc:docMk/>
            <pc:sldMk cId="4260767663" sldId="259"/>
            <ac:spMk id="9" creationId="{C1E9D33D-2010-F4A8-DD94-1283FAF47511}"/>
          </ac:spMkLst>
        </pc:spChg>
        <pc:spChg chg="del">
          <ac:chgData name="Javier Coque" userId="b45cc32f4dafb3dd" providerId="LiveId" clId="{CF9EAFE1-EBB1-4B4B-A812-AC28F24C821A}" dt="2024-06-01T12:58:40.473" v="7" actId="21"/>
          <ac:spMkLst>
            <pc:docMk/>
            <pc:sldMk cId="4260767663" sldId="259"/>
            <ac:spMk id="12" creationId="{682FBF1C-08F6-489B-356C-34AE718B419A}"/>
          </ac:spMkLst>
        </pc:spChg>
        <pc:spChg chg="del">
          <ac:chgData name="Javier Coque" userId="b45cc32f4dafb3dd" providerId="LiveId" clId="{CF9EAFE1-EBB1-4B4B-A812-AC28F24C821A}" dt="2024-06-01T12:58:39.949" v="6" actId="21"/>
          <ac:spMkLst>
            <pc:docMk/>
            <pc:sldMk cId="4260767663" sldId="259"/>
            <ac:spMk id="13" creationId="{31973C8C-E731-56AC-24E7-3B5C318686D0}"/>
          </ac:spMkLst>
        </pc:spChg>
        <pc:spChg chg="del">
          <ac:chgData name="Javier Coque" userId="b45cc32f4dafb3dd" providerId="LiveId" clId="{CF9EAFE1-EBB1-4B4B-A812-AC28F24C821A}" dt="2024-06-01T12:58:28.387" v="0" actId="478"/>
          <ac:spMkLst>
            <pc:docMk/>
            <pc:sldMk cId="4260767663" sldId="259"/>
            <ac:spMk id="14" creationId="{36B3983E-4438-6779-04EB-A8EFBC7E221E}"/>
          </ac:spMkLst>
        </pc:spChg>
        <pc:spChg chg="del">
          <ac:chgData name="Javier Coque" userId="b45cc32f4dafb3dd" providerId="LiveId" clId="{CF9EAFE1-EBB1-4B4B-A812-AC28F24C821A}" dt="2024-06-01T12:58:29.498" v="1" actId="478"/>
          <ac:spMkLst>
            <pc:docMk/>
            <pc:sldMk cId="4260767663" sldId="259"/>
            <ac:spMk id="16" creationId="{D787E545-555B-7B45-A4AD-D7FE336ACA49}"/>
          </ac:spMkLst>
        </pc:spChg>
        <pc:spChg chg="add del mod">
          <ac:chgData name="Javier Coque" userId="b45cc32f4dafb3dd" providerId="LiveId" clId="{CF9EAFE1-EBB1-4B4B-A812-AC28F24C821A}" dt="2024-06-01T12:59:29.893" v="20" actId="14100"/>
          <ac:spMkLst>
            <pc:docMk/>
            <pc:sldMk cId="4260767663" sldId="259"/>
            <ac:spMk id="24" creationId="{74FE6C2A-772C-BD1B-1A54-FDC9D4CA2E28}"/>
          </ac:spMkLst>
        </pc:spChg>
        <pc:spChg chg="del mod">
          <ac:chgData name="Javier Coque" userId="b45cc32f4dafb3dd" providerId="LiveId" clId="{CF9EAFE1-EBB1-4B4B-A812-AC28F24C821A}" dt="2024-06-01T12:58:39.137" v="5" actId="21"/>
          <ac:spMkLst>
            <pc:docMk/>
            <pc:sldMk cId="4260767663" sldId="259"/>
            <ac:spMk id="25" creationId="{3F959F39-FEBE-D1D0-3AE6-9FAAF3A81A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0" y="897890"/>
            <a:ext cx="8001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2881630"/>
            <a:ext cx="8001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01/06/2024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793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01/06/2024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37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287" y="292100"/>
            <a:ext cx="2300288" cy="464947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3425" y="292100"/>
            <a:ext cx="6767513" cy="464947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01/06/2024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26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01/06/2024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48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869" y="1367791"/>
            <a:ext cx="920115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869" y="3671571"/>
            <a:ext cx="920115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01/06/2024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76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3425" y="1460500"/>
            <a:ext cx="4533900" cy="348107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75" y="1460500"/>
            <a:ext cx="4533900" cy="348107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01/06/2024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7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15" y="292101"/>
            <a:ext cx="9201150" cy="106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815" y="1344930"/>
            <a:ext cx="4513064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815" y="2004060"/>
            <a:ext cx="4513064" cy="294767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00675" y="1344930"/>
            <a:ext cx="4535290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00675" y="2004060"/>
            <a:ext cx="4535290" cy="294767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01/06/2024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10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01/06/2024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82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01/06/2024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227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15" y="365760"/>
            <a:ext cx="344070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289" y="789940"/>
            <a:ext cx="540067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815" y="1645920"/>
            <a:ext cx="344070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01/06/2024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57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15" y="365760"/>
            <a:ext cx="344070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35289" y="789940"/>
            <a:ext cx="540067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815" y="1645920"/>
            <a:ext cx="344070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01/06/2024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50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3425" y="292101"/>
            <a:ext cx="920115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425" y="1460500"/>
            <a:ext cx="920115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3425" y="5085080"/>
            <a:ext cx="24003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E5DF83-3E1A-4EF3-98FA-016DC35A739D}" type="datetimeFigureOut">
              <a:rPr lang="es-ES" smtClean="0"/>
              <a:t>01/06/2024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33775" y="5085080"/>
            <a:ext cx="360045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4275" y="5085080"/>
            <a:ext cx="24003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59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DC8E857-93D0-D016-DEDC-471739360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 hidden="1">
            <a:extLst>
              <a:ext uri="{FF2B5EF4-FFF2-40B4-BE49-F238E27FC236}">
                <a16:creationId xmlns:a16="http://schemas.microsoft.com/office/drawing/2014/main" id="{9EABF8BE-46D1-6007-49CE-880855750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 hidden="1">
            <a:extLst>
              <a:ext uri="{FF2B5EF4-FFF2-40B4-BE49-F238E27FC236}">
                <a16:creationId xmlns:a16="http://schemas.microsoft.com/office/drawing/2014/main" id="{80E799CA-1623-8719-593B-DBCA096A4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67999" cy="54864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1F41382D-80AC-2875-4F74-A7CE28E2F5F7}"/>
              </a:ext>
            </a:extLst>
          </p:cNvPr>
          <p:cNvSpPr/>
          <p:nvPr/>
        </p:nvSpPr>
        <p:spPr>
          <a:xfrm>
            <a:off x="0" y="0"/>
            <a:ext cx="10668000" cy="5486400"/>
          </a:xfrm>
          <a:prstGeom prst="rect">
            <a:avLst/>
          </a:prstGeom>
          <a:solidFill>
            <a:srgbClr val="151515"/>
          </a:solidFill>
          <a:effectLst>
            <a:outerShdw blurRad="1270000" dist="63500" dir="2400000" sx="200000" sy="200000" algn="ctr" rotWithShape="0">
              <a:schemeClr val="accent2">
                <a:alpha val="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82FBF1C-08F6-489B-356C-34AE718B419A}"/>
              </a:ext>
            </a:extLst>
          </p:cNvPr>
          <p:cNvSpPr/>
          <p:nvPr/>
        </p:nvSpPr>
        <p:spPr>
          <a:xfrm>
            <a:off x="6480376" y="719342"/>
            <a:ext cx="3815080" cy="215234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1973C8C-E731-56AC-24E7-3B5C318686D0}"/>
              </a:ext>
            </a:extLst>
          </p:cNvPr>
          <p:cNvSpPr/>
          <p:nvPr/>
        </p:nvSpPr>
        <p:spPr>
          <a:xfrm>
            <a:off x="6480376" y="3057979"/>
            <a:ext cx="3815080" cy="2211070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74FE6C2A-772C-BD1B-1A54-FDC9D4CA2E28}"/>
              </a:ext>
            </a:extLst>
          </p:cNvPr>
          <p:cNvSpPr/>
          <p:nvPr/>
        </p:nvSpPr>
        <p:spPr>
          <a:xfrm>
            <a:off x="2292752" y="719342"/>
            <a:ext cx="3328737" cy="215234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3F959F39-FEBE-D1D0-3AE6-9FAAF3A81AEA}"/>
              </a:ext>
            </a:extLst>
          </p:cNvPr>
          <p:cNvSpPr/>
          <p:nvPr/>
        </p:nvSpPr>
        <p:spPr>
          <a:xfrm>
            <a:off x="2292752" y="3102871"/>
            <a:ext cx="3328737" cy="215234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16F9CBA3-46DA-947B-7C86-FEEFCF6355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3" t="7446" r="10772" b="69884"/>
          <a:stretch/>
        </p:blipFill>
        <p:spPr>
          <a:xfrm>
            <a:off x="-1" y="-60278"/>
            <a:ext cx="10668001" cy="6640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4340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DC8E857-93D0-D016-DEDC-471739360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 hidden="1">
            <a:extLst>
              <a:ext uri="{FF2B5EF4-FFF2-40B4-BE49-F238E27FC236}">
                <a16:creationId xmlns:a16="http://schemas.microsoft.com/office/drawing/2014/main" id="{9EABF8BE-46D1-6007-49CE-880855750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 hidden="1">
            <a:extLst>
              <a:ext uri="{FF2B5EF4-FFF2-40B4-BE49-F238E27FC236}">
                <a16:creationId xmlns:a16="http://schemas.microsoft.com/office/drawing/2014/main" id="{80E799CA-1623-8719-593B-DBCA096A4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67999" cy="54864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1F41382D-80AC-2875-4F74-A7CE28E2F5F7}"/>
              </a:ext>
            </a:extLst>
          </p:cNvPr>
          <p:cNvSpPr/>
          <p:nvPr/>
        </p:nvSpPr>
        <p:spPr>
          <a:xfrm>
            <a:off x="0" y="0"/>
            <a:ext cx="10668000" cy="5486400"/>
          </a:xfrm>
          <a:prstGeom prst="rect">
            <a:avLst/>
          </a:prstGeom>
          <a:solidFill>
            <a:srgbClr val="151515"/>
          </a:solidFill>
          <a:effectLst>
            <a:outerShdw blurRad="1270000" dist="63500" dir="2400000" sx="200000" sy="200000" algn="ctr" rotWithShape="0">
              <a:schemeClr val="accent2">
                <a:alpha val="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 hidden="1">
            <a:extLst>
              <a:ext uri="{FF2B5EF4-FFF2-40B4-BE49-F238E27FC236}">
                <a16:creationId xmlns:a16="http://schemas.microsoft.com/office/drawing/2014/main" id="{4F618462-412B-8E07-A660-A1732944C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668000" cy="5504481"/>
          </a:xfrm>
          <a:prstGeom prst="rect">
            <a:avLst/>
          </a:prstGeom>
        </p:spPr>
      </p:pic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74FE6C2A-772C-BD1B-1A54-FDC9D4CA2E28}"/>
              </a:ext>
            </a:extLst>
          </p:cNvPr>
          <p:cNvSpPr/>
          <p:nvPr/>
        </p:nvSpPr>
        <p:spPr>
          <a:xfrm>
            <a:off x="1478498" y="701281"/>
            <a:ext cx="1467341" cy="1007775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1F82EBA-BB52-1643-8F1C-361C7CE5BEA0}"/>
              </a:ext>
            </a:extLst>
          </p:cNvPr>
          <p:cNvSpPr/>
          <p:nvPr/>
        </p:nvSpPr>
        <p:spPr>
          <a:xfrm>
            <a:off x="3057767" y="701282"/>
            <a:ext cx="1467341" cy="1007774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EA78857-54B2-3053-1852-60AE843FDEB6}"/>
              </a:ext>
            </a:extLst>
          </p:cNvPr>
          <p:cNvSpPr/>
          <p:nvPr/>
        </p:nvSpPr>
        <p:spPr>
          <a:xfrm>
            <a:off x="1484571" y="1873715"/>
            <a:ext cx="3055959" cy="1180683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736C121-7454-652D-0827-0993C133B0A4}"/>
              </a:ext>
            </a:extLst>
          </p:cNvPr>
          <p:cNvSpPr/>
          <p:nvPr/>
        </p:nvSpPr>
        <p:spPr>
          <a:xfrm>
            <a:off x="4677228" y="701282"/>
            <a:ext cx="5913735" cy="2357604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AF27B2C-B79F-5EA3-0B11-2E4463A91A62}"/>
              </a:ext>
            </a:extLst>
          </p:cNvPr>
          <p:cNvSpPr/>
          <p:nvPr/>
        </p:nvSpPr>
        <p:spPr>
          <a:xfrm>
            <a:off x="5938157" y="3175278"/>
            <a:ext cx="4652806" cy="2080009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8C5BAFF-A2B3-4818-B374-6343D01C522B}"/>
              </a:ext>
            </a:extLst>
          </p:cNvPr>
          <p:cNvSpPr/>
          <p:nvPr/>
        </p:nvSpPr>
        <p:spPr>
          <a:xfrm>
            <a:off x="1467336" y="3175278"/>
            <a:ext cx="4393784" cy="2080009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51D7DC89-F628-FD57-B8C3-31C73F4EA66C}"/>
              </a:ext>
            </a:extLst>
          </p:cNvPr>
          <p:cNvSpPr/>
          <p:nvPr/>
        </p:nvSpPr>
        <p:spPr>
          <a:xfrm>
            <a:off x="30981" y="1873716"/>
            <a:ext cx="1359317" cy="3381572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A2D48D6A-A2AC-4461-BE11-CA65652C6D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3" t="7446" r="10772" b="69884"/>
          <a:stretch/>
        </p:blipFill>
        <p:spPr>
          <a:xfrm>
            <a:off x="-1" y="-60278"/>
            <a:ext cx="10668001" cy="6640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122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DC8E857-93D0-D016-DEDC-471739360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 hidden="1">
            <a:extLst>
              <a:ext uri="{FF2B5EF4-FFF2-40B4-BE49-F238E27FC236}">
                <a16:creationId xmlns:a16="http://schemas.microsoft.com/office/drawing/2014/main" id="{9EABF8BE-46D1-6007-49CE-880855750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 hidden="1">
            <a:extLst>
              <a:ext uri="{FF2B5EF4-FFF2-40B4-BE49-F238E27FC236}">
                <a16:creationId xmlns:a16="http://schemas.microsoft.com/office/drawing/2014/main" id="{80E799CA-1623-8719-593B-DBCA096A4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67999" cy="54864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1F41382D-80AC-2875-4F74-A7CE28E2F5F7}"/>
              </a:ext>
            </a:extLst>
          </p:cNvPr>
          <p:cNvSpPr/>
          <p:nvPr/>
        </p:nvSpPr>
        <p:spPr>
          <a:xfrm>
            <a:off x="0" y="0"/>
            <a:ext cx="10668000" cy="5486400"/>
          </a:xfrm>
          <a:prstGeom prst="rect">
            <a:avLst/>
          </a:prstGeom>
          <a:solidFill>
            <a:srgbClr val="151515"/>
          </a:solidFill>
          <a:effectLst>
            <a:outerShdw blurRad="1270000" dist="63500" dir="2400000" sx="200000" sy="200000" algn="ctr" rotWithShape="0">
              <a:schemeClr val="accent2">
                <a:alpha val="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 hidden="1">
            <a:extLst>
              <a:ext uri="{FF2B5EF4-FFF2-40B4-BE49-F238E27FC236}">
                <a16:creationId xmlns:a16="http://schemas.microsoft.com/office/drawing/2014/main" id="{682FBF1C-08F6-489B-356C-34AE718B419A}"/>
              </a:ext>
            </a:extLst>
          </p:cNvPr>
          <p:cNvSpPr/>
          <p:nvPr/>
        </p:nvSpPr>
        <p:spPr>
          <a:xfrm>
            <a:off x="6480376" y="719342"/>
            <a:ext cx="3815080" cy="215234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: esquinas redondeadas 12" hidden="1">
            <a:extLst>
              <a:ext uri="{FF2B5EF4-FFF2-40B4-BE49-F238E27FC236}">
                <a16:creationId xmlns:a16="http://schemas.microsoft.com/office/drawing/2014/main" id="{31973C8C-E731-56AC-24E7-3B5C318686D0}"/>
              </a:ext>
            </a:extLst>
          </p:cNvPr>
          <p:cNvSpPr/>
          <p:nvPr/>
        </p:nvSpPr>
        <p:spPr>
          <a:xfrm>
            <a:off x="6480376" y="3057979"/>
            <a:ext cx="3815080" cy="2211070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 hidden="1">
            <a:extLst>
              <a:ext uri="{FF2B5EF4-FFF2-40B4-BE49-F238E27FC236}">
                <a16:creationId xmlns:a16="http://schemas.microsoft.com/office/drawing/2014/main" id="{36B3983E-4438-6779-04EB-A8EFBC7E221E}"/>
              </a:ext>
            </a:extLst>
          </p:cNvPr>
          <p:cNvSpPr/>
          <p:nvPr/>
        </p:nvSpPr>
        <p:spPr>
          <a:xfrm>
            <a:off x="372544" y="1329232"/>
            <a:ext cx="1250150" cy="1261789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 hidden="1">
            <a:extLst>
              <a:ext uri="{FF2B5EF4-FFF2-40B4-BE49-F238E27FC236}">
                <a16:creationId xmlns:a16="http://schemas.microsoft.com/office/drawing/2014/main" id="{917FFB9F-77EC-958D-44AC-0AEC317AA011}"/>
              </a:ext>
            </a:extLst>
          </p:cNvPr>
          <p:cNvSpPr/>
          <p:nvPr/>
        </p:nvSpPr>
        <p:spPr>
          <a:xfrm>
            <a:off x="382569" y="2823303"/>
            <a:ext cx="1240125" cy="1077289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 hidden="1">
            <a:extLst>
              <a:ext uri="{FF2B5EF4-FFF2-40B4-BE49-F238E27FC236}">
                <a16:creationId xmlns:a16="http://schemas.microsoft.com/office/drawing/2014/main" id="{D787E545-555B-7B45-A4AD-D7FE336ACA49}"/>
              </a:ext>
            </a:extLst>
          </p:cNvPr>
          <p:cNvSpPr/>
          <p:nvPr/>
        </p:nvSpPr>
        <p:spPr>
          <a:xfrm>
            <a:off x="382569" y="4492346"/>
            <a:ext cx="1240125" cy="559641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: esquinas redondeadas 23" hidden="1">
            <a:extLst>
              <a:ext uri="{FF2B5EF4-FFF2-40B4-BE49-F238E27FC236}">
                <a16:creationId xmlns:a16="http://schemas.microsoft.com/office/drawing/2014/main" id="{74FE6C2A-772C-BD1B-1A54-FDC9D4CA2E28}"/>
              </a:ext>
            </a:extLst>
          </p:cNvPr>
          <p:cNvSpPr/>
          <p:nvPr/>
        </p:nvSpPr>
        <p:spPr>
          <a:xfrm>
            <a:off x="2292752" y="719342"/>
            <a:ext cx="3328737" cy="215234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: esquinas redondeadas 24" hidden="1">
            <a:extLst>
              <a:ext uri="{FF2B5EF4-FFF2-40B4-BE49-F238E27FC236}">
                <a16:creationId xmlns:a16="http://schemas.microsoft.com/office/drawing/2014/main" id="{3F959F39-FEBE-D1D0-3AE6-9FAAF3A81AEA}"/>
              </a:ext>
            </a:extLst>
          </p:cNvPr>
          <p:cNvSpPr/>
          <p:nvPr/>
        </p:nvSpPr>
        <p:spPr>
          <a:xfrm>
            <a:off x="2292752" y="3102871"/>
            <a:ext cx="3328737" cy="215234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 hidden="1">
            <a:extLst>
              <a:ext uri="{FF2B5EF4-FFF2-40B4-BE49-F238E27FC236}">
                <a16:creationId xmlns:a16="http://schemas.microsoft.com/office/drawing/2014/main" id="{1B858A01-ECC0-2407-F553-DAA807FA6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22394"/>
            <a:ext cx="10711543" cy="5508794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421DFC5-8923-9CE4-30A6-328429629BCE}"/>
              </a:ext>
            </a:extLst>
          </p:cNvPr>
          <p:cNvSpPr/>
          <p:nvPr/>
        </p:nvSpPr>
        <p:spPr>
          <a:xfrm>
            <a:off x="7018564" y="787365"/>
            <a:ext cx="2759528" cy="330270"/>
          </a:xfrm>
          <a:prstGeom prst="roundRect">
            <a:avLst>
              <a:gd name="adj" fmla="val 10381"/>
            </a:avLst>
          </a:prstGeom>
          <a:solidFill>
            <a:srgbClr val="5A5A5A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FDDBC7C-5BD3-B0D9-B0F3-5CD6B34739A3}"/>
              </a:ext>
            </a:extLst>
          </p:cNvPr>
          <p:cNvSpPr/>
          <p:nvPr/>
        </p:nvSpPr>
        <p:spPr>
          <a:xfrm>
            <a:off x="6128657" y="1077686"/>
            <a:ext cx="4457700" cy="4283528"/>
          </a:xfrm>
          <a:prstGeom prst="roundRect">
            <a:avLst>
              <a:gd name="adj" fmla="val 10381"/>
            </a:avLst>
          </a:prstGeom>
          <a:solidFill>
            <a:srgbClr val="5A5A5A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DD6068F-AC4E-0C90-44E5-2DC70D6B2354}"/>
              </a:ext>
            </a:extLst>
          </p:cNvPr>
          <p:cNvSpPr/>
          <p:nvPr/>
        </p:nvSpPr>
        <p:spPr>
          <a:xfrm>
            <a:off x="115144" y="1464129"/>
            <a:ext cx="1894115" cy="577125"/>
          </a:xfrm>
          <a:prstGeom prst="roundRect">
            <a:avLst>
              <a:gd name="adj" fmla="val 10381"/>
            </a:avLst>
          </a:prstGeom>
          <a:solidFill>
            <a:srgbClr val="5A5A5A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9CCFEE6B-2F87-4CBC-AAA4-6B2482D3055B}"/>
              </a:ext>
            </a:extLst>
          </p:cNvPr>
          <p:cNvSpPr/>
          <p:nvPr/>
        </p:nvSpPr>
        <p:spPr>
          <a:xfrm>
            <a:off x="3800804" y="1464129"/>
            <a:ext cx="2191782" cy="987125"/>
          </a:xfrm>
          <a:prstGeom prst="roundRect">
            <a:avLst>
              <a:gd name="adj" fmla="val 10381"/>
            </a:avLst>
          </a:prstGeom>
          <a:solidFill>
            <a:srgbClr val="5A5A5A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AA8952F5-C447-39DB-8140-3BAEF5699579}"/>
              </a:ext>
            </a:extLst>
          </p:cNvPr>
          <p:cNvSpPr/>
          <p:nvPr/>
        </p:nvSpPr>
        <p:spPr>
          <a:xfrm>
            <a:off x="119742" y="1912211"/>
            <a:ext cx="5872844" cy="3449004"/>
          </a:xfrm>
          <a:prstGeom prst="roundRect">
            <a:avLst>
              <a:gd name="adj" fmla="val 2177"/>
            </a:avLst>
          </a:prstGeom>
          <a:solidFill>
            <a:srgbClr val="5A5A5A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286415BC-1CDA-345E-8AA9-EDC0EF7D8D24}"/>
              </a:ext>
            </a:extLst>
          </p:cNvPr>
          <p:cNvSpPr/>
          <p:nvPr/>
        </p:nvSpPr>
        <p:spPr>
          <a:xfrm>
            <a:off x="748669" y="787365"/>
            <a:ext cx="4071825" cy="540278"/>
          </a:xfrm>
          <a:prstGeom prst="roundRect">
            <a:avLst>
              <a:gd name="adj" fmla="val 10381"/>
            </a:avLst>
          </a:prstGeom>
          <a:solidFill>
            <a:srgbClr val="5A5A5A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B616FE6B-3B51-8D5C-B991-521127740B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3" t="7446" r="10772" b="69884"/>
          <a:stretch/>
        </p:blipFill>
        <p:spPr>
          <a:xfrm>
            <a:off x="-1" y="-60278"/>
            <a:ext cx="10668001" cy="6640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591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DC8E857-93D0-D016-DEDC-471739360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 hidden="1">
            <a:extLst>
              <a:ext uri="{FF2B5EF4-FFF2-40B4-BE49-F238E27FC236}">
                <a16:creationId xmlns:a16="http://schemas.microsoft.com/office/drawing/2014/main" id="{9EABF8BE-46D1-6007-49CE-880855750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 hidden="1">
            <a:extLst>
              <a:ext uri="{FF2B5EF4-FFF2-40B4-BE49-F238E27FC236}">
                <a16:creationId xmlns:a16="http://schemas.microsoft.com/office/drawing/2014/main" id="{80E799CA-1623-8719-593B-DBCA096A4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67999" cy="54864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1F41382D-80AC-2875-4F74-A7CE28E2F5F7}"/>
              </a:ext>
            </a:extLst>
          </p:cNvPr>
          <p:cNvSpPr/>
          <p:nvPr/>
        </p:nvSpPr>
        <p:spPr>
          <a:xfrm>
            <a:off x="0" y="0"/>
            <a:ext cx="10668000" cy="5486400"/>
          </a:xfrm>
          <a:prstGeom prst="rect">
            <a:avLst/>
          </a:prstGeom>
          <a:solidFill>
            <a:srgbClr val="151515"/>
          </a:solidFill>
          <a:effectLst>
            <a:outerShdw blurRad="1270000" dist="63500" dir="2400000" sx="200000" sy="200000" algn="ctr" rotWithShape="0">
              <a:schemeClr val="accent2">
                <a:alpha val="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74FE6C2A-772C-BD1B-1A54-FDC9D4CA2E28}"/>
              </a:ext>
            </a:extLst>
          </p:cNvPr>
          <p:cNvSpPr/>
          <p:nvPr/>
        </p:nvSpPr>
        <p:spPr>
          <a:xfrm>
            <a:off x="665337" y="747416"/>
            <a:ext cx="4157034" cy="215234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A18889E-6110-D0A7-D1B5-2C5FA0124CBA}"/>
              </a:ext>
            </a:extLst>
          </p:cNvPr>
          <p:cNvSpPr/>
          <p:nvPr/>
        </p:nvSpPr>
        <p:spPr>
          <a:xfrm>
            <a:off x="5803394" y="3116908"/>
            <a:ext cx="4157034" cy="215234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C95FF92-0FA8-2297-179C-91BECAB20A26}"/>
              </a:ext>
            </a:extLst>
          </p:cNvPr>
          <p:cNvSpPr/>
          <p:nvPr/>
        </p:nvSpPr>
        <p:spPr>
          <a:xfrm>
            <a:off x="5845629" y="747416"/>
            <a:ext cx="4157034" cy="215234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1E9D33D-2010-F4A8-DD94-1283FAF47511}"/>
              </a:ext>
            </a:extLst>
          </p:cNvPr>
          <p:cNvSpPr/>
          <p:nvPr/>
        </p:nvSpPr>
        <p:spPr>
          <a:xfrm>
            <a:off x="665337" y="3116908"/>
            <a:ext cx="4157034" cy="215234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2F766BEF-6999-65AD-9570-561647C2AB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3" t="7446" r="10772" b="69884"/>
          <a:stretch/>
        </p:blipFill>
        <p:spPr>
          <a:xfrm>
            <a:off x="-1" y="-60278"/>
            <a:ext cx="10668001" cy="6640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60767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1071</TotalTime>
  <Words>0</Words>
  <Application>Microsoft Office PowerPoint</Application>
  <PresentationFormat>Personalizado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Coque</dc:creator>
  <cp:lastModifiedBy>Javier Coque</cp:lastModifiedBy>
  <cp:revision>3</cp:revision>
  <dcterms:created xsi:type="dcterms:W3CDTF">2024-05-30T14:58:28Z</dcterms:created>
  <dcterms:modified xsi:type="dcterms:W3CDTF">2024-06-01T14:16:11Z</dcterms:modified>
</cp:coreProperties>
</file>