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</p:sldIdLst>
  <p:sldSz cx="12887325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EE990-5B97-4685-AD62-0BE4477E0A7B}" v="183" dt="2024-06-03T13:43:46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6" autoAdjust="0"/>
    <p:restoredTop sz="94660"/>
  </p:normalViewPr>
  <p:slideViewPr>
    <p:cSldViewPr snapToGrid="0">
      <p:cViewPr>
        <p:scale>
          <a:sx n="75" d="100"/>
          <a:sy n="75" d="100"/>
        </p:scale>
        <p:origin x="235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Coque" userId="b45cc32f4dafb3dd" providerId="LiveId" clId="{D64EE990-5B97-4685-AD62-0BE4477E0A7B}"/>
    <pc:docChg chg="undo custSel addSld delSld modSld">
      <pc:chgData name="Javier Coque" userId="b45cc32f4dafb3dd" providerId="LiveId" clId="{D64EE990-5B97-4685-AD62-0BE4477E0A7B}" dt="2024-06-03T13:43:52.843" v="1080" actId="14100"/>
      <pc:docMkLst>
        <pc:docMk/>
      </pc:docMkLst>
      <pc:sldChg chg="addSp delSp modSp mod">
        <pc:chgData name="Javier Coque" userId="b45cc32f4dafb3dd" providerId="LiveId" clId="{D64EE990-5B97-4685-AD62-0BE4477E0A7B}" dt="2024-06-03T09:13:44.311" v="427" actId="478"/>
        <pc:sldMkLst>
          <pc:docMk/>
          <pc:sldMk cId="232248972" sldId="256"/>
        </pc:sldMkLst>
        <pc:spChg chg="add del mod ord">
          <ac:chgData name="Javier Coque" userId="b45cc32f4dafb3dd" providerId="LiveId" clId="{D64EE990-5B97-4685-AD62-0BE4477E0A7B}" dt="2024-06-03T09:13:44.311" v="427" actId="478"/>
          <ac:spMkLst>
            <pc:docMk/>
            <pc:sldMk cId="232248972" sldId="256"/>
            <ac:spMk id="2" creationId="{7DFAF2BF-672F-141D-3EBD-FF862CED5D3F}"/>
          </ac:spMkLst>
        </pc:spChg>
        <pc:spChg chg="add mod ord">
          <ac:chgData name="Javier Coque" userId="b45cc32f4dafb3dd" providerId="LiveId" clId="{D64EE990-5B97-4685-AD62-0BE4477E0A7B}" dt="2024-06-03T07:38:10.826" v="169" actId="14100"/>
          <ac:spMkLst>
            <pc:docMk/>
            <pc:sldMk cId="232248972" sldId="256"/>
            <ac:spMk id="3" creationId="{D6E05394-CB9E-9DC2-1BBE-BA4839DD5106}"/>
          </ac:spMkLst>
        </pc:spChg>
        <pc:spChg chg="add del mod ord">
          <ac:chgData name="Javier Coque" userId="b45cc32f4dafb3dd" providerId="LiveId" clId="{D64EE990-5B97-4685-AD62-0BE4477E0A7B}" dt="2024-06-03T09:13:39.296" v="425" actId="478"/>
          <ac:spMkLst>
            <pc:docMk/>
            <pc:sldMk cId="232248972" sldId="256"/>
            <ac:spMk id="4" creationId="{C33F2DA0-8CDE-13FA-7E4E-00F4C26A0E71}"/>
          </ac:spMkLst>
        </pc:spChg>
        <pc:spChg chg="add del mod">
          <ac:chgData name="Javier Coque" userId="b45cc32f4dafb3dd" providerId="LiveId" clId="{D64EE990-5B97-4685-AD62-0BE4477E0A7B}" dt="2024-06-03T07:15:27.995" v="163" actId="478"/>
          <ac:spMkLst>
            <pc:docMk/>
            <pc:sldMk cId="232248972" sldId="256"/>
            <ac:spMk id="6" creationId="{4C625EEE-FB60-7469-24BD-88AB98480AF5}"/>
          </ac:spMkLst>
        </pc:spChg>
        <pc:spChg chg="add mod">
          <ac:chgData name="Javier Coque" userId="b45cc32f4dafb3dd" providerId="LiveId" clId="{D64EE990-5B97-4685-AD62-0BE4477E0A7B}" dt="2024-06-03T09:08:41.577" v="404" actId="1076"/>
          <ac:spMkLst>
            <pc:docMk/>
            <pc:sldMk cId="232248972" sldId="256"/>
            <ac:spMk id="20" creationId="{3349BC32-1641-3DD6-5AAB-B7CB28175721}"/>
          </ac:spMkLst>
        </pc:spChg>
        <pc:spChg chg="add mod">
          <ac:chgData name="Javier Coque" userId="b45cc32f4dafb3dd" providerId="LiveId" clId="{D64EE990-5B97-4685-AD62-0BE4477E0A7B}" dt="2024-06-03T09:08:07.821" v="399" actId="1076"/>
          <ac:spMkLst>
            <pc:docMk/>
            <pc:sldMk cId="232248972" sldId="256"/>
            <ac:spMk id="22" creationId="{EF997174-5DDB-C983-F179-25F1AB4DA0AD}"/>
          </ac:spMkLst>
        </pc:spChg>
        <pc:spChg chg="add mod">
          <ac:chgData name="Javier Coque" userId="b45cc32f4dafb3dd" providerId="LiveId" clId="{D64EE990-5B97-4685-AD62-0BE4477E0A7B}" dt="2024-06-03T09:08:35.664" v="403" actId="1076"/>
          <ac:spMkLst>
            <pc:docMk/>
            <pc:sldMk cId="232248972" sldId="256"/>
            <ac:spMk id="24" creationId="{CF5D32E3-1A34-0FA1-7657-9493F53F1483}"/>
          </ac:spMkLst>
        </pc:spChg>
        <pc:spChg chg="add">
          <ac:chgData name="Javier Coque" userId="b45cc32f4dafb3dd" providerId="LiveId" clId="{D64EE990-5B97-4685-AD62-0BE4477E0A7B}" dt="2024-06-03T09:09:44.395" v="406"/>
          <ac:spMkLst>
            <pc:docMk/>
            <pc:sldMk cId="232248972" sldId="256"/>
            <ac:spMk id="25" creationId="{93801643-E9FD-BF34-C974-F7393807AB62}"/>
          </ac:spMkLst>
        </pc:spChg>
        <pc:spChg chg="mod">
          <ac:chgData name="Javier Coque" userId="b45cc32f4dafb3dd" providerId="LiveId" clId="{D64EE990-5B97-4685-AD62-0BE4477E0A7B}" dt="2024-06-03T05:55:16.082" v="1" actId="13926"/>
          <ac:spMkLst>
            <pc:docMk/>
            <pc:sldMk cId="232248972" sldId="256"/>
            <ac:spMk id="26" creationId="{142532F8-3E5C-AB2E-BCAC-B8B222CDAF88}"/>
          </ac:spMkLst>
        </pc:spChg>
        <pc:spChg chg="add">
          <ac:chgData name="Javier Coque" userId="b45cc32f4dafb3dd" providerId="LiveId" clId="{D64EE990-5B97-4685-AD62-0BE4477E0A7B}" dt="2024-06-03T09:09:53.705" v="407"/>
          <ac:spMkLst>
            <pc:docMk/>
            <pc:sldMk cId="232248972" sldId="256"/>
            <ac:spMk id="29" creationId="{7502FC90-FCFF-B6B9-C84A-C42D07F5EA64}"/>
          </ac:spMkLst>
        </pc:spChg>
        <pc:spChg chg="mod">
          <ac:chgData name="Javier Coque" userId="b45cc32f4dafb3dd" providerId="LiveId" clId="{D64EE990-5B97-4685-AD62-0BE4477E0A7B}" dt="2024-06-03T09:08:14.208" v="400" actId="14100"/>
          <ac:spMkLst>
            <pc:docMk/>
            <pc:sldMk cId="232248972" sldId="256"/>
            <ac:spMk id="30" creationId="{9EF7B8AF-A03C-77EB-FDA8-251D74216966}"/>
          </ac:spMkLst>
        </pc:spChg>
        <pc:spChg chg="add mod">
          <ac:chgData name="Javier Coque" userId="b45cc32f4dafb3dd" providerId="LiveId" clId="{D64EE990-5B97-4685-AD62-0BE4477E0A7B}" dt="2024-06-03T09:10:10.412" v="411"/>
          <ac:spMkLst>
            <pc:docMk/>
            <pc:sldMk cId="232248972" sldId="256"/>
            <ac:spMk id="35" creationId="{C42450BE-C8CB-80F3-AD9C-8518E3876E63}"/>
          </ac:spMkLst>
        </pc:spChg>
        <pc:spChg chg="add del mod">
          <ac:chgData name="Javier Coque" userId="b45cc32f4dafb3dd" providerId="LiveId" clId="{D64EE990-5B97-4685-AD62-0BE4477E0A7B}" dt="2024-06-03T09:09:58.427" v="409" actId="1076"/>
          <ac:spMkLst>
            <pc:docMk/>
            <pc:sldMk cId="232248972" sldId="256"/>
            <ac:spMk id="37" creationId="{BC9DF29F-CD95-FE26-5D5F-9D153A99AA48}"/>
          </ac:spMkLst>
        </pc:spChg>
        <pc:picChg chg="add mod">
          <ac:chgData name="Javier Coque" userId="b45cc32f4dafb3dd" providerId="LiveId" clId="{D64EE990-5B97-4685-AD62-0BE4477E0A7B}" dt="2024-06-03T09:07:09.120" v="387" actId="1076"/>
          <ac:picMkLst>
            <pc:docMk/>
            <pc:sldMk cId="232248972" sldId="256"/>
            <ac:picMk id="17" creationId="{A24D7AA5-65A2-2F0C-49FD-7D3E765B6E5A}"/>
          </ac:picMkLst>
        </pc:picChg>
        <pc:picChg chg="mod">
          <ac:chgData name="Javier Coque" userId="b45cc32f4dafb3dd" providerId="LiveId" clId="{D64EE990-5B97-4685-AD62-0BE4477E0A7B}" dt="2024-06-03T07:14:23.491" v="157" actId="1076"/>
          <ac:picMkLst>
            <pc:docMk/>
            <pc:sldMk cId="232248972" sldId="256"/>
            <ac:picMk id="36" creationId="{292B301C-E71C-31AF-CD6D-C633D7817B0F}"/>
          </ac:picMkLst>
        </pc:picChg>
        <pc:picChg chg="add mod">
          <ac:chgData name="Javier Coque" userId="b45cc32f4dafb3dd" providerId="LiveId" clId="{D64EE990-5B97-4685-AD62-0BE4477E0A7B}" dt="2024-06-03T09:11:29.562" v="423" actId="1076"/>
          <ac:picMkLst>
            <pc:docMk/>
            <pc:sldMk cId="232248972" sldId="256"/>
            <ac:picMk id="41" creationId="{D02BF3B3-0205-D1F7-61F2-E3B867A1A0A6}"/>
          </ac:picMkLst>
        </pc:picChg>
        <pc:picChg chg="mod">
          <ac:chgData name="Javier Coque" userId="b45cc32f4dafb3dd" providerId="LiveId" clId="{D64EE990-5B97-4685-AD62-0BE4477E0A7B}" dt="2024-06-03T09:08:51.403" v="405" actId="1076"/>
          <ac:picMkLst>
            <pc:docMk/>
            <pc:sldMk cId="232248972" sldId="256"/>
            <ac:picMk id="1026" creationId="{6D341DCF-CCA1-5151-033D-D7F0CA37EA3E}"/>
          </ac:picMkLst>
        </pc:picChg>
        <pc:picChg chg="mod">
          <ac:chgData name="Javier Coque" userId="b45cc32f4dafb3dd" providerId="LiveId" clId="{D64EE990-5B97-4685-AD62-0BE4477E0A7B}" dt="2024-06-03T07:14:31.511" v="158" actId="1076"/>
          <ac:picMkLst>
            <pc:docMk/>
            <pc:sldMk cId="232248972" sldId="256"/>
            <ac:picMk id="1036" creationId="{6912906A-B192-A672-B023-D816C5A79E3A}"/>
          </ac:picMkLst>
        </pc:picChg>
        <pc:picChg chg="mod">
          <ac:chgData name="Javier Coque" userId="b45cc32f4dafb3dd" providerId="LiveId" clId="{D64EE990-5B97-4685-AD62-0BE4477E0A7B}" dt="2024-06-03T07:11:21.910" v="78" actId="14100"/>
          <ac:picMkLst>
            <pc:docMk/>
            <pc:sldMk cId="232248972" sldId="256"/>
            <ac:picMk id="1054" creationId="{7764D5A9-5E58-8D42-C499-1EC3E4D9B7B0}"/>
          </ac:picMkLst>
        </pc:picChg>
        <pc:picChg chg="mod">
          <ac:chgData name="Javier Coque" userId="b45cc32f4dafb3dd" providerId="LiveId" clId="{D64EE990-5B97-4685-AD62-0BE4477E0A7B}" dt="2024-06-03T07:14:23.491" v="157" actId="1076"/>
          <ac:picMkLst>
            <pc:docMk/>
            <pc:sldMk cId="232248972" sldId="256"/>
            <ac:picMk id="1060" creationId="{62773047-B3F9-6F3F-08E8-ED973172B5AB}"/>
          </ac:picMkLst>
        </pc:picChg>
        <pc:picChg chg="mod">
          <ac:chgData name="Javier Coque" userId="b45cc32f4dafb3dd" providerId="LiveId" clId="{D64EE990-5B97-4685-AD62-0BE4477E0A7B}" dt="2024-06-03T07:14:23.491" v="157" actId="1076"/>
          <ac:picMkLst>
            <pc:docMk/>
            <pc:sldMk cId="232248972" sldId="256"/>
            <ac:picMk id="1062" creationId="{6778AF30-19E2-9CEA-5BF1-1636271A4AB1}"/>
          </ac:picMkLst>
        </pc:picChg>
      </pc:sldChg>
      <pc:sldChg chg="addSp delSp modSp new mod">
        <pc:chgData name="Javier Coque" userId="b45cc32f4dafb3dd" providerId="LiveId" clId="{D64EE990-5B97-4685-AD62-0BE4477E0A7B}" dt="2024-06-03T08:12:38.676" v="384" actId="20577"/>
        <pc:sldMkLst>
          <pc:docMk/>
          <pc:sldMk cId="1864557461" sldId="257"/>
        </pc:sldMkLst>
        <pc:spChg chg="del">
          <ac:chgData name="Javier Coque" userId="b45cc32f4dafb3dd" providerId="LiveId" clId="{D64EE990-5B97-4685-AD62-0BE4477E0A7B}" dt="2024-06-03T06:14:47.581" v="61" actId="478"/>
          <ac:spMkLst>
            <pc:docMk/>
            <pc:sldMk cId="1864557461" sldId="257"/>
            <ac:spMk id="2" creationId="{D2E1355C-1316-08E5-F442-4C13F890217C}"/>
          </ac:spMkLst>
        </pc:spChg>
        <pc:spChg chg="del">
          <ac:chgData name="Javier Coque" userId="b45cc32f4dafb3dd" providerId="LiveId" clId="{D64EE990-5B97-4685-AD62-0BE4477E0A7B}" dt="2024-06-03T06:14:45.461" v="60" actId="478"/>
          <ac:spMkLst>
            <pc:docMk/>
            <pc:sldMk cId="1864557461" sldId="257"/>
            <ac:spMk id="3" creationId="{0858483C-0E6E-7CD8-F373-C69AF0D3A048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6" creationId="{9D3AF00A-3D8C-D828-2166-215ED870CFB3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7" creationId="{F0F24754-AEE3-D04E-0A1C-3F61561660D8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8" creationId="{49971516-26E7-1028-9E2F-C9D549E9C7DA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9" creationId="{6E5D31DA-2BA2-A94A-EDBD-7FAFBBDD31AC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10" creationId="{ABBB3A04-B1C3-06ED-A092-4DB74B4CB1B2}"/>
          </ac:spMkLst>
        </pc:spChg>
        <pc:spChg chg="add mod">
          <ac:chgData name="Javier Coque" userId="b45cc32f4dafb3dd" providerId="LiveId" clId="{D64EE990-5B97-4685-AD62-0BE4477E0A7B}" dt="2024-06-03T08:11:10.337" v="331" actId="1076"/>
          <ac:spMkLst>
            <pc:docMk/>
            <pc:sldMk cId="1864557461" sldId="257"/>
            <ac:spMk id="11" creationId="{6925917D-8CF9-561E-819D-22AD3C5433F5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12" creationId="{311AC537-3498-122F-7E2D-217884D589F3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13" creationId="{734AA8BA-8441-2F34-8594-4857E112C2F5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14" creationId="{2636E24A-6210-5677-E1B1-339FC5D5F990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15" creationId="{E27C8DEE-45C5-BE14-9D07-DEB81846CE4A}"/>
          </ac:spMkLst>
        </pc:spChg>
        <pc:spChg chg="add del mod">
          <ac:chgData name="Javier Coque" userId="b45cc32f4dafb3dd" providerId="LiveId" clId="{D64EE990-5B97-4685-AD62-0BE4477E0A7B}" dt="2024-06-03T08:08:58.887" v="295" actId="21"/>
          <ac:spMkLst>
            <pc:docMk/>
            <pc:sldMk cId="1864557461" sldId="257"/>
            <ac:spMk id="16" creationId="{EAEF2F7E-3DF2-EDDC-74BE-36B977562DF0}"/>
          </ac:spMkLst>
        </pc:spChg>
        <pc:spChg chg="add del mod">
          <ac:chgData name="Javier Coque" userId="b45cc32f4dafb3dd" providerId="LiveId" clId="{D64EE990-5B97-4685-AD62-0BE4477E0A7B}" dt="2024-06-03T08:07:57.546" v="277" actId="21"/>
          <ac:spMkLst>
            <pc:docMk/>
            <pc:sldMk cId="1864557461" sldId="257"/>
            <ac:spMk id="17" creationId="{B14C5D37-C810-60F8-0261-B9B0B306F02D}"/>
          </ac:spMkLst>
        </pc:spChg>
        <pc:spChg chg="add del mod">
          <ac:chgData name="Javier Coque" userId="b45cc32f4dafb3dd" providerId="LiveId" clId="{D64EE990-5B97-4685-AD62-0BE4477E0A7B}" dt="2024-06-03T08:07:58.277" v="278" actId="21"/>
          <ac:spMkLst>
            <pc:docMk/>
            <pc:sldMk cId="1864557461" sldId="257"/>
            <ac:spMk id="18" creationId="{71B17EFD-207E-9FA2-8097-4ED70FE067AD}"/>
          </ac:spMkLst>
        </pc:spChg>
        <pc:spChg chg="add del mod">
          <ac:chgData name="Javier Coque" userId="b45cc32f4dafb3dd" providerId="LiveId" clId="{D64EE990-5B97-4685-AD62-0BE4477E0A7B}" dt="2024-06-03T08:07:59.267" v="279" actId="21"/>
          <ac:spMkLst>
            <pc:docMk/>
            <pc:sldMk cId="1864557461" sldId="257"/>
            <ac:spMk id="19" creationId="{274C3B9E-5055-5083-8D51-7DBBD9AE542F}"/>
          </ac:spMkLst>
        </pc:spChg>
        <pc:spChg chg="add del mod">
          <ac:chgData name="Javier Coque" userId="b45cc32f4dafb3dd" providerId="LiveId" clId="{D64EE990-5B97-4685-AD62-0BE4477E0A7B}" dt="2024-06-03T08:07:08.650" v="260" actId="21"/>
          <ac:spMkLst>
            <pc:docMk/>
            <pc:sldMk cId="1864557461" sldId="257"/>
            <ac:spMk id="20" creationId="{4482745F-34C6-0AE3-E878-C873B8A96A6B}"/>
          </ac:spMkLst>
        </pc:spChg>
        <pc:spChg chg="add mod">
          <ac:chgData name="Javier Coque" userId="b45cc32f4dafb3dd" providerId="LiveId" clId="{D64EE990-5B97-4685-AD62-0BE4477E0A7B}" dt="2024-06-03T08:06:52.052" v="255" actId="571"/>
          <ac:spMkLst>
            <pc:docMk/>
            <pc:sldMk cId="1864557461" sldId="257"/>
            <ac:spMk id="21" creationId="{436D5FE0-32E1-E09D-653C-31A2CDBDBD4E}"/>
          </ac:spMkLst>
        </pc:spChg>
        <pc:spChg chg="add mod">
          <ac:chgData name="Javier Coque" userId="b45cc32f4dafb3dd" providerId="LiveId" clId="{D64EE990-5B97-4685-AD62-0BE4477E0A7B}" dt="2024-06-03T08:06:52.052" v="255" actId="571"/>
          <ac:spMkLst>
            <pc:docMk/>
            <pc:sldMk cId="1864557461" sldId="257"/>
            <ac:spMk id="22" creationId="{89398986-56E5-A8C7-F18F-A91FEE984805}"/>
          </ac:spMkLst>
        </pc:spChg>
        <pc:spChg chg="add del mod">
          <ac:chgData name="Javier Coque" userId="b45cc32f4dafb3dd" providerId="LiveId" clId="{D64EE990-5B97-4685-AD62-0BE4477E0A7B}" dt="2024-06-03T08:07:08.650" v="260" actId="21"/>
          <ac:spMkLst>
            <pc:docMk/>
            <pc:sldMk cId="1864557461" sldId="257"/>
            <ac:spMk id="23" creationId="{101DAB52-7861-0BE8-42C2-2159B494F16F}"/>
          </ac:spMkLst>
        </pc:spChg>
        <pc:spChg chg="add del mod">
          <ac:chgData name="Javier Coque" userId="b45cc32f4dafb3dd" providerId="LiveId" clId="{D64EE990-5B97-4685-AD62-0BE4477E0A7B}" dt="2024-06-03T08:07:08.650" v="260" actId="21"/>
          <ac:spMkLst>
            <pc:docMk/>
            <pc:sldMk cId="1864557461" sldId="257"/>
            <ac:spMk id="24" creationId="{28642CC9-2DE2-442D-27F2-E111CE635448}"/>
          </ac:spMkLst>
        </pc:spChg>
        <pc:spChg chg="add del mod">
          <ac:chgData name="Javier Coque" userId="b45cc32f4dafb3dd" providerId="LiveId" clId="{D64EE990-5B97-4685-AD62-0BE4477E0A7B}" dt="2024-06-03T08:07:08.650" v="260" actId="21"/>
          <ac:spMkLst>
            <pc:docMk/>
            <pc:sldMk cId="1864557461" sldId="257"/>
            <ac:spMk id="25" creationId="{62339DDD-B643-623B-3785-63E6E7314A36}"/>
          </ac:spMkLst>
        </pc:spChg>
        <pc:spChg chg="add del mod">
          <ac:chgData name="Javier Coque" userId="b45cc32f4dafb3dd" providerId="LiveId" clId="{D64EE990-5B97-4685-AD62-0BE4477E0A7B}" dt="2024-06-03T08:07:08.650" v="260" actId="21"/>
          <ac:spMkLst>
            <pc:docMk/>
            <pc:sldMk cId="1864557461" sldId="257"/>
            <ac:spMk id="26" creationId="{4AF70588-8BEC-2D97-D2A7-E301E40E5A63}"/>
          </ac:spMkLst>
        </pc:spChg>
        <pc:spChg chg="add mod">
          <ac:chgData name="Javier Coque" userId="b45cc32f4dafb3dd" providerId="LiveId" clId="{D64EE990-5B97-4685-AD62-0BE4477E0A7B}" dt="2024-06-03T08:08:01.144" v="280"/>
          <ac:spMkLst>
            <pc:docMk/>
            <pc:sldMk cId="1864557461" sldId="257"/>
            <ac:spMk id="27" creationId="{274C3B9E-5055-5083-8D51-7DBBD9AE542F}"/>
          </ac:spMkLst>
        </pc:spChg>
        <pc:spChg chg="add del mod">
          <ac:chgData name="Javier Coque" userId="b45cc32f4dafb3dd" providerId="LiveId" clId="{D64EE990-5B97-4685-AD62-0BE4477E0A7B}" dt="2024-06-03T08:08:58.887" v="295" actId="21"/>
          <ac:spMkLst>
            <pc:docMk/>
            <pc:sldMk cId="1864557461" sldId="257"/>
            <ac:spMk id="28" creationId="{A9010F4C-99BF-B153-7187-3759A1951514}"/>
          </ac:spMkLst>
        </pc:spChg>
        <pc:spChg chg="add del mod">
          <ac:chgData name="Javier Coque" userId="b45cc32f4dafb3dd" providerId="LiveId" clId="{D64EE990-5B97-4685-AD62-0BE4477E0A7B}" dt="2024-06-03T08:08:58.887" v="295" actId="21"/>
          <ac:spMkLst>
            <pc:docMk/>
            <pc:sldMk cId="1864557461" sldId="257"/>
            <ac:spMk id="29" creationId="{5448E83E-DC51-1A8F-C89B-E6ADFF4E9925}"/>
          </ac:spMkLst>
        </pc:spChg>
        <pc:spChg chg="add del mod">
          <ac:chgData name="Javier Coque" userId="b45cc32f4dafb3dd" providerId="LiveId" clId="{D64EE990-5B97-4685-AD62-0BE4477E0A7B}" dt="2024-06-03T08:08:58.887" v="295" actId="21"/>
          <ac:spMkLst>
            <pc:docMk/>
            <pc:sldMk cId="1864557461" sldId="257"/>
            <ac:spMk id="30" creationId="{CB0D41C2-DB12-6D97-F7CC-3642911485CA}"/>
          </ac:spMkLst>
        </pc:spChg>
        <pc:spChg chg="add mod">
          <ac:chgData name="Javier Coque" userId="b45cc32f4dafb3dd" providerId="LiveId" clId="{D64EE990-5B97-4685-AD62-0BE4477E0A7B}" dt="2024-06-03T08:08:54.806" v="294" actId="571"/>
          <ac:spMkLst>
            <pc:docMk/>
            <pc:sldMk cId="1864557461" sldId="257"/>
            <ac:spMk id="31" creationId="{55D02555-21D0-5EC7-6472-A57DDABACD64}"/>
          </ac:spMkLst>
        </pc:spChg>
        <pc:spChg chg="add mod">
          <ac:chgData name="Javier Coque" userId="b45cc32f4dafb3dd" providerId="LiveId" clId="{D64EE990-5B97-4685-AD62-0BE4477E0A7B}" dt="2024-06-03T08:08:54.806" v="294" actId="571"/>
          <ac:spMkLst>
            <pc:docMk/>
            <pc:sldMk cId="1864557461" sldId="257"/>
            <ac:spMk id="32" creationId="{07922E6E-93CD-EE17-985C-3A4C477AF607}"/>
          </ac:spMkLst>
        </pc:spChg>
        <pc:spChg chg="add mod">
          <ac:chgData name="Javier Coque" userId="b45cc32f4dafb3dd" providerId="LiveId" clId="{D64EE990-5B97-4685-AD62-0BE4477E0A7B}" dt="2024-06-03T08:09:34.404" v="305" actId="207"/>
          <ac:spMkLst>
            <pc:docMk/>
            <pc:sldMk cId="1864557461" sldId="257"/>
            <ac:spMk id="33" creationId="{EAEF2F7E-3DF2-EDDC-74BE-36B977562DF0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34" creationId="{A9010F4C-99BF-B153-7187-3759A1951514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35" creationId="{5448E83E-DC51-1A8F-C89B-E6ADFF4E9925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36" creationId="{CB0D41C2-DB12-6D97-F7CC-3642911485CA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37" creationId="{D5E778F4-129E-B3D6-483A-8120CACD0CA4}"/>
          </ac:spMkLst>
        </pc:spChg>
        <pc:spChg chg="add mod">
          <ac:chgData name="Javier Coque" userId="b45cc32f4dafb3dd" providerId="LiveId" clId="{D64EE990-5B97-4685-AD62-0BE4477E0A7B}" dt="2024-06-03T08:09:37.153" v="306" actId="207"/>
          <ac:spMkLst>
            <pc:docMk/>
            <pc:sldMk cId="1864557461" sldId="257"/>
            <ac:spMk id="38" creationId="{2D0C461E-FAF0-8F8B-B03F-E161980973EA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39" creationId="{61664C43-B702-E514-2F27-CFBFEBB91F88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40" creationId="{AA7E9181-12CB-CA83-0B10-CA5005FF1EA7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41" creationId="{634A70E5-6C6B-C918-3C84-4B3E0A6DA7B1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42" creationId="{FAD133A3-2A8B-7A3E-7E6B-935EB8437B89}"/>
          </ac:spMkLst>
        </pc:spChg>
        <pc:spChg chg="add mod">
          <ac:chgData name="Javier Coque" userId="b45cc32f4dafb3dd" providerId="LiveId" clId="{D64EE990-5B97-4685-AD62-0BE4477E0A7B}" dt="2024-06-03T08:09:42.629" v="307" actId="207"/>
          <ac:spMkLst>
            <pc:docMk/>
            <pc:sldMk cId="1864557461" sldId="257"/>
            <ac:spMk id="43" creationId="{40200858-7956-5AB3-0890-006F036A75DF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44" creationId="{B6713EE7-4EB7-74A3-7501-8CDC8ECCD1A0}"/>
          </ac:spMkLst>
        </pc:spChg>
        <pc:spChg chg="add mod">
          <ac:chgData name="Javier Coque" userId="b45cc32f4dafb3dd" providerId="LiveId" clId="{D64EE990-5B97-4685-AD62-0BE4477E0A7B}" dt="2024-06-03T08:09:24.016" v="303" actId="1076"/>
          <ac:spMkLst>
            <pc:docMk/>
            <pc:sldMk cId="1864557461" sldId="257"/>
            <ac:spMk id="45" creationId="{9FB184F5-A219-F7C9-CD2D-228B512BBB6B}"/>
          </ac:spMkLst>
        </pc:spChg>
        <pc:spChg chg="add mod">
          <ac:chgData name="Javier Coque" userId="b45cc32f4dafb3dd" providerId="LiveId" clId="{D64EE990-5B97-4685-AD62-0BE4477E0A7B}" dt="2024-06-03T08:09:24.016" v="303" actId="1076"/>
          <ac:spMkLst>
            <pc:docMk/>
            <pc:sldMk cId="1864557461" sldId="257"/>
            <ac:spMk id="46" creationId="{88912A1E-8392-760E-7B45-9EF8535DB42D}"/>
          </ac:spMkLst>
        </pc:spChg>
        <pc:spChg chg="add mod">
          <ac:chgData name="Javier Coque" userId="b45cc32f4dafb3dd" providerId="LiveId" clId="{D64EE990-5B97-4685-AD62-0BE4477E0A7B}" dt="2024-06-03T08:09:24.016" v="303" actId="1076"/>
          <ac:spMkLst>
            <pc:docMk/>
            <pc:sldMk cId="1864557461" sldId="257"/>
            <ac:spMk id="47" creationId="{89445491-B23F-7247-E28E-1664763E5E78}"/>
          </ac:spMkLst>
        </pc:spChg>
        <pc:spChg chg="add mod">
          <ac:chgData name="Javier Coque" userId="b45cc32f4dafb3dd" providerId="LiveId" clId="{D64EE990-5B97-4685-AD62-0BE4477E0A7B}" dt="2024-06-03T08:09:47.008" v="308" actId="207"/>
          <ac:spMkLst>
            <pc:docMk/>
            <pc:sldMk cId="1864557461" sldId="257"/>
            <ac:spMk id="48" creationId="{C3C74B41-C2A2-DAA7-46E6-50B0FFEDBB1C}"/>
          </ac:spMkLst>
        </pc:spChg>
        <pc:spChg chg="add mod">
          <ac:chgData name="Javier Coque" userId="b45cc32f4dafb3dd" providerId="LiveId" clId="{D64EE990-5B97-4685-AD62-0BE4477E0A7B}" dt="2024-06-03T08:10:12.868" v="314" actId="1076"/>
          <ac:spMkLst>
            <pc:docMk/>
            <pc:sldMk cId="1864557461" sldId="257"/>
            <ac:spMk id="49" creationId="{4D53DF25-BF7A-DB4E-BE2A-2AAAEB325A9C}"/>
          </ac:spMkLst>
        </pc:spChg>
        <pc:spChg chg="add mod">
          <ac:chgData name="Javier Coque" userId="b45cc32f4dafb3dd" providerId="LiveId" clId="{D64EE990-5B97-4685-AD62-0BE4477E0A7B}" dt="2024-06-03T08:10:05.384" v="313" actId="1076"/>
          <ac:spMkLst>
            <pc:docMk/>
            <pc:sldMk cId="1864557461" sldId="257"/>
            <ac:spMk id="50" creationId="{DC125768-14F1-F21F-23CE-772F41A28B8A}"/>
          </ac:spMkLst>
        </pc:spChg>
        <pc:spChg chg="add mod">
          <ac:chgData name="Javier Coque" userId="b45cc32f4dafb3dd" providerId="LiveId" clId="{D64EE990-5B97-4685-AD62-0BE4477E0A7B}" dt="2024-06-03T08:09:58.722" v="312" actId="1076"/>
          <ac:spMkLst>
            <pc:docMk/>
            <pc:sldMk cId="1864557461" sldId="257"/>
            <ac:spMk id="51" creationId="{57391A16-977C-1FCE-8BBD-1334E1D8EF27}"/>
          </ac:spMkLst>
        </pc:spChg>
        <pc:spChg chg="add mod">
          <ac:chgData name="Javier Coque" userId="b45cc32f4dafb3dd" providerId="LiveId" clId="{D64EE990-5B97-4685-AD62-0BE4477E0A7B}" dt="2024-06-03T08:10:19.118" v="316" actId="1076"/>
          <ac:spMkLst>
            <pc:docMk/>
            <pc:sldMk cId="1864557461" sldId="257"/>
            <ac:spMk id="52" creationId="{2BFA415F-B522-408A-127E-90580A6AA4D4}"/>
          </ac:spMkLst>
        </pc:spChg>
        <pc:spChg chg="add mod">
          <ac:chgData name="Javier Coque" userId="b45cc32f4dafb3dd" providerId="LiveId" clId="{D64EE990-5B97-4685-AD62-0BE4477E0A7B}" dt="2024-06-03T08:10:26.838" v="318" actId="1076"/>
          <ac:spMkLst>
            <pc:docMk/>
            <pc:sldMk cId="1864557461" sldId="257"/>
            <ac:spMk id="53" creationId="{400E6536-E843-F2B1-6ED5-76A6123ED72B}"/>
          </ac:spMkLst>
        </pc:spChg>
        <pc:spChg chg="add mod">
          <ac:chgData name="Javier Coque" userId="b45cc32f4dafb3dd" providerId="LiveId" clId="{D64EE990-5B97-4685-AD62-0BE4477E0A7B}" dt="2024-06-03T08:10:33.122" v="320" actId="1076"/>
          <ac:spMkLst>
            <pc:docMk/>
            <pc:sldMk cId="1864557461" sldId="257"/>
            <ac:spMk id="54" creationId="{6772BA08-2043-96F9-A347-828EE2B49FE6}"/>
          </ac:spMkLst>
        </pc:spChg>
        <pc:spChg chg="add mod">
          <ac:chgData name="Javier Coque" userId="b45cc32f4dafb3dd" providerId="LiveId" clId="{D64EE990-5B97-4685-AD62-0BE4477E0A7B}" dt="2024-06-03T08:10:40.859" v="322" actId="1076"/>
          <ac:spMkLst>
            <pc:docMk/>
            <pc:sldMk cId="1864557461" sldId="257"/>
            <ac:spMk id="55" creationId="{C0C3D6BE-32EF-98CC-4D8F-5973204EDF7E}"/>
          </ac:spMkLst>
        </pc:spChg>
        <pc:spChg chg="add mod">
          <ac:chgData name="Javier Coque" userId="b45cc32f4dafb3dd" providerId="LiveId" clId="{D64EE990-5B97-4685-AD62-0BE4477E0A7B}" dt="2024-06-03T08:10:45.877" v="324" actId="1076"/>
          <ac:spMkLst>
            <pc:docMk/>
            <pc:sldMk cId="1864557461" sldId="257"/>
            <ac:spMk id="56" creationId="{FB295F83-5A45-F13D-3B6E-D7D91E60D1DA}"/>
          </ac:spMkLst>
        </pc:spChg>
        <pc:spChg chg="add mod">
          <ac:chgData name="Javier Coque" userId="b45cc32f4dafb3dd" providerId="LiveId" clId="{D64EE990-5B97-4685-AD62-0BE4477E0A7B}" dt="2024-06-03T08:10:53.881" v="326" actId="1076"/>
          <ac:spMkLst>
            <pc:docMk/>
            <pc:sldMk cId="1864557461" sldId="257"/>
            <ac:spMk id="57" creationId="{C8D231C5-0E1A-17E7-6A7A-87FA86E395F6}"/>
          </ac:spMkLst>
        </pc:spChg>
        <pc:spChg chg="add mod">
          <ac:chgData name="Javier Coque" userId="b45cc32f4dafb3dd" providerId="LiveId" clId="{D64EE990-5B97-4685-AD62-0BE4477E0A7B}" dt="2024-06-03T08:11:02.167" v="328" actId="1076"/>
          <ac:spMkLst>
            <pc:docMk/>
            <pc:sldMk cId="1864557461" sldId="257"/>
            <ac:spMk id="58" creationId="{0A73DDFB-AA00-4A7F-728D-2794032DF749}"/>
          </ac:spMkLst>
        </pc:spChg>
        <pc:spChg chg="add mod">
          <ac:chgData name="Javier Coque" userId="b45cc32f4dafb3dd" providerId="LiveId" clId="{D64EE990-5B97-4685-AD62-0BE4477E0A7B}" dt="2024-06-03T08:11:03.765" v="329"/>
          <ac:spMkLst>
            <pc:docMk/>
            <pc:sldMk cId="1864557461" sldId="257"/>
            <ac:spMk id="59" creationId="{D5BC4446-6778-6212-C741-FA331E4B946A}"/>
          </ac:spMkLst>
        </pc:spChg>
        <pc:spChg chg="add mod">
          <ac:chgData name="Javier Coque" userId="b45cc32f4dafb3dd" providerId="LiveId" clId="{D64EE990-5B97-4685-AD62-0BE4477E0A7B}" dt="2024-06-03T08:11:17.696" v="333" actId="1076"/>
          <ac:spMkLst>
            <pc:docMk/>
            <pc:sldMk cId="1864557461" sldId="257"/>
            <ac:spMk id="60" creationId="{804061CF-98E3-65BF-72B3-4B57C29AAA23}"/>
          </ac:spMkLst>
        </pc:spChg>
        <pc:spChg chg="add mod">
          <ac:chgData name="Javier Coque" userId="b45cc32f4dafb3dd" providerId="LiveId" clId="{D64EE990-5B97-4685-AD62-0BE4477E0A7B}" dt="2024-06-03T08:11:25.256" v="335" actId="1076"/>
          <ac:spMkLst>
            <pc:docMk/>
            <pc:sldMk cId="1864557461" sldId="257"/>
            <ac:spMk id="61" creationId="{0F49D4D5-8E5F-9F02-E9EF-9D617A0324A2}"/>
          </ac:spMkLst>
        </pc:spChg>
        <pc:spChg chg="add mod">
          <ac:chgData name="Javier Coque" userId="b45cc32f4dafb3dd" providerId="LiveId" clId="{D64EE990-5B97-4685-AD62-0BE4477E0A7B}" dt="2024-06-03T08:11:32.706" v="337" actId="1076"/>
          <ac:spMkLst>
            <pc:docMk/>
            <pc:sldMk cId="1864557461" sldId="257"/>
            <ac:spMk id="62" creationId="{DC3CCB23-68A9-E92E-5A49-64D33B8ED845}"/>
          </ac:spMkLst>
        </pc:spChg>
        <pc:spChg chg="add mod">
          <ac:chgData name="Javier Coque" userId="b45cc32f4dafb3dd" providerId="LiveId" clId="{D64EE990-5B97-4685-AD62-0BE4477E0A7B}" dt="2024-06-03T08:11:38.119" v="339" actId="1076"/>
          <ac:spMkLst>
            <pc:docMk/>
            <pc:sldMk cId="1864557461" sldId="257"/>
            <ac:spMk id="63" creationId="{E1CABA07-9042-251B-72C2-DE7648E1F31F}"/>
          </ac:spMkLst>
        </pc:spChg>
        <pc:spChg chg="add mod">
          <ac:chgData name="Javier Coque" userId="b45cc32f4dafb3dd" providerId="LiveId" clId="{D64EE990-5B97-4685-AD62-0BE4477E0A7B}" dt="2024-06-03T08:11:44.119" v="341" actId="1076"/>
          <ac:spMkLst>
            <pc:docMk/>
            <pc:sldMk cId="1864557461" sldId="257"/>
            <ac:spMk id="64" creationId="{B54577DC-EA07-31A6-0697-56A8203F2775}"/>
          </ac:spMkLst>
        </pc:spChg>
        <pc:spChg chg="add mod">
          <ac:chgData name="Javier Coque" userId="b45cc32f4dafb3dd" providerId="LiveId" clId="{D64EE990-5B97-4685-AD62-0BE4477E0A7B}" dt="2024-06-03T08:11:52.676" v="343" actId="1076"/>
          <ac:spMkLst>
            <pc:docMk/>
            <pc:sldMk cId="1864557461" sldId="257"/>
            <ac:spMk id="65" creationId="{7DE3CB91-427E-87D8-07DE-A0E7D8422777}"/>
          </ac:spMkLst>
        </pc:spChg>
        <pc:spChg chg="add mod">
          <ac:chgData name="Javier Coque" userId="b45cc32f4dafb3dd" providerId="LiveId" clId="{D64EE990-5B97-4685-AD62-0BE4477E0A7B}" dt="2024-06-03T08:12:18.287" v="345" actId="13822"/>
          <ac:spMkLst>
            <pc:docMk/>
            <pc:sldMk cId="1864557461" sldId="257"/>
            <ac:spMk id="66" creationId="{D6D259E5-A679-D1D3-F9EB-BDEBAB126B46}"/>
          </ac:spMkLst>
        </pc:spChg>
        <pc:spChg chg="add mod">
          <ac:chgData name="Javier Coque" userId="b45cc32f4dafb3dd" providerId="LiveId" clId="{D64EE990-5B97-4685-AD62-0BE4477E0A7B}" dt="2024-06-03T08:12:38.676" v="384" actId="20577"/>
          <ac:spMkLst>
            <pc:docMk/>
            <pc:sldMk cId="1864557461" sldId="257"/>
            <ac:spMk id="67" creationId="{088294C9-E849-1FF3-1EC3-04E042C9DD7E}"/>
          </ac:spMkLst>
        </pc:spChg>
        <pc:picChg chg="add del mod">
          <ac:chgData name="Javier Coque" userId="b45cc32f4dafb3dd" providerId="LiveId" clId="{D64EE990-5B97-4685-AD62-0BE4477E0A7B}" dt="2024-06-03T06:17:04.025" v="64" actId="478"/>
          <ac:picMkLst>
            <pc:docMk/>
            <pc:sldMk cId="1864557461" sldId="257"/>
            <ac:picMk id="5" creationId="{8E60D066-3AE3-78FC-B1FA-41B11E70053B}"/>
          </ac:picMkLst>
        </pc:picChg>
      </pc:sldChg>
      <pc:sldChg chg="addSp delSp modSp new del mod">
        <pc:chgData name="Javier Coque" userId="b45cc32f4dafb3dd" providerId="LiveId" clId="{D64EE990-5B97-4685-AD62-0BE4477E0A7B}" dt="2024-06-03T09:11:20.346" v="420" actId="2696"/>
        <pc:sldMkLst>
          <pc:docMk/>
          <pc:sldMk cId="869283328" sldId="258"/>
        </pc:sldMkLst>
        <pc:spChg chg="del">
          <ac:chgData name="Javier Coque" userId="b45cc32f4dafb3dd" providerId="LiveId" clId="{D64EE990-5B97-4685-AD62-0BE4477E0A7B}" dt="2024-06-03T09:10:21.424" v="415" actId="478"/>
          <ac:spMkLst>
            <pc:docMk/>
            <pc:sldMk cId="869283328" sldId="258"/>
            <ac:spMk id="2" creationId="{E0F3A4C7-D89F-A9A8-4FFC-496E36CFD61D}"/>
          </ac:spMkLst>
        </pc:spChg>
        <pc:spChg chg="del">
          <ac:chgData name="Javier Coque" userId="b45cc32f4dafb3dd" providerId="LiveId" clId="{D64EE990-5B97-4685-AD62-0BE4477E0A7B}" dt="2024-06-03T09:10:19.664" v="414" actId="478"/>
          <ac:spMkLst>
            <pc:docMk/>
            <pc:sldMk cId="869283328" sldId="258"/>
            <ac:spMk id="3" creationId="{ED2374CE-676E-B1CE-8492-F8346D4551F9}"/>
          </ac:spMkLst>
        </pc:spChg>
        <pc:spChg chg="add">
          <ac:chgData name="Javier Coque" userId="b45cc32f4dafb3dd" providerId="LiveId" clId="{D64EE990-5B97-4685-AD62-0BE4477E0A7B}" dt="2024-06-03T09:10:15.313" v="413"/>
          <ac:spMkLst>
            <pc:docMk/>
            <pc:sldMk cId="869283328" sldId="258"/>
            <ac:spMk id="4" creationId="{1D008E39-022C-F5BC-EE3F-7E74C1E9D3F3}"/>
          </ac:spMkLst>
        </pc:spChg>
        <pc:spChg chg="add mod">
          <ac:chgData name="Javier Coque" userId="b45cc32f4dafb3dd" providerId="LiveId" clId="{D64EE990-5B97-4685-AD62-0BE4477E0A7B}" dt="2024-06-03T09:10:24.632" v="417" actId="14100"/>
          <ac:spMkLst>
            <pc:docMk/>
            <pc:sldMk cId="869283328" sldId="258"/>
            <ac:spMk id="5" creationId="{1100B4D8-ECA1-5A53-9020-2F5BD4D26449}"/>
          </ac:spMkLst>
        </pc:spChg>
        <pc:spChg chg="add del mod">
          <ac:chgData name="Javier Coque" userId="b45cc32f4dafb3dd" providerId="LiveId" clId="{D64EE990-5B97-4685-AD62-0BE4477E0A7B}" dt="2024-06-03T09:10:44.442" v="419" actId="21"/>
          <ac:spMkLst>
            <pc:docMk/>
            <pc:sldMk cId="869283328" sldId="258"/>
            <ac:spMk id="6" creationId="{604F5E26-6FD2-C835-90BE-0BAC25DB2A18}"/>
          </ac:spMkLst>
        </pc:spChg>
      </pc:sldChg>
      <pc:sldChg chg="addSp delSp modSp new mod">
        <pc:chgData name="Javier Coque" userId="b45cc32f4dafb3dd" providerId="LiveId" clId="{D64EE990-5B97-4685-AD62-0BE4477E0A7B}" dt="2024-06-03T10:49:31.260" v="801" actId="255"/>
        <pc:sldMkLst>
          <pc:docMk/>
          <pc:sldMk cId="886190340" sldId="258"/>
        </pc:sldMkLst>
        <pc:spChg chg="del">
          <ac:chgData name="Javier Coque" userId="b45cc32f4dafb3dd" providerId="LiveId" clId="{D64EE990-5B97-4685-AD62-0BE4477E0A7B}" dt="2024-06-03T10:27:14.435" v="430" actId="478"/>
          <ac:spMkLst>
            <pc:docMk/>
            <pc:sldMk cId="886190340" sldId="258"/>
            <ac:spMk id="2" creationId="{CEC8E298-F89F-4E7F-A215-21196578021F}"/>
          </ac:spMkLst>
        </pc:spChg>
        <pc:spChg chg="del">
          <ac:chgData name="Javier Coque" userId="b45cc32f4dafb3dd" providerId="LiveId" clId="{D64EE990-5B97-4685-AD62-0BE4477E0A7B}" dt="2024-06-03T10:27:12.881" v="429" actId="478"/>
          <ac:spMkLst>
            <pc:docMk/>
            <pc:sldMk cId="886190340" sldId="258"/>
            <ac:spMk id="3" creationId="{E614F0E8-4577-6326-4565-B9FB02E24D52}"/>
          </ac:spMkLst>
        </pc:spChg>
        <pc:spChg chg="add mod ord">
          <ac:chgData name="Javier Coque" userId="b45cc32f4dafb3dd" providerId="LiveId" clId="{D64EE990-5B97-4685-AD62-0BE4477E0A7B}" dt="2024-06-03T10:48:56.207" v="791" actId="1076"/>
          <ac:spMkLst>
            <pc:docMk/>
            <pc:sldMk cId="886190340" sldId="258"/>
            <ac:spMk id="4" creationId="{507FA1EF-A886-1F03-657C-09DDF35CBE63}"/>
          </ac:spMkLst>
        </pc:spChg>
        <pc:spChg chg="add del mod ord">
          <ac:chgData name="Javier Coque" userId="b45cc32f4dafb3dd" providerId="LiveId" clId="{D64EE990-5B97-4685-AD62-0BE4477E0A7B}" dt="2024-06-03T10:49:07.004" v="796" actId="478"/>
          <ac:spMkLst>
            <pc:docMk/>
            <pc:sldMk cId="886190340" sldId="258"/>
            <ac:spMk id="5" creationId="{A333E2AA-08F9-461B-7949-BD793A548567}"/>
          </ac:spMkLst>
        </pc:spChg>
        <pc:spChg chg="add del mod">
          <ac:chgData name="Javier Coque" userId="b45cc32f4dafb3dd" providerId="LiveId" clId="{D64EE990-5B97-4685-AD62-0BE4477E0A7B}" dt="2024-06-03T10:31:06.802" v="542" actId="21"/>
          <ac:spMkLst>
            <pc:docMk/>
            <pc:sldMk cId="886190340" sldId="258"/>
            <ac:spMk id="6" creationId="{DC361CC4-7C7A-3AAD-48B0-14408D88C20F}"/>
          </ac:spMkLst>
        </pc:spChg>
        <pc:spChg chg="add del mod">
          <ac:chgData name="Javier Coque" userId="b45cc32f4dafb3dd" providerId="LiveId" clId="{D64EE990-5B97-4685-AD62-0BE4477E0A7B}" dt="2024-06-03T10:31:06.802" v="542" actId="21"/>
          <ac:spMkLst>
            <pc:docMk/>
            <pc:sldMk cId="886190340" sldId="258"/>
            <ac:spMk id="7" creationId="{FE55A1B3-4701-2DA7-3CAC-239DC36F84A3}"/>
          </ac:spMkLst>
        </pc:spChg>
        <pc:spChg chg="add del mod ord">
          <ac:chgData name="Javier Coque" userId="b45cc32f4dafb3dd" providerId="LiveId" clId="{D64EE990-5B97-4685-AD62-0BE4477E0A7B}" dt="2024-06-03T10:31:06.802" v="542" actId="21"/>
          <ac:spMkLst>
            <pc:docMk/>
            <pc:sldMk cId="886190340" sldId="258"/>
            <ac:spMk id="8" creationId="{23293969-423D-C3F3-48D5-E63E5E55367B}"/>
          </ac:spMkLst>
        </pc:spChg>
        <pc:spChg chg="add mod ord">
          <ac:chgData name="Javier Coque" userId="b45cc32f4dafb3dd" providerId="LiveId" clId="{D64EE990-5B97-4685-AD62-0BE4477E0A7B}" dt="2024-06-03T10:34:51.311" v="610" actId="14100"/>
          <ac:spMkLst>
            <pc:docMk/>
            <pc:sldMk cId="886190340" sldId="258"/>
            <ac:spMk id="11" creationId="{80339913-6A62-0B8B-359D-4C22048E8C19}"/>
          </ac:spMkLst>
        </pc:spChg>
        <pc:spChg chg="add mod">
          <ac:chgData name="Javier Coque" userId="b45cc32f4dafb3dd" providerId="LiveId" clId="{D64EE990-5B97-4685-AD62-0BE4477E0A7B}" dt="2024-06-03T10:49:23.656" v="800" actId="255"/>
          <ac:spMkLst>
            <pc:docMk/>
            <pc:sldMk cId="886190340" sldId="258"/>
            <ac:spMk id="13" creationId="{DC361CC4-7C7A-3AAD-48B0-14408D88C20F}"/>
          </ac:spMkLst>
        </pc:spChg>
        <pc:spChg chg="add mod">
          <ac:chgData name="Javier Coque" userId="b45cc32f4dafb3dd" providerId="LiveId" clId="{D64EE990-5B97-4685-AD62-0BE4477E0A7B}" dt="2024-06-03T10:49:16.405" v="799" actId="1076"/>
          <ac:spMkLst>
            <pc:docMk/>
            <pc:sldMk cId="886190340" sldId="258"/>
            <ac:spMk id="14" creationId="{23293969-423D-C3F3-48D5-E63E5E55367B}"/>
          </ac:spMkLst>
        </pc:spChg>
        <pc:spChg chg="add mod">
          <ac:chgData name="Javier Coque" userId="b45cc32f4dafb3dd" providerId="LiveId" clId="{D64EE990-5B97-4685-AD62-0BE4477E0A7B}" dt="2024-06-03T10:49:31.260" v="801" actId="255"/>
          <ac:spMkLst>
            <pc:docMk/>
            <pc:sldMk cId="886190340" sldId="258"/>
            <ac:spMk id="15" creationId="{FE55A1B3-4701-2DA7-3CAC-239DC36F84A3}"/>
          </ac:spMkLst>
        </pc:spChg>
        <pc:spChg chg="add mod">
          <ac:chgData name="Javier Coque" userId="b45cc32f4dafb3dd" providerId="LiveId" clId="{D64EE990-5B97-4685-AD62-0BE4477E0A7B}" dt="2024-06-03T10:31:10.228" v="544"/>
          <ac:spMkLst>
            <pc:docMk/>
            <pc:sldMk cId="886190340" sldId="258"/>
            <ac:spMk id="16" creationId="{115038F8-ABEE-E0BA-8F30-493871F85361}"/>
          </ac:spMkLst>
        </pc:spChg>
        <pc:spChg chg="add mod">
          <ac:chgData name="Javier Coque" userId="b45cc32f4dafb3dd" providerId="LiveId" clId="{D64EE990-5B97-4685-AD62-0BE4477E0A7B}" dt="2024-06-03T10:31:10.228" v="544"/>
          <ac:spMkLst>
            <pc:docMk/>
            <pc:sldMk cId="886190340" sldId="258"/>
            <ac:spMk id="17" creationId="{68E50A67-94B9-6E17-1085-717A0F24ABC0}"/>
          </ac:spMkLst>
        </pc:spChg>
        <pc:spChg chg="add mod">
          <ac:chgData name="Javier Coque" userId="b45cc32f4dafb3dd" providerId="LiveId" clId="{D64EE990-5B97-4685-AD62-0BE4477E0A7B}" dt="2024-06-03T10:31:10.228" v="544"/>
          <ac:spMkLst>
            <pc:docMk/>
            <pc:sldMk cId="886190340" sldId="258"/>
            <ac:spMk id="18" creationId="{E1647590-D683-7122-8ED7-038317A78CA1}"/>
          </ac:spMkLst>
        </pc:spChg>
        <pc:spChg chg="add mod">
          <ac:chgData name="Javier Coque" userId="b45cc32f4dafb3dd" providerId="LiveId" clId="{D64EE990-5B97-4685-AD62-0BE4477E0A7B}" dt="2024-06-03T10:32:12.930" v="562" actId="1076"/>
          <ac:spMkLst>
            <pc:docMk/>
            <pc:sldMk cId="886190340" sldId="258"/>
            <ac:spMk id="19" creationId="{D6D0B7F2-EEFD-C15B-B54D-03BF2F9C1D55}"/>
          </ac:spMkLst>
        </pc:spChg>
        <pc:spChg chg="add mod">
          <ac:chgData name="Javier Coque" userId="b45cc32f4dafb3dd" providerId="LiveId" clId="{D64EE990-5B97-4685-AD62-0BE4477E0A7B}" dt="2024-06-03T10:32:02.972" v="560" actId="1076"/>
          <ac:spMkLst>
            <pc:docMk/>
            <pc:sldMk cId="886190340" sldId="258"/>
            <ac:spMk id="20" creationId="{D9E91B5F-7CD2-6BC7-A108-8509648550A3}"/>
          </ac:spMkLst>
        </pc:spChg>
        <pc:spChg chg="add mod">
          <ac:chgData name="Javier Coque" userId="b45cc32f4dafb3dd" providerId="LiveId" clId="{D64EE990-5B97-4685-AD62-0BE4477E0A7B}" dt="2024-06-03T10:32:07.162" v="561" actId="1076"/>
          <ac:spMkLst>
            <pc:docMk/>
            <pc:sldMk cId="886190340" sldId="258"/>
            <ac:spMk id="21" creationId="{DF1AD587-C12F-EF3C-F03C-03FFCA943E2A}"/>
          </ac:spMkLst>
        </pc:spChg>
        <pc:spChg chg="add mod">
          <ac:chgData name="Javier Coque" userId="b45cc32f4dafb3dd" providerId="LiveId" clId="{D64EE990-5B97-4685-AD62-0BE4477E0A7B}" dt="2024-06-03T10:43:41.482" v="784" actId="113"/>
          <ac:spMkLst>
            <pc:docMk/>
            <pc:sldMk cId="886190340" sldId="258"/>
            <ac:spMk id="22" creationId="{66800F33-03C4-7CC1-42C6-A5CA5B6CE1AD}"/>
          </ac:spMkLst>
        </pc:spChg>
        <pc:spChg chg="add mod">
          <ac:chgData name="Javier Coque" userId="b45cc32f4dafb3dd" providerId="LiveId" clId="{D64EE990-5B97-4685-AD62-0BE4477E0A7B}" dt="2024-06-03T10:38:14.698" v="659" actId="207"/>
          <ac:spMkLst>
            <pc:docMk/>
            <pc:sldMk cId="886190340" sldId="258"/>
            <ac:spMk id="23" creationId="{482EB73C-3E0A-F337-4CA3-5330B3E3073F}"/>
          </ac:spMkLst>
        </pc:spChg>
        <pc:spChg chg="add mod">
          <ac:chgData name="Javier Coque" userId="b45cc32f4dafb3dd" providerId="LiveId" clId="{D64EE990-5B97-4685-AD62-0BE4477E0A7B}" dt="2024-06-03T10:33:10.816" v="586" actId="1076"/>
          <ac:spMkLst>
            <pc:docMk/>
            <pc:sldMk cId="886190340" sldId="258"/>
            <ac:spMk id="24" creationId="{EDB6BBE2-6F6C-3BEE-9096-3FEE9EB7EA7B}"/>
          </ac:spMkLst>
        </pc:spChg>
        <pc:spChg chg="add mod">
          <ac:chgData name="Javier Coque" userId="b45cc32f4dafb3dd" providerId="LiveId" clId="{D64EE990-5B97-4685-AD62-0BE4477E0A7B}" dt="2024-06-03T10:33:10.816" v="586" actId="1076"/>
          <ac:spMkLst>
            <pc:docMk/>
            <pc:sldMk cId="886190340" sldId="258"/>
            <ac:spMk id="25" creationId="{73C8A7C3-12FF-98BE-4926-A4404E55F1B3}"/>
          </ac:spMkLst>
        </pc:spChg>
        <pc:spChg chg="add mod">
          <ac:chgData name="Javier Coque" userId="b45cc32f4dafb3dd" providerId="LiveId" clId="{D64EE990-5B97-4685-AD62-0BE4477E0A7B}" dt="2024-06-03T10:38:04.345" v="657" actId="207"/>
          <ac:spMkLst>
            <pc:docMk/>
            <pc:sldMk cId="886190340" sldId="258"/>
            <ac:spMk id="26" creationId="{63427BC7-8AB6-44B1-A867-4DECE4FC8FBA}"/>
          </ac:spMkLst>
        </pc:spChg>
        <pc:spChg chg="add mod">
          <ac:chgData name="Javier Coque" userId="b45cc32f4dafb3dd" providerId="LiveId" clId="{D64EE990-5B97-4685-AD62-0BE4477E0A7B}" dt="2024-06-03T10:33:19.798" v="588" actId="1076"/>
          <ac:spMkLst>
            <pc:docMk/>
            <pc:sldMk cId="886190340" sldId="258"/>
            <ac:spMk id="27" creationId="{B8EF0820-F345-CC05-B85F-F504ABC29BFC}"/>
          </ac:spMkLst>
        </pc:spChg>
        <pc:spChg chg="add mod">
          <ac:chgData name="Javier Coque" userId="b45cc32f4dafb3dd" providerId="LiveId" clId="{D64EE990-5B97-4685-AD62-0BE4477E0A7B}" dt="2024-06-03T10:33:19.798" v="588" actId="1076"/>
          <ac:spMkLst>
            <pc:docMk/>
            <pc:sldMk cId="886190340" sldId="258"/>
            <ac:spMk id="28" creationId="{5B723B16-AB21-07B6-9531-9CBA36991FAA}"/>
          </ac:spMkLst>
        </pc:spChg>
        <pc:spChg chg="add mod">
          <ac:chgData name="Javier Coque" userId="b45cc32f4dafb3dd" providerId="LiveId" clId="{D64EE990-5B97-4685-AD62-0BE4477E0A7B}" dt="2024-06-03T10:38:08.919" v="658" actId="207"/>
          <ac:spMkLst>
            <pc:docMk/>
            <pc:sldMk cId="886190340" sldId="258"/>
            <ac:spMk id="29" creationId="{511278CC-4215-3221-A5DF-466B5320B895}"/>
          </ac:spMkLst>
        </pc:spChg>
        <pc:spChg chg="add mod">
          <ac:chgData name="Javier Coque" userId="b45cc32f4dafb3dd" providerId="LiveId" clId="{D64EE990-5B97-4685-AD62-0BE4477E0A7B}" dt="2024-06-03T10:33:59.566" v="595" actId="1076"/>
          <ac:spMkLst>
            <pc:docMk/>
            <pc:sldMk cId="886190340" sldId="258"/>
            <ac:spMk id="30" creationId="{2708F19B-E148-988C-0EAE-AE48C65B72EE}"/>
          </ac:spMkLst>
        </pc:spChg>
        <pc:spChg chg="add mod">
          <ac:chgData name="Javier Coque" userId="b45cc32f4dafb3dd" providerId="LiveId" clId="{D64EE990-5B97-4685-AD62-0BE4477E0A7B}" dt="2024-06-03T10:33:59.566" v="595" actId="1076"/>
          <ac:spMkLst>
            <pc:docMk/>
            <pc:sldMk cId="886190340" sldId="258"/>
            <ac:spMk id="31" creationId="{62CF7250-828F-A46E-15E7-8415453DE5ED}"/>
          </ac:spMkLst>
        </pc:spChg>
        <pc:spChg chg="add mod">
          <ac:chgData name="Javier Coque" userId="b45cc32f4dafb3dd" providerId="LiveId" clId="{D64EE990-5B97-4685-AD62-0BE4477E0A7B}" dt="2024-06-03T10:38:26.838" v="662" actId="207"/>
          <ac:spMkLst>
            <pc:docMk/>
            <pc:sldMk cId="886190340" sldId="258"/>
            <ac:spMk id="32" creationId="{AB6271C8-5454-93BD-7D0D-C1246B8D51FC}"/>
          </ac:spMkLst>
        </pc:spChg>
        <pc:spChg chg="add mod">
          <ac:chgData name="Javier Coque" userId="b45cc32f4dafb3dd" providerId="LiveId" clId="{D64EE990-5B97-4685-AD62-0BE4477E0A7B}" dt="2024-06-03T10:33:50.222" v="594" actId="1076"/>
          <ac:spMkLst>
            <pc:docMk/>
            <pc:sldMk cId="886190340" sldId="258"/>
            <ac:spMk id="33" creationId="{644AD598-762A-E7D1-3494-4B0F9AFB2C4B}"/>
          </ac:spMkLst>
        </pc:spChg>
        <pc:spChg chg="add mod">
          <ac:chgData name="Javier Coque" userId="b45cc32f4dafb3dd" providerId="LiveId" clId="{D64EE990-5B97-4685-AD62-0BE4477E0A7B}" dt="2024-06-03T10:33:50.222" v="594" actId="1076"/>
          <ac:spMkLst>
            <pc:docMk/>
            <pc:sldMk cId="886190340" sldId="258"/>
            <ac:spMk id="34" creationId="{1D17D422-C5FF-03E8-9CAD-AC6345CCFB18}"/>
          </ac:spMkLst>
        </pc:spChg>
        <pc:spChg chg="add mod">
          <ac:chgData name="Javier Coque" userId="b45cc32f4dafb3dd" providerId="LiveId" clId="{D64EE990-5B97-4685-AD62-0BE4477E0A7B}" dt="2024-06-03T10:43:38.743" v="783" actId="113"/>
          <ac:spMkLst>
            <pc:docMk/>
            <pc:sldMk cId="886190340" sldId="258"/>
            <ac:spMk id="35" creationId="{372E93BB-1AFB-4743-0F65-095CE5E617AB}"/>
          </ac:spMkLst>
        </pc:spChg>
        <pc:spChg chg="add mod">
          <ac:chgData name="Javier Coque" userId="b45cc32f4dafb3dd" providerId="LiveId" clId="{D64EE990-5B97-4685-AD62-0BE4477E0A7B}" dt="2024-06-03T10:37:49.772" v="655" actId="207"/>
          <ac:spMkLst>
            <pc:docMk/>
            <pc:sldMk cId="886190340" sldId="258"/>
            <ac:spMk id="40" creationId="{E28A9B4C-410C-F96A-2E9E-2C37E511883F}"/>
          </ac:spMkLst>
        </pc:spChg>
        <pc:spChg chg="add mod">
          <ac:chgData name="Javier Coque" userId="b45cc32f4dafb3dd" providerId="LiveId" clId="{D64EE990-5B97-4685-AD62-0BE4477E0A7B}" dt="2024-06-03T10:36:38.566" v="628" actId="1076"/>
          <ac:spMkLst>
            <pc:docMk/>
            <pc:sldMk cId="886190340" sldId="258"/>
            <ac:spMk id="41" creationId="{09389832-75A3-5FA6-BD1C-46BF96A3559A}"/>
          </ac:spMkLst>
        </pc:spChg>
        <pc:spChg chg="add mod">
          <ac:chgData name="Javier Coque" userId="b45cc32f4dafb3dd" providerId="LiveId" clId="{D64EE990-5B97-4685-AD62-0BE4477E0A7B}" dt="2024-06-03T10:36:38.566" v="628" actId="1076"/>
          <ac:spMkLst>
            <pc:docMk/>
            <pc:sldMk cId="886190340" sldId="258"/>
            <ac:spMk id="42" creationId="{F143B869-7B7A-3EB1-EB0D-55C98D6396F4}"/>
          </ac:spMkLst>
        </pc:spChg>
        <pc:spChg chg="add mod">
          <ac:chgData name="Javier Coque" userId="b45cc32f4dafb3dd" providerId="LiveId" clId="{D64EE990-5B97-4685-AD62-0BE4477E0A7B}" dt="2024-06-03T10:37:57.002" v="656" actId="207"/>
          <ac:spMkLst>
            <pc:docMk/>
            <pc:sldMk cId="886190340" sldId="258"/>
            <ac:spMk id="43" creationId="{623D8DBF-8D42-F585-E9F9-846FC95795ED}"/>
          </ac:spMkLst>
        </pc:spChg>
        <pc:spChg chg="add mod">
          <ac:chgData name="Javier Coque" userId="b45cc32f4dafb3dd" providerId="LiveId" clId="{D64EE990-5B97-4685-AD62-0BE4477E0A7B}" dt="2024-06-03T10:36:47.798" v="630" actId="1076"/>
          <ac:spMkLst>
            <pc:docMk/>
            <pc:sldMk cId="886190340" sldId="258"/>
            <ac:spMk id="44" creationId="{3D049266-81D8-57B1-E7A5-6366B5F822FE}"/>
          </ac:spMkLst>
        </pc:spChg>
        <pc:spChg chg="add mod">
          <ac:chgData name="Javier Coque" userId="b45cc32f4dafb3dd" providerId="LiveId" clId="{D64EE990-5B97-4685-AD62-0BE4477E0A7B}" dt="2024-06-03T10:36:47.798" v="630" actId="1076"/>
          <ac:spMkLst>
            <pc:docMk/>
            <pc:sldMk cId="886190340" sldId="258"/>
            <ac:spMk id="45" creationId="{7215B8C2-49EE-05B1-D243-6E869F7F43F9}"/>
          </ac:spMkLst>
        </pc:spChg>
        <pc:spChg chg="add mod ord">
          <ac:chgData name="Javier Coque" userId="b45cc32f4dafb3dd" providerId="LiveId" clId="{D64EE990-5B97-4685-AD62-0BE4477E0A7B}" dt="2024-06-03T10:38:43.652" v="664" actId="207"/>
          <ac:spMkLst>
            <pc:docMk/>
            <pc:sldMk cId="886190340" sldId="258"/>
            <ac:spMk id="46" creationId="{E2FEA96C-44EE-E3DB-BDB2-7C787BC3442B}"/>
          </ac:spMkLst>
        </pc:spChg>
        <pc:spChg chg="add mod">
          <ac:chgData name="Javier Coque" userId="b45cc32f4dafb3dd" providerId="LiveId" clId="{D64EE990-5B97-4685-AD62-0BE4477E0A7B}" dt="2024-06-03T10:43:32.805" v="782" actId="113"/>
          <ac:spMkLst>
            <pc:docMk/>
            <pc:sldMk cId="886190340" sldId="258"/>
            <ac:spMk id="47" creationId="{1E6ECE36-8559-3E32-BD07-3C67A97686FA}"/>
          </ac:spMkLst>
        </pc:spChg>
        <pc:spChg chg="add mod">
          <ac:chgData name="Javier Coque" userId="b45cc32f4dafb3dd" providerId="LiveId" clId="{D64EE990-5B97-4685-AD62-0BE4477E0A7B}" dt="2024-06-03T10:39:18.384" v="669" actId="207"/>
          <ac:spMkLst>
            <pc:docMk/>
            <pc:sldMk cId="886190340" sldId="258"/>
            <ac:spMk id="50" creationId="{7D7E4811-4BE4-D835-3C1A-D7FB2268608A}"/>
          </ac:spMkLst>
        </pc:spChg>
        <pc:spChg chg="add mod">
          <ac:chgData name="Javier Coque" userId="b45cc32f4dafb3dd" providerId="LiveId" clId="{D64EE990-5B97-4685-AD62-0BE4477E0A7B}" dt="2024-06-03T10:38:52.980" v="666" actId="1076"/>
          <ac:spMkLst>
            <pc:docMk/>
            <pc:sldMk cId="886190340" sldId="258"/>
            <ac:spMk id="51" creationId="{A8436204-B51C-6652-2D90-B49723A1E74A}"/>
          </ac:spMkLst>
        </pc:spChg>
        <pc:spChg chg="add mod">
          <ac:chgData name="Javier Coque" userId="b45cc32f4dafb3dd" providerId="LiveId" clId="{D64EE990-5B97-4685-AD62-0BE4477E0A7B}" dt="2024-06-03T10:38:52.980" v="666" actId="1076"/>
          <ac:spMkLst>
            <pc:docMk/>
            <pc:sldMk cId="886190340" sldId="258"/>
            <ac:spMk id="52" creationId="{1A5E7534-A262-91CD-0636-A15C1FF505BF}"/>
          </ac:spMkLst>
        </pc:spChg>
        <pc:spChg chg="add mod">
          <ac:chgData name="Javier Coque" userId="b45cc32f4dafb3dd" providerId="LiveId" clId="{D64EE990-5B97-4685-AD62-0BE4477E0A7B}" dt="2024-06-03T10:39:26.556" v="670" actId="207"/>
          <ac:spMkLst>
            <pc:docMk/>
            <pc:sldMk cId="886190340" sldId="258"/>
            <ac:spMk id="53" creationId="{D7DAD1DB-256E-04B8-BE08-269411EA3A69}"/>
          </ac:spMkLst>
        </pc:spChg>
        <pc:spChg chg="add mod">
          <ac:chgData name="Javier Coque" userId="b45cc32f4dafb3dd" providerId="LiveId" clId="{D64EE990-5B97-4685-AD62-0BE4477E0A7B}" dt="2024-06-03T10:39:04.945" v="668" actId="1076"/>
          <ac:spMkLst>
            <pc:docMk/>
            <pc:sldMk cId="886190340" sldId="258"/>
            <ac:spMk id="54" creationId="{2C2DEE40-A3BF-5D2F-7058-EA0E2F3F174B}"/>
          </ac:spMkLst>
        </pc:spChg>
        <pc:spChg chg="add mod">
          <ac:chgData name="Javier Coque" userId="b45cc32f4dafb3dd" providerId="LiveId" clId="{D64EE990-5B97-4685-AD62-0BE4477E0A7B}" dt="2024-06-03T10:39:04.945" v="668" actId="1076"/>
          <ac:spMkLst>
            <pc:docMk/>
            <pc:sldMk cId="886190340" sldId="258"/>
            <ac:spMk id="55" creationId="{EF77D625-C300-B296-C0AD-09AD3AA276FD}"/>
          </ac:spMkLst>
        </pc:spChg>
        <pc:spChg chg="add mod">
          <ac:chgData name="Javier Coque" userId="b45cc32f4dafb3dd" providerId="LiveId" clId="{D64EE990-5B97-4685-AD62-0BE4477E0A7B}" dt="2024-06-03T10:41:16.417" v="686" actId="2085"/>
          <ac:spMkLst>
            <pc:docMk/>
            <pc:sldMk cId="886190340" sldId="258"/>
            <ac:spMk id="56" creationId="{0EACD022-B2FA-E63B-24ED-E1960F31667C}"/>
          </ac:spMkLst>
        </pc:spChg>
        <pc:spChg chg="add mod">
          <ac:chgData name="Javier Coque" userId="b45cc32f4dafb3dd" providerId="LiveId" clId="{D64EE990-5B97-4685-AD62-0BE4477E0A7B}" dt="2024-06-03T10:41:11.751" v="684" actId="2085"/>
          <ac:spMkLst>
            <pc:docMk/>
            <pc:sldMk cId="886190340" sldId="258"/>
            <ac:spMk id="57" creationId="{2EB09948-6856-1745-3581-0ACC7F0B16AA}"/>
          </ac:spMkLst>
        </pc:spChg>
        <pc:spChg chg="add mod">
          <ac:chgData name="Javier Coque" userId="b45cc32f4dafb3dd" providerId="LiveId" clId="{D64EE990-5B97-4685-AD62-0BE4477E0A7B}" dt="2024-06-03T10:41:00.150" v="682" actId="2085"/>
          <ac:spMkLst>
            <pc:docMk/>
            <pc:sldMk cId="886190340" sldId="258"/>
            <ac:spMk id="58" creationId="{5EA525D2-236A-2AD7-229E-C55898297C39}"/>
          </ac:spMkLst>
        </pc:spChg>
        <pc:spChg chg="add mod">
          <ac:chgData name="Javier Coque" userId="b45cc32f4dafb3dd" providerId="LiveId" clId="{D64EE990-5B97-4685-AD62-0BE4477E0A7B}" dt="2024-06-03T10:43:08.660" v="779" actId="1076"/>
          <ac:spMkLst>
            <pc:docMk/>
            <pc:sldMk cId="886190340" sldId="258"/>
            <ac:spMk id="59" creationId="{FC043B1A-2DCE-6542-C1CC-D3E52E8DC4B5}"/>
          </ac:spMkLst>
        </pc:spChg>
        <pc:spChg chg="add mod">
          <ac:chgData name="Javier Coque" userId="b45cc32f4dafb3dd" providerId="LiveId" clId="{D64EE990-5B97-4685-AD62-0BE4477E0A7B}" dt="2024-06-03T10:43:13.886" v="780" actId="1076"/>
          <ac:spMkLst>
            <pc:docMk/>
            <pc:sldMk cId="886190340" sldId="258"/>
            <ac:spMk id="60" creationId="{AFA247F0-CD7B-E7CB-68F7-A000C6EA1AB7}"/>
          </ac:spMkLst>
        </pc:spChg>
        <pc:spChg chg="add mod">
          <ac:chgData name="Javier Coque" userId="b45cc32f4dafb3dd" providerId="LiveId" clId="{D64EE990-5B97-4685-AD62-0BE4477E0A7B}" dt="2024-06-03T10:43:18.249" v="781" actId="1076"/>
          <ac:spMkLst>
            <pc:docMk/>
            <pc:sldMk cId="886190340" sldId="258"/>
            <ac:spMk id="61" creationId="{49253BA8-8F9F-32B3-EDDA-858E0DBE9D64}"/>
          </ac:spMkLst>
        </pc:spChg>
        <pc:picChg chg="add mod">
          <ac:chgData name="Javier Coque" userId="b45cc32f4dafb3dd" providerId="LiveId" clId="{D64EE990-5B97-4685-AD62-0BE4477E0A7B}" dt="2024-06-03T10:37:19.108" v="645" actId="1076"/>
          <ac:picMkLst>
            <pc:docMk/>
            <pc:sldMk cId="886190340" sldId="258"/>
            <ac:picMk id="37" creationId="{5E99604B-37F8-7930-1F40-03C17C03CE59}"/>
          </ac:picMkLst>
        </pc:picChg>
        <pc:picChg chg="add mod">
          <ac:chgData name="Javier Coque" userId="b45cc32f4dafb3dd" providerId="LiveId" clId="{D64EE990-5B97-4685-AD62-0BE4477E0A7B}" dt="2024-06-03T10:47:18.647" v="786" actId="14100"/>
          <ac:picMkLst>
            <pc:docMk/>
            <pc:sldMk cId="886190340" sldId="258"/>
            <ac:picMk id="3074" creationId="{A3775395-35A7-1A9F-F0E2-0643A29A6C9A}"/>
          </ac:picMkLst>
        </pc:picChg>
        <pc:cxnChg chg="add mod">
          <ac:chgData name="Javier Coque" userId="b45cc32f4dafb3dd" providerId="LiveId" clId="{D64EE990-5B97-4685-AD62-0BE4477E0A7B}" dt="2024-06-03T10:47:57.701" v="787" actId="13822"/>
          <ac:cxnSpMkLst>
            <pc:docMk/>
            <pc:sldMk cId="886190340" sldId="258"/>
            <ac:cxnSpMk id="10" creationId="{45BCB5F3-4D02-28ED-6BC8-A96B63E1869E}"/>
          </ac:cxnSpMkLst>
        </pc:cxnChg>
        <pc:cxnChg chg="add mod">
          <ac:chgData name="Javier Coque" userId="b45cc32f4dafb3dd" providerId="LiveId" clId="{D64EE990-5B97-4685-AD62-0BE4477E0A7B}" dt="2024-06-03T10:48:02.825" v="789" actId="13822"/>
          <ac:cxnSpMkLst>
            <pc:docMk/>
            <pc:sldMk cId="886190340" sldId="258"/>
            <ac:cxnSpMk id="39" creationId="{2E7D8EBB-5A83-0A84-53A8-0CA43B491DCF}"/>
          </ac:cxnSpMkLst>
        </pc:cxnChg>
        <pc:cxnChg chg="add mod">
          <ac:chgData name="Javier Coque" userId="b45cc32f4dafb3dd" providerId="LiveId" clId="{D64EE990-5B97-4685-AD62-0BE4477E0A7B}" dt="2024-06-03T10:48:00.341" v="788" actId="13822"/>
          <ac:cxnSpMkLst>
            <pc:docMk/>
            <pc:sldMk cId="886190340" sldId="258"/>
            <ac:cxnSpMk id="49" creationId="{FD73CBD7-BE66-6444-841D-23271FD9A8DF}"/>
          </ac:cxnSpMkLst>
        </pc:cxnChg>
      </pc:sldChg>
      <pc:sldChg chg="addSp delSp modSp new mod">
        <pc:chgData name="Javier Coque" userId="b45cc32f4dafb3dd" providerId="LiveId" clId="{D64EE990-5B97-4685-AD62-0BE4477E0A7B}" dt="2024-06-03T12:22:21.433" v="1067" actId="1076"/>
        <pc:sldMkLst>
          <pc:docMk/>
          <pc:sldMk cId="1949865477" sldId="259"/>
        </pc:sldMkLst>
        <pc:spChg chg="del">
          <ac:chgData name="Javier Coque" userId="b45cc32f4dafb3dd" providerId="LiveId" clId="{D64EE990-5B97-4685-AD62-0BE4477E0A7B}" dt="2024-06-03T12:10:16.585" v="803" actId="478"/>
          <ac:spMkLst>
            <pc:docMk/>
            <pc:sldMk cId="1949865477" sldId="259"/>
            <ac:spMk id="2" creationId="{CA721279-1959-9EB7-3405-472F7779455D}"/>
          </ac:spMkLst>
        </pc:spChg>
        <pc:spChg chg="del">
          <ac:chgData name="Javier Coque" userId="b45cc32f4dafb3dd" providerId="LiveId" clId="{D64EE990-5B97-4685-AD62-0BE4477E0A7B}" dt="2024-06-03T12:10:17.811" v="804" actId="478"/>
          <ac:spMkLst>
            <pc:docMk/>
            <pc:sldMk cId="1949865477" sldId="259"/>
            <ac:spMk id="3" creationId="{DB357392-7AB7-9468-963C-9945FC0BEFED}"/>
          </ac:spMkLst>
        </pc:spChg>
        <pc:spChg chg="add mod">
          <ac:chgData name="Javier Coque" userId="b45cc32f4dafb3dd" providerId="LiveId" clId="{D64EE990-5B97-4685-AD62-0BE4477E0A7B}" dt="2024-06-03T12:19:58.783" v="1016" actId="1076"/>
          <ac:spMkLst>
            <pc:docMk/>
            <pc:sldMk cId="1949865477" sldId="259"/>
            <ac:spMk id="4" creationId="{3526DF25-8BF5-6658-1E7F-5D873D43F862}"/>
          </ac:spMkLst>
        </pc:spChg>
        <pc:spChg chg="add mod">
          <ac:chgData name="Javier Coque" userId="b45cc32f4dafb3dd" providerId="LiveId" clId="{D64EE990-5B97-4685-AD62-0BE4477E0A7B}" dt="2024-06-03T12:22:21.433" v="1067" actId="1076"/>
          <ac:spMkLst>
            <pc:docMk/>
            <pc:sldMk cId="1949865477" sldId="259"/>
            <ac:spMk id="7" creationId="{5011D69D-4B0E-4A01-FAA7-34DBFFBA519F}"/>
          </ac:spMkLst>
        </pc:spChg>
        <pc:spChg chg="add mod">
          <ac:chgData name="Javier Coque" userId="b45cc32f4dafb3dd" providerId="LiveId" clId="{D64EE990-5B97-4685-AD62-0BE4477E0A7B}" dt="2024-06-03T12:22:13.139" v="1066" actId="1076"/>
          <ac:spMkLst>
            <pc:docMk/>
            <pc:sldMk cId="1949865477" sldId="259"/>
            <ac:spMk id="9" creationId="{7277B4D5-CF86-C84A-6FA4-D6670B268C6A}"/>
          </ac:spMkLst>
        </pc:spChg>
        <pc:spChg chg="add mod">
          <ac:chgData name="Javier Coque" userId="b45cc32f4dafb3dd" providerId="LiveId" clId="{D64EE990-5B97-4685-AD62-0BE4477E0A7B}" dt="2024-06-03T12:20:25.142" v="1021" actId="14100"/>
          <ac:spMkLst>
            <pc:docMk/>
            <pc:sldMk cId="1949865477" sldId="259"/>
            <ac:spMk id="10" creationId="{3C74A4F9-1B19-90D7-2A40-226444D5FA80}"/>
          </ac:spMkLst>
        </pc:spChg>
        <pc:spChg chg="add mod">
          <ac:chgData name="Javier Coque" userId="b45cc32f4dafb3dd" providerId="LiveId" clId="{D64EE990-5B97-4685-AD62-0BE4477E0A7B}" dt="2024-06-03T12:17:38.474" v="901" actId="1076"/>
          <ac:spMkLst>
            <pc:docMk/>
            <pc:sldMk cId="1949865477" sldId="259"/>
            <ac:spMk id="12" creationId="{7FACF61C-1D5C-F14C-EC40-1BA13F380D90}"/>
          </ac:spMkLst>
        </pc:spChg>
        <pc:spChg chg="add mod">
          <ac:chgData name="Javier Coque" userId="b45cc32f4dafb3dd" providerId="LiveId" clId="{D64EE990-5B97-4685-AD62-0BE4477E0A7B}" dt="2024-06-03T12:17:38.474" v="901" actId="1076"/>
          <ac:spMkLst>
            <pc:docMk/>
            <pc:sldMk cId="1949865477" sldId="259"/>
            <ac:spMk id="14" creationId="{C4C20AD5-9378-6B40-0E5E-970627CB39B0}"/>
          </ac:spMkLst>
        </pc:spChg>
        <pc:spChg chg="add mod">
          <ac:chgData name="Javier Coque" userId="b45cc32f4dafb3dd" providerId="LiveId" clId="{D64EE990-5B97-4685-AD62-0BE4477E0A7B}" dt="2024-06-03T12:20:05.433" v="1017" actId="1076"/>
          <ac:spMkLst>
            <pc:docMk/>
            <pc:sldMk cId="1949865477" sldId="259"/>
            <ac:spMk id="15" creationId="{2ECD7457-54C8-6F66-D6CA-AD8828DB9C4C}"/>
          </ac:spMkLst>
        </pc:spChg>
        <pc:spChg chg="add mod">
          <ac:chgData name="Javier Coque" userId="b45cc32f4dafb3dd" providerId="LiveId" clId="{D64EE990-5B97-4685-AD62-0BE4477E0A7B}" dt="2024-06-03T12:17:18.890" v="897" actId="1076"/>
          <ac:spMkLst>
            <pc:docMk/>
            <pc:sldMk cId="1949865477" sldId="259"/>
            <ac:spMk id="16" creationId="{67EE80FB-FD00-B4F4-4A04-D93E5329E092}"/>
          </ac:spMkLst>
        </pc:spChg>
        <pc:spChg chg="add mod">
          <ac:chgData name="Javier Coque" userId="b45cc32f4dafb3dd" providerId="LiveId" clId="{D64EE990-5B97-4685-AD62-0BE4477E0A7B}" dt="2024-06-03T12:21:37.015" v="1064" actId="1076"/>
          <ac:spMkLst>
            <pc:docMk/>
            <pc:sldMk cId="1949865477" sldId="259"/>
            <ac:spMk id="17" creationId="{69FAC27F-8D09-3DE3-7967-1CFFC1FB7739}"/>
          </ac:spMkLst>
        </pc:spChg>
        <pc:spChg chg="add mod">
          <ac:chgData name="Javier Coque" userId="b45cc32f4dafb3dd" providerId="LiveId" clId="{D64EE990-5B97-4685-AD62-0BE4477E0A7B}" dt="2024-06-03T12:21:18.635" v="1059" actId="1076"/>
          <ac:spMkLst>
            <pc:docMk/>
            <pc:sldMk cId="1949865477" sldId="259"/>
            <ac:spMk id="18" creationId="{99C19FB8-2CB9-D581-6864-5B2163FB4E00}"/>
          </ac:spMkLst>
        </pc:spChg>
        <pc:spChg chg="add mod">
          <ac:chgData name="Javier Coque" userId="b45cc32f4dafb3dd" providerId="LiveId" clId="{D64EE990-5B97-4685-AD62-0BE4477E0A7B}" dt="2024-06-03T12:21:16.109" v="1058" actId="1076"/>
          <ac:spMkLst>
            <pc:docMk/>
            <pc:sldMk cId="1949865477" sldId="259"/>
            <ac:spMk id="19" creationId="{961110DD-9678-F422-E642-25331FCCABA1}"/>
          </ac:spMkLst>
        </pc:spChg>
        <pc:spChg chg="add mod">
          <ac:chgData name="Javier Coque" userId="b45cc32f4dafb3dd" providerId="LiveId" clId="{D64EE990-5B97-4685-AD62-0BE4477E0A7B}" dt="2024-06-03T12:16:47.919" v="890" actId="1076"/>
          <ac:spMkLst>
            <pc:docMk/>
            <pc:sldMk cId="1949865477" sldId="259"/>
            <ac:spMk id="23" creationId="{1C13D384-B478-7897-EC1E-238EE07CACAB}"/>
          </ac:spMkLst>
        </pc:spChg>
        <pc:spChg chg="add mod">
          <ac:chgData name="Javier Coque" userId="b45cc32f4dafb3dd" providerId="LiveId" clId="{D64EE990-5B97-4685-AD62-0BE4477E0A7B}" dt="2024-06-03T12:16:35.304" v="886" actId="1076"/>
          <ac:spMkLst>
            <pc:docMk/>
            <pc:sldMk cId="1949865477" sldId="259"/>
            <ac:spMk id="24" creationId="{A026696F-9854-5B8D-CE49-657C0E80F152}"/>
          </ac:spMkLst>
        </pc:spChg>
        <pc:spChg chg="add mod">
          <ac:chgData name="Javier Coque" userId="b45cc32f4dafb3dd" providerId="LiveId" clId="{D64EE990-5B97-4685-AD62-0BE4477E0A7B}" dt="2024-06-03T12:16:44.631" v="889" actId="1076"/>
          <ac:spMkLst>
            <pc:docMk/>
            <pc:sldMk cId="1949865477" sldId="259"/>
            <ac:spMk id="25" creationId="{44C3B6E8-0B5D-6F49-F7A5-EE7BCCE9C5C2}"/>
          </ac:spMkLst>
        </pc:spChg>
        <pc:spChg chg="add mod">
          <ac:chgData name="Javier Coque" userId="b45cc32f4dafb3dd" providerId="LiveId" clId="{D64EE990-5B97-4685-AD62-0BE4477E0A7B}" dt="2024-06-03T12:17:24.490" v="899" actId="1076"/>
          <ac:spMkLst>
            <pc:docMk/>
            <pc:sldMk cId="1949865477" sldId="259"/>
            <ac:spMk id="26" creationId="{2819A776-2D18-3F12-8D64-EB7E7EBB7D6E}"/>
          </ac:spMkLst>
        </pc:spChg>
        <pc:spChg chg="add mod">
          <ac:chgData name="Javier Coque" userId="b45cc32f4dafb3dd" providerId="LiveId" clId="{D64EE990-5B97-4685-AD62-0BE4477E0A7B}" dt="2024-06-03T12:17:48.973" v="904" actId="1076"/>
          <ac:spMkLst>
            <pc:docMk/>
            <pc:sldMk cId="1949865477" sldId="259"/>
            <ac:spMk id="27" creationId="{F6F7A632-7663-E53B-ECD3-B88ECECB5A54}"/>
          </ac:spMkLst>
        </pc:spChg>
        <pc:spChg chg="add mod">
          <ac:chgData name="Javier Coque" userId="b45cc32f4dafb3dd" providerId="LiveId" clId="{D64EE990-5B97-4685-AD62-0BE4477E0A7B}" dt="2024-06-03T12:19:44.566" v="1011" actId="1076"/>
          <ac:spMkLst>
            <pc:docMk/>
            <pc:sldMk cId="1949865477" sldId="259"/>
            <ac:spMk id="28" creationId="{1DBB1E6B-179F-BAF4-6EE6-EB2B6E698343}"/>
          </ac:spMkLst>
        </pc:spChg>
        <pc:spChg chg="add mod">
          <ac:chgData name="Javier Coque" userId="b45cc32f4dafb3dd" providerId="LiveId" clId="{D64EE990-5B97-4685-AD62-0BE4477E0A7B}" dt="2024-06-03T12:19:48.166" v="1012" actId="1076"/>
          <ac:spMkLst>
            <pc:docMk/>
            <pc:sldMk cId="1949865477" sldId="259"/>
            <ac:spMk id="29" creationId="{C2B95EBD-7776-757D-A02C-4440A2F250EB}"/>
          </ac:spMkLst>
        </pc:spChg>
        <pc:spChg chg="add mod">
          <ac:chgData name="Javier Coque" userId="b45cc32f4dafb3dd" providerId="LiveId" clId="{D64EE990-5B97-4685-AD62-0BE4477E0A7B}" dt="2024-06-03T12:20:39.566" v="1035" actId="20577"/>
          <ac:spMkLst>
            <pc:docMk/>
            <pc:sldMk cId="1949865477" sldId="259"/>
            <ac:spMk id="30" creationId="{70EC4AA5-BBCE-6FFB-38D8-36506A020710}"/>
          </ac:spMkLst>
        </pc:spChg>
        <pc:spChg chg="add mod">
          <ac:chgData name="Javier Coque" userId="b45cc32f4dafb3dd" providerId="LiveId" clId="{D64EE990-5B97-4685-AD62-0BE4477E0A7B}" dt="2024-06-03T12:21:42.943" v="1065" actId="1076"/>
          <ac:spMkLst>
            <pc:docMk/>
            <pc:sldMk cId="1949865477" sldId="259"/>
            <ac:spMk id="31" creationId="{4FDC46C4-66C2-5F7E-EF60-CA0BF4899FD6}"/>
          </ac:spMkLst>
        </pc:spChg>
        <pc:picChg chg="add mod">
          <ac:chgData name="Javier Coque" userId="b45cc32f4dafb3dd" providerId="LiveId" clId="{D64EE990-5B97-4685-AD62-0BE4477E0A7B}" dt="2024-06-03T12:21:13.265" v="1057" actId="1076"/>
          <ac:picMkLst>
            <pc:docMk/>
            <pc:sldMk cId="1949865477" sldId="259"/>
            <ac:picMk id="5" creationId="{F643B00D-F1B1-2AD9-D3FC-5AB56846CDB8}"/>
          </ac:picMkLst>
        </pc:picChg>
        <pc:picChg chg="add mod">
          <ac:chgData name="Javier Coque" userId="b45cc32f4dafb3dd" providerId="LiveId" clId="{D64EE990-5B97-4685-AD62-0BE4477E0A7B}" dt="2024-06-03T12:19:56.463" v="1014" actId="1076"/>
          <ac:picMkLst>
            <pc:docMk/>
            <pc:sldMk cId="1949865477" sldId="259"/>
            <ac:picMk id="6" creationId="{9C9CBFF4-EAB7-90E7-9CEF-6EDBA263C8AE}"/>
          </ac:picMkLst>
        </pc:picChg>
        <pc:picChg chg="add mod">
          <ac:chgData name="Javier Coque" userId="b45cc32f4dafb3dd" providerId="LiveId" clId="{D64EE990-5B97-4685-AD62-0BE4477E0A7B}" dt="2024-06-03T12:12:34.387" v="846" actId="1076"/>
          <ac:picMkLst>
            <pc:docMk/>
            <pc:sldMk cId="1949865477" sldId="259"/>
            <ac:picMk id="8" creationId="{AF2366E6-B7A3-53C2-E4D7-6258022B5358}"/>
          </ac:picMkLst>
        </pc:picChg>
        <pc:picChg chg="add mod">
          <ac:chgData name="Javier Coque" userId="b45cc32f4dafb3dd" providerId="LiveId" clId="{D64EE990-5B97-4685-AD62-0BE4477E0A7B}" dt="2024-06-03T12:17:38.474" v="901" actId="1076"/>
          <ac:picMkLst>
            <pc:docMk/>
            <pc:sldMk cId="1949865477" sldId="259"/>
            <ac:picMk id="11" creationId="{51A719FC-7D48-CFD9-87ED-5121C69DC8DE}"/>
          </ac:picMkLst>
        </pc:picChg>
        <pc:picChg chg="add mod">
          <ac:chgData name="Javier Coque" userId="b45cc32f4dafb3dd" providerId="LiveId" clId="{D64EE990-5B97-4685-AD62-0BE4477E0A7B}" dt="2024-06-03T12:17:38.474" v="901" actId="1076"/>
          <ac:picMkLst>
            <pc:docMk/>
            <pc:sldMk cId="1949865477" sldId="259"/>
            <ac:picMk id="13" creationId="{D075D0EC-E7FD-5EAE-98C6-FD2F5DAB0087}"/>
          </ac:picMkLst>
        </pc:picChg>
        <pc:picChg chg="add del mod">
          <ac:chgData name="Javier Coque" userId="b45cc32f4dafb3dd" providerId="LiveId" clId="{D64EE990-5B97-4685-AD62-0BE4477E0A7B}" dt="2024-06-03T12:15:35.884" v="875" actId="478"/>
          <ac:picMkLst>
            <pc:docMk/>
            <pc:sldMk cId="1949865477" sldId="259"/>
            <ac:picMk id="20" creationId="{AF2C7FB0-8F57-C2DC-872A-0DC00CC64D11}"/>
          </ac:picMkLst>
        </pc:picChg>
        <pc:picChg chg="add mod">
          <ac:chgData name="Javier Coque" userId="b45cc32f4dafb3dd" providerId="LiveId" clId="{D64EE990-5B97-4685-AD62-0BE4477E0A7B}" dt="2024-06-03T12:17:10.160" v="895" actId="1076"/>
          <ac:picMkLst>
            <pc:docMk/>
            <pc:sldMk cId="1949865477" sldId="259"/>
            <ac:picMk id="21" creationId="{F8E779F8-6AE1-8660-3EE6-4B89889EBDAD}"/>
          </ac:picMkLst>
        </pc:picChg>
        <pc:picChg chg="add mod">
          <ac:chgData name="Javier Coque" userId="b45cc32f4dafb3dd" providerId="LiveId" clId="{D64EE990-5B97-4685-AD62-0BE4477E0A7B}" dt="2024-06-03T12:17:28.198" v="900" actId="1076"/>
          <ac:picMkLst>
            <pc:docMk/>
            <pc:sldMk cId="1949865477" sldId="259"/>
            <ac:picMk id="22" creationId="{FEA8275C-4181-B660-6E3A-E70B8BB76BE6}"/>
          </ac:picMkLst>
        </pc:picChg>
        <pc:picChg chg="add mod">
          <ac:chgData name="Javier Coque" userId="b45cc32f4dafb3dd" providerId="LiveId" clId="{D64EE990-5B97-4685-AD62-0BE4477E0A7B}" dt="2024-06-03T12:21:30.172" v="1062" actId="1076"/>
          <ac:picMkLst>
            <pc:docMk/>
            <pc:sldMk cId="1949865477" sldId="259"/>
            <ac:picMk id="32" creationId="{6841BC89-1D76-0859-48F9-81E931D4463D}"/>
          </ac:picMkLst>
        </pc:picChg>
        <pc:picChg chg="add mod">
          <ac:chgData name="Javier Coque" userId="b45cc32f4dafb3dd" providerId="LiveId" clId="{D64EE990-5B97-4685-AD62-0BE4477E0A7B}" dt="2024-06-03T12:15:22.800" v="872" actId="1076"/>
          <ac:picMkLst>
            <pc:docMk/>
            <pc:sldMk cId="1949865477" sldId="259"/>
            <ac:picMk id="4098" creationId="{C847ECF9-CA3A-B899-9FA5-948AD051DACF}"/>
          </ac:picMkLst>
        </pc:picChg>
        <pc:picChg chg="add mod">
          <ac:chgData name="Javier Coque" userId="b45cc32f4dafb3dd" providerId="LiveId" clId="{D64EE990-5B97-4685-AD62-0BE4477E0A7B}" dt="2024-06-03T12:15:28.791" v="874" actId="1076"/>
          <ac:picMkLst>
            <pc:docMk/>
            <pc:sldMk cId="1949865477" sldId="259"/>
            <ac:picMk id="4100" creationId="{9A4538A8-59B4-3647-DC5D-8E5844A67BBA}"/>
          </ac:picMkLst>
        </pc:picChg>
        <pc:picChg chg="add del mod">
          <ac:chgData name="Javier Coque" userId="b45cc32f4dafb3dd" providerId="LiveId" clId="{D64EE990-5B97-4685-AD62-0BE4477E0A7B}" dt="2024-06-03T12:15:36.937" v="876" actId="478"/>
          <ac:picMkLst>
            <pc:docMk/>
            <pc:sldMk cId="1949865477" sldId="259"/>
            <ac:picMk id="4102" creationId="{761F14D7-BC78-3B84-B60F-46048A1ABDF9}"/>
          </ac:picMkLst>
        </pc:picChg>
      </pc:sldChg>
      <pc:sldChg chg="addSp delSp modSp new mod">
        <pc:chgData name="Javier Coque" userId="b45cc32f4dafb3dd" providerId="LiveId" clId="{D64EE990-5B97-4685-AD62-0BE4477E0A7B}" dt="2024-06-03T13:43:52.843" v="1080" actId="14100"/>
        <pc:sldMkLst>
          <pc:docMk/>
          <pc:sldMk cId="4244387730" sldId="260"/>
        </pc:sldMkLst>
        <pc:spChg chg="del">
          <ac:chgData name="Javier Coque" userId="b45cc32f4dafb3dd" providerId="LiveId" clId="{D64EE990-5B97-4685-AD62-0BE4477E0A7B}" dt="2024-06-03T13:42:51.800" v="1069" actId="478"/>
          <ac:spMkLst>
            <pc:docMk/>
            <pc:sldMk cId="4244387730" sldId="260"/>
            <ac:spMk id="2" creationId="{B3A18AC1-9F35-3712-2AD5-634FA9AFBC1E}"/>
          </ac:spMkLst>
        </pc:spChg>
        <pc:spChg chg="del">
          <ac:chgData name="Javier Coque" userId="b45cc32f4dafb3dd" providerId="LiveId" clId="{D64EE990-5B97-4685-AD62-0BE4477E0A7B}" dt="2024-06-03T13:42:52.791" v="1070" actId="478"/>
          <ac:spMkLst>
            <pc:docMk/>
            <pc:sldMk cId="4244387730" sldId="260"/>
            <ac:spMk id="3" creationId="{41052670-82AB-9914-9E8C-519FCC4FCFC2}"/>
          </ac:spMkLst>
        </pc:spChg>
        <pc:spChg chg="add mod">
          <ac:chgData name="Javier Coque" userId="b45cc32f4dafb3dd" providerId="LiveId" clId="{D64EE990-5B97-4685-AD62-0BE4477E0A7B}" dt="2024-06-03T13:43:40.730" v="1077" actId="208"/>
          <ac:spMkLst>
            <pc:docMk/>
            <pc:sldMk cId="4244387730" sldId="260"/>
            <ac:spMk id="6" creationId="{D426BCA3-E37B-3BAB-E543-45708DF22CA3}"/>
          </ac:spMkLst>
        </pc:spChg>
        <pc:spChg chg="add mod">
          <ac:chgData name="Javier Coque" userId="b45cc32f4dafb3dd" providerId="LiveId" clId="{D64EE990-5B97-4685-AD62-0BE4477E0A7B}" dt="2024-06-03T13:43:52.843" v="1080" actId="14100"/>
          <ac:spMkLst>
            <pc:docMk/>
            <pc:sldMk cId="4244387730" sldId="260"/>
            <ac:spMk id="7" creationId="{CFF1FE92-55A3-753B-4029-C121601CBE03}"/>
          </ac:spMkLst>
        </pc:spChg>
        <pc:picChg chg="add">
          <ac:chgData name="Javier Coque" userId="b45cc32f4dafb3dd" providerId="LiveId" clId="{D64EE990-5B97-4685-AD62-0BE4477E0A7B}" dt="2024-06-03T13:42:53.928" v="1071" actId="22"/>
          <ac:picMkLst>
            <pc:docMk/>
            <pc:sldMk cId="4244387730" sldId="260"/>
            <ac:picMk id="5" creationId="{52131BC0-6FC4-2993-C011-75698901A5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16" y="1355149"/>
            <a:ext cx="9665494" cy="2882806"/>
          </a:xfrm>
        </p:spPr>
        <p:txBody>
          <a:bodyPr anchor="b"/>
          <a:lstStyle>
            <a:lvl1pPr algn="ctr">
              <a:defRPr sz="63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16" y="4349128"/>
            <a:ext cx="9665494" cy="1999179"/>
          </a:xfrm>
        </p:spPr>
        <p:txBody>
          <a:bodyPr/>
          <a:lstStyle>
            <a:lvl1pPr marL="0" indent="0" algn="ctr">
              <a:buNone/>
              <a:defRPr sz="2537"/>
            </a:lvl1pPr>
            <a:lvl2pPr marL="483260" indent="0" algn="ctr">
              <a:buNone/>
              <a:defRPr sz="2114"/>
            </a:lvl2pPr>
            <a:lvl3pPr marL="966521" indent="0" algn="ctr">
              <a:buNone/>
              <a:defRPr sz="1903"/>
            </a:lvl3pPr>
            <a:lvl4pPr marL="1449781" indent="0" algn="ctr">
              <a:buNone/>
              <a:defRPr sz="1691"/>
            </a:lvl4pPr>
            <a:lvl5pPr marL="1933042" indent="0" algn="ctr">
              <a:buNone/>
              <a:defRPr sz="1691"/>
            </a:lvl5pPr>
            <a:lvl6pPr marL="2416302" indent="0" algn="ctr">
              <a:buNone/>
              <a:defRPr sz="1691"/>
            </a:lvl6pPr>
            <a:lvl7pPr marL="2899562" indent="0" algn="ctr">
              <a:buNone/>
              <a:defRPr sz="1691"/>
            </a:lvl7pPr>
            <a:lvl8pPr marL="3382823" indent="0" algn="ctr">
              <a:buNone/>
              <a:defRPr sz="1691"/>
            </a:lvl8pPr>
            <a:lvl9pPr marL="3866083" indent="0" algn="ctr">
              <a:buNone/>
              <a:defRPr sz="169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03/06/2024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20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03/06/2024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90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2492" y="440855"/>
            <a:ext cx="2778829" cy="70172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003" y="440855"/>
            <a:ext cx="8175397" cy="70172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03/06/2024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78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03/06/2024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21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91" y="2064351"/>
            <a:ext cx="11115318" cy="3444416"/>
          </a:xfrm>
        </p:spPr>
        <p:txBody>
          <a:bodyPr anchor="b"/>
          <a:lstStyle>
            <a:lvl1pPr>
              <a:defRPr sz="63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291" y="5541352"/>
            <a:ext cx="11115318" cy="1811337"/>
          </a:xfrm>
        </p:spPr>
        <p:txBody>
          <a:bodyPr/>
          <a:lstStyle>
            <a:lvl1pPr marL="0" indent="0">
              <a:buNone/>
              <a:defRPr sz="2537">
                <a:solidFill>
                  <a:schemeClr val="tx1">
                    <a:tint val="82000"/>
                  </a:schemeClr>
                </a:solidFill>
              </a:defRPr>
            </a:lvl1pPr>
            <a:lvl2pPr marL="483260" indent="0">
              <a:buNone/>
              <a:defRPr sz="2114">
                <a:solidFill>
                  <a:schemeClr val="tx1">
                    <a:tint val="82000"/>
                  </a:schemeClr>
                </a:solidFill>
              </a:defRPr>
            </a:lvl2pPr>
            <a:lvl3pPr marL="966521" indent="0">
              <a:buNone/>
              <a:defRPr sz="1903">
                <a:solidFill>
                  <a:schemeClr val="tx1">
                    <a:tint val="82000"/>
                  </a:schemeClr>
                </a:solidFill>
              </a:defRPr>
            </a:lvl3pPr>
            <a:lvl4pPr marL="1449781" indent="0">
              <a:buNone/>
              <a:defRPr sz="1691">
                <a:solidFill>
                  <a:schemeClr val="tx1">
                    <a:tint val="82000"/>
                  </a:schemeClr>
                </a:solidFill>
              </a:defRPr>
            </a:lvl4pPr>
            <a:lvl5pPr marL="1933042" indent="0">
              <a:buNone/>
              <a:defRPr sz="1691">
                <a:solidFill>
                  <a:schemeClr val="tx1">
                    <a:tint val="82000"/>
                  </a:schemeClr>
                </a:solidFill>
              </a:defRPr>
            </a:lvl5pPr>
            <a:lvl6pPr marL="2416302" indent="0">
              <a:buNone/>
              <a:defRPr sz="1691">
                <a:solidFill>
                  <a:schemeClr val="tx1">
                    <a:tint val="82000"/>
                  </a:schemeClr>
                </a:solidFill>
              </a:defRPr>
            </a:lvl6pPr>
            <a:lvl7pPr marL="2899562" indent="0">
              <a:buNone/>
              <a:defRPr sz="1691">
                <a:solidFill>
                  <a:schemeClr val="tx1">
                    <a:tint val="82000"/>
                  </a:schemeClr>
                </a:solidFill>
              </a:defRPr>
            </a:lvl7pPr>
            <a:lvl8pPr marL="3382823" indent="0">
              <a:buNone/>
              <a:defRPr sz="1691">
                <a:solidFill>
                  <a:schemeClr val="tx1">
                    <a:tint val="82000"/>
                  </a:schemeClr>
                </a:solidFill>
              </a:defRPr>
            </a:lvl8pPr>
            <a:lvl9pPr marL="3866083" indent="0">
              <a:buNone/>
              <a:defRPr sz="169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03/06/2024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552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004" y="2204273"/>
            <a:ext cx="5477113" cy="5253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4208" y="2204273"/>
            <a:ext cx="5477113" cy="5253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03/06/2024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33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2" y="440855"/>
            <a:ext cx="11115318" cy="1600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683" y="2029849"/>
            <a:ext cx="5451942" cy="994797"/>
          </a:xfrm>
        </p:spPr>
        <p:txBody>
          <a:bodyPr anchor="b"/>
          <a:lstStyle>
            <a:lvl1pPr marL="0" indent="0">
              <a:buNone/>
              <a:defRPr sz="2537" b="1"/>
            </a:lvl1pPr>
            <a:lvl2pPr marL="483260" indent="0">
              <a:buNone/>
              <a:defRPr sz="2114" b="1"/>
            </a:lvl2pPr>
            <a:lvl3pPr marL="966521" indent="0">
              <a:buNone/>
              <a:defRPr sz="1903" b="1"/>
            </a:lvl3pPr>
            <a:lvl4pPr marL="1449781" indent="0">
              <a:buNone/>
              <a:defRPr sz="1691" b="1"/>
            </a:lvl4pPr>
            <a:lvl5pPr marL="1933042" indent="0">
              <a:buNone/>
              <a:defRPr sz="1691" b="1"/>
            </a:lvl5pPr>
            <a:lvl6pPr marL="2416302" indent="0">
              <a:buNone/>
              <a:defRPr sz="1691" b="1"/>
            </a:lvl6pPr>
            <a:lvl7pPr marL="2899562" indent="0">
              <a:buNone/>
              <a:defRPr sz="1691" b="1"/>
            </a:lvl7pPr>
            <a:lvl8pPr marL="3382823" indent="0">
              <a:buNone/>
              <a:defRPr sz="1691" b="1"/>
            </a:lvl8pPr>
            <a:lvl9pPr marL="3866083" indent="0">
              <a:buNone/>
              <a:defRPr sz="169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683" y="3024646"/>
            <a:ext cx="5451942" cy="44487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4208" y="2029849"/>
            <a:ext cx="5478792" cy="994797"/>
          </a:xfrm>
        </p:spPr>
        <p:txBody>
          <a:bodyPr anchor="b"/>
          <a:lstStyle>
            <a:lvl1pPr marL="0" indent="0">
              <a:buNone/>
              <a:defRPr sz="2537" b="1"/>
            </a:lvl1pPr>
            <a:lvl2pPr marL="483260" indent="0">
              <a:buNone/>
              <a:defRPr sz="2114" b="1"/>
            </a:lvl2pPr>
            <a:lvl3pPr marL="966521" indent="0">
              <a:buNone/>
              <a:defRPr sz="1903" b="1"/>
            </a:lvl3pPr>
            <a:lvl4pPr marL="1449781" indent="0">
              <a:buNone/>
              <a:defRPr sz="1691" b="1"/>
            </a:lvl4pPr>
            <a:lvl5pPr marL="1933042" indent="0">
              <a:buNone/>
              <a:defRPr sz="1691" b="1"/>
            </a:lvl5pPr>
            <a:lvl6pPr marL="2416302" indent="0">
              <a:buNone/>
              <a:defRPr sz="1691" b="1"/>
            </a:lvl6pPr>
            <a:lvl7pPr marL="2899562" indent="0">
              <a:buNone/>
              <a:defRPr sz="1691" b="1"/>
            </a:lvl7pPr>
            <a:lvl8pPr marL="3382823" indent="0">
              <a:buNone/>
              <a:defRPr sz="1691" b="1"/>
            </a:lvl8pPr>
            <a:lvl9pPr marL="3866083" indent="0">
              <a:buNone/>
              <a:defRPr sz="169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4208" y="3024646"/>
            <a:ext cx="5478792" cy="44487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03/06/2024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98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03/06/2024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27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03/06/2024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0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552027"/>
            <a:ext cx="4156497" cy="1932093"/>
          </a:xfrm>
        </p:spPr>
        <p:txBody>
          <a:bodyPr anchor="b"/>
          <a:lstStyle>
            <a:lvl1pPr>
              <a:defRPr sz="338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792" y="1192225"/>
            <a:ext cx="6524208" cy="5884451"/>
          </a:xfrm>
        </p:spPr>
        <p:txBody>
          <a:bodyPr/>
          <a:lstStyle>
            <a:lvl1pPr>
              <a:defRPr sz="3382"/>
            </a:lvl1pPr>
            <a:lvl2pPr>
              <a:defRPr sz="2960"/>
            </a:lvl2pPr>
            <a:lvl3pPr>
              <a:defRPr sz="2537"/>
            </a:lvl3pPr>
            <a:lvl4pPr>
              <a:defRPr sz="2114"/>
            </a:lvl4pPr>
            <a:lvl5pPr>
              <a:defRPr sz="2114"/>
            </a:lvl5pPr>
            <a:lvl6pPr>
              <a:defRPr sz="2114"/>
            </a:lvl6pPr>
            <a:lvl7pPr>
              <a:defRPr sz="2114"/>
            </a:lvl7pPr>
            <a:lvl8pPr>
              <a:defRPr sz="2114"/>
            </a:lvl8pPr>
            <a:lvl9pPr>
              <a:defRPr sz="211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484120"/>
            <a:ext cx="4156497" cy="4602140"/>
          </a:xfrm>
        </p:spPr>
        <p:txBody>
          <a:bodyPr/>
          <a:lstStyle>
            <a:lvl1pPr marL="0" indent="0">
              <a:buNone/>
              <a:defRPr sz="1691"/>
            </a:lvl1pPr>
            <a:lvl2pPr marL="483260" indent="0">
              <a:buNone/>
              <a:defRPr sz="1480"/>
            </a:lvl2pPr>
            <a:lvl3pPr marL="966521" indent="0">
              <a:buNone/>
              <a:defRPr sz="1268"/>
            </a:lvl3pPr>
            <a:lvl4pPr marL="1449781" indent="0">
              <a:buNone/>
              <a:defRPr sz="1057"/>
            </a:lvl4pPr>
            <a:lvl5pPr marL="1933042" indent="0">
              <a:buNone/>
              <a:defRPr sz="1057"/>
            </a:lvl5pPr>
            <a:lvl6pPr marL="2416302" indent="0">
              <a:buNone/>
              <a:defRPr sz="1057"/>
            </a:lvl6pPr>
            <a:lvl7pPr marL="2899562" indent="0">
              <a:buNone/>
              <a:defRPr sz="1057"/>
            </a:lvl7pPr>
            <a:lvl8pPr marL="3382823" indent="0">
              <a:buNone/>
              <a:defRPr sz="1057"/>
            </a:lvl8pPr>
            <a:lvl9pPr marL="3866083" indent="0">
              <a:buNone/>
              <a:defRPr sz="105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03/06/2024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07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552027"/>
            <a:ext cx="4156497" cy="1932093"/>
          </a:xfrm>
        </p:spPr>
        <p:txBody>
          <a:bodyPr anchor="b"/>
          <a:lstStyle>
            <a:lvl1pPr>
              <a:defRPr sz="338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78792" y="1192225"/>
            <a:ext cx="6524208" cy="5884451"/>
          </a:xfrm>
        </p:spPr>
        <p:txBody>
          <a:bodyPr anchor="t"/>
          <a:lstStyle>
            <a:lvl1pPr marL="0" indent="0">
              <a:buNone/>
              <a:defRPr sz="3382"/>
            </a:lvl1pPr>
            <a:lvl2pPr marL="483260" indent="0">
              <a:buNone/>
              <a:defRPr sz="2960"/>
            </a:lvl2pPr>
            <a:lvl3pPr marL="966521" indent="0">
              <a:buNone/>
              <a:defRPr sz="2537"/>
            </a:lvl3pPr>
            <a:lvl4pPr marL="1449781" indent="0">
              <a:buNone/>
              <a:defRPr sz="2114"/>
            </a:lvl4pPr>
            <a:lvl5pPr marL="1933042" indent="0">
              <a:buNone/>
              <a:defRPr sz="2114"/>
            </a:lvl5pPr>
            <a:lvl6pPr marL="2416302" indent="0">
              <a:buNone/>
              <a:defRPr sz="2114"/>
            </a:lvl6pPr>
            <a:lvl7pPr marL="2899562" indent="0">
              <a:buNone/>
              <a:defRPr sz="2114"/>
            </a:lvl7pPr>
            <a:lvl8pPr marL="3382823" indent="0">
              <a:buNone/>
              <a:defRPr sz="2114"/>
            </a:lvl8pPr>
            <a:lvl9pPr marL="3866083" indent="0">
              <a:buNone/>
              <a:defRPr sz="211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484120"/>
            <a:ext cx="4156497" cy="4602140"/>
          </a:xfrm>
        </p:spPr>
        <p:txBody>
          <a:bodyPr/>
          <a:lstStyle>
            <a:lvl1pPr marL="0" indent="0">
              <a:buNone/>
              <a:defRPr sz="1691"/>
            </a:lvl1pPr>
            <a:lvl2pPr marL="483260" indent="0">
              <a:buNone/>
              <a:defRPr sz="1480"/>
            </a:lvl2pPr>
            <a:lvl3pPr marL="966521" indent="0">
              <a:buNone/>
              <a:defRPr sz="1268"/>
            </a:lvl3pPr>
            <a:lvl4pPr marL="1449781" indent="0">
              <a:buNone/>
              <a:defRPr sz="1057"/>
            </a:lvl4pPr>
            <a:lvl5pPr marL="1933042" indent="0">
              <a:buNone/>
              <a:defRPr sz="1057"/>
            </a:lvl5pPr>
            <a:lvl6pPr marL="2416302" indent="0">
              <a:buNone/>
              <a:defRPr sz="1057"/>
            </a:lvl6pPr>
            <a:lvl7pPr marL="2899562" indent="0">
              <a:buNone/>
              <a:defRPr sz="1057"/>
            </a:lvl7pPr>
            <a:lvl8pPr marL="3382823" indent="0">
              <a:buNone/>
              <a:defRPr sz="1057"/>
            </a:lvl8pPr>
            <a:lvl9pPr marL="3866083" indent="0">
              <a:buNone/>
              <a:defRPr sz="105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03/06/2024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39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004" y="440855"/>
            <a:ext cx="11115318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004" y="2204273"/>
            <a:ext cx="11115318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004" y="7674704"/>
            <a:ext cx="2899648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85AE6B-3447-4317-B23C-3B670DE604B0}" type="datetimeFigureOut">
              <a:rPr lang="es-ES" smtClean="0"/>
              <a:t>03/06/2024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8927" y="7674704"/>
            <a:ext cx="4349472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1673" y="7674704"/>
            <a:ext cx="2899648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28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6521" rtl="0" eaLnBrk="1" latinLnBrk="0" hangingPunct="1">
        <a:lnSpc>
          <a:spcPct val="90000"/>
        </a:lnSpc>
        <a:spcBef>
          <a:spcPct val="0"/>
        </a:spcBef>
        <a:buNone/>
        <a:defRPr sz="46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630" indent="-241630" algn="l" defTabSz="966521" rtl="0" eaLnBrk="1" latinLnBrk="0" hangingPunct="1">
        <a:lnSpc>
          <a:spcPct val="90000"/>
        </a:lnSpc>
        <a:spcBef>
          <a:spcPts val="1057"/>
        </a:spcBef>
        <a:buFont typeface="Arial" panose="020B0604020202020204" pitchFamily="34" charset="0"/>
        <a:buChar char="•"/>
        <a:defRPr sz="2960" kern="1200">
          <a:solidFill>
            <a:schemeClr val="tx1"/>
          </a:solidFill>
          <a:latin typeface="+mn-lt"/>
          <a:ea typeface="+mn-ea"/>
          <a:cs typeface="+mn-cs"/>
        </a:defRPr>
      </a:lvl1pPr>
      <a:lvl2pPr marL="724891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537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1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114" kern="1200">
          <a:solidFill>
            <a:schemeClr val="tx1"/>
          </a:solidFill>
          <a:latin typeface="+mn-lt"/>
          <a:ea typeface="+mn-ea"/>
          <a:cs typeface="+mn-cs"/>
        </a:defRPr>
      </a:lvl3pPr>
      <a:lvl4pPr marL="1691411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3" kern="1200">
          <a:solidFill>
            <a:schemeClr val="tx1"/>
          </a:solidFill>
          <a:latin typeface="+mn-lt"/>
          <a:ea typeface="+mn-ea"/>
          <a:cs typeface="+mn-cs"/>
        </a:defRPr>
      </a:lvl4pPr>
      <a:lvl5pPr marL="2174672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3" kern="1200">
          <a:solidFill>
            <a:schemeClr val="tx1"/>
          </a:solidFill>
          <a:latin typeface="+mn-lt"/>
          <a:ea typeface="+mn-ea"/>
          <a:cs typeface="+mn-cs"/>
        </a:defRPr>
      </a:lvl5pPr>
      <a:lvl6pPr marL="2657932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3" kern="1200">
          <a:solidFill>
            <a:schemeClr val="tx1"/>
          </a:solidFill>
          <a:latin typeface="+mn-lt"/>
          <a:ea typeface="+mn-ea"/>
          <a:cs typeface="+mn-cs"/>
        </a:defRPr>
      </a:lvl6pPr>
      <a:lvl7pPr marL="3141193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3" kern="1200">
          <a:solidFill>
            <a:schemeClr val="tx1"/>
          </a:solidFill>
          <a:latin typeface="+mn-lt"/>
          <a:ea typeface="+mn-ea"/>
          <a:cs typeface="+mn-cs"/>
        </a:defRPr>
      </a:lvl7pPr>
      <a:lvl8pPr marL="3624453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3" kern="1200">
          <a:solidFill>
            <a:schemeClr val="tx1"/>
          </a:solidFill>
          <a:latin typeface="+mn-lt"/>
          <a:ea typeface="+mn-ea"/>
          <a:cs typeface="+mn-cs"/>
        </a:defRPr>
      </a:lvl8pPr>
      <a:lvl9pPr marL="4107713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1pPr>
      <a:lvl2pPr marL="483260" algn="l" defTabSz="96652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2pPr>
      <a:lvl3pPr marL="966521" algn="l" defTabSz="96652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1" algn="l" defTabSz="96652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4pPr>
      <a:lvl5pPr marL="1933042" algn="l" defTabSz="96652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5pPr>
      <a:lvl6pPr marL="2416302" algn="l" defTabSz="96652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6pPr>
      <a:lvl7pPr marL="2899562" algn="l" defTabSz="96652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7pPr>
      <a:lvl8pPr marL="3382823" algn="l" defTabSz="96652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8pPr>
      <a:lvl9pPr marL="3866083" algn="l" defTabSz="96652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BC9DF29F-CD95-FE26-5D5F-9D153A99AA48}"/>
              </a:ext>
            </a:extLst>
          </p:cNvPr>
          <p:cNvSpPr/>
          <p:nvPr/>
        </p:nvSpPr>
        <p:spPr>
          <a:xfrm>
            <a:off x="1446380" y="3534637"/>
            <a:ext cx="8006363" cy="3645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E600E19-EFA1-501A-94D3-5B4E59625F12}"/>
              </a:ext>
            </a:extLst>
          </p:cNvPr>
          <p:cNvSpPr/>
          <p:nvPr/>
        </p:nvSpPr>
        <p:spPr>
          <a:xfrm>
            <a:off x="2416295" y="1302687"/>
            <a:ext cx="6429080" cy="2130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5" name="Gráfico 4" descr="Monitor contorno">
            <a:extLst>
              <a:ext uri="{FF2B5EF4-FFF2-40B4-BE49-F238E27FC236}">
                <a16:creationId xmlns:a16="http://schemas.microsoft.com/office/drawing/2014/main" id="{8EB9A96B-672F-4125-2CC0-653283314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058" y="1974348"/>
            <a:ext cx="1081725" cy="1081725"/>
          </a:xfrm>
          <a:prstGeom prst="rect">
            <a:avLst/>
          </a:prstGeom>
        </p:spPr>
      </p:pic>
      <p:pic>
        <p:nvPicPr>
          <p:cNvPr id="7" name="Gráfico 6" descr="Servidor contorno">
            <a:extLst>
              <a:ext uri="{FF2B5EF4-FFF2-40B4-BE49-F238E27FC236}">
                <a16:creationId xmlns:a16="http://schemas.microsoft.com/office/drawing/2014/main" id="{ACC50F57-245A-D052-E9DA-D387253BB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4479" y="3892087"/>
            <a:ext cx="1449852" cy="144985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DBD25ED-00AF-0B0B-49DD-1D47506B71D2}"/>
              </a:ext>
            </a:extLst>
          </p:cNvPr>
          <p:cNvSpPr txBox="1"/>
          <p:nvPr/>
        </p:nvSpPr>
        <p:spPr>
          <a:xfrm>
            <a:off x="757179" y="229250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ERP</a:t>
            </a:r>
            <a:endParaRPr lang="es-ES" dirty="0"/>
          </a:p>
        </p:txBody>
      </p:sp>
      <p:pic>
        <p:nvPicPr>
          <p:cNvPr id="1026" name="Picture 2" descr="Microsoft Azure Cloud – CLOUDBUILDERS | Expertos en plataformas Cloud">
            <a:extLst>
              <a:ext uri="{FF2B5EF4-FFF2-40B4-BE49-F238E27FC236}">
                <a16:creationId xmlns:a16="http://schemas.microsoft.com/office/drawing/2014/main" id="{6D341DCF-CCA1-5151-033D-D7F0CA37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518" y="728178"/>
            <a:ext cx="1552904" cy="84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veloping with Azure Blob Storage | by Will Velida | Medium">
            <a:extLst>
              <a:ext uri="{FF2B5EF4-FFF2-40B4-BE49-F238E27FC236}">
                <a16:creationId xmlns:a16="http://schemas.microsoft.com/office/drawing/2014/main" id="{DB88C020-E1A6-A306-23A4-5B37F46D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60" y="1859762"/>
            <a:ext cx="1078506" cy="92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DC144E1-6FBD-A665-38E0-C4AA1B21EB2E}"/>
              </a:ext>
            </a:extLst>
          </p:cNvPr>
          <p:cNvSpPr txBox="1"/>
          <p:nvPr/>
        </p:nvSpPr>
        <p:spPr>
          <a:xfrm>
            <a:off x="2633446" y="2908992"/>
            <a:ext cx="1418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blob storage</a:t>
            </a:r>
            <a:endParaRPr lang="es-ES" sz="12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6D6092B-EA8B-BFD6-2592-DC7241D9DD22}"/>
              </a:ext>
            </a:extLst>
          </p:cNvPr>
          <p:cNvSpPr/>
          <p:nvPr/>
        </p:nvSpPr>
        <p:spPr>
          <a:xfrm>
            <a:off x="1725133" y="5233107"/>
            <a:ext cx="3354602" cy="1711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6E05394-CB9E-9DC2-1BBE-BA4839DD5106}"/>
              </a:ext>
            </a:extLst>
          </p:cNvPr>
          <p:cNvSpPr/>
          <p:nvPr/>
        </p:nvSpPr>
        <p:spPr>
          <a:xfrm>
            <a:off x="2896561" y="5627783"/>
            <a:ext cx="903691" cy="10369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30" name="Picture 6" descr="Qué es la Factoría de datos de Microsoft? – Artículos y tendencias sobre  soluciones tecnológicas">
            <a:extLst>
              <a:ext uri="{FF2B5EF4-FFF2-40B4-BE49-F238E27FC236}">
                <a16:creationId xmlns:a16="http://schemas.microsoft.com/office/drawing/2014/main" id="{CE31205F-DB1F-5F61-A671-A75A7F6A9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73" y="1892819"/>
            <a:ext cx="1637232" cy="86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9CF93BE-AC15-969B-9263-7D703BC26A31}"/>
              </a:ext>
            </a:extLst>
          </p:cNvPr>
          <p:cNvSpPr txBox="1"/>
          <p:nvPr/>
        </p:nvSpPr>
        <p:spPr>
          <a:xfrm>
            <a:off x="4807908" y="2905963"/>
            <a:ext cx="144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Data Factory</a:t>
            </a:r>
            <a:endParaRPr lang="es-ES" sz="12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E5E0387-2D11-AE16-417F-86186B5DBC6A}"/>
              </a:ext>
            </a:extLst>
          </p:cNvPr>
          <p:cNvSpPr/>
          <p:nvPr/>
        </p:nvSpPr>
        <p:spPr>
          <a:xfrm>
            <a:off x="7098920" y="1668599"/>
            <a:ext cx="1484923" cy="11243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1032" name="Picture 8" descr="New Azure SQL Database free offer - Azure SQL Devs' Corner">
            <a:extLst>
              <a:ext uri="{FF2B5EF4-FFF2-40B4-BE49-F238E27FC236}">
                <a16:creationId xmlns:a16="http://schemas.microsoft.com/office/drawing/2014/main" id="{5CDC4AF4-0448-0FA3-0066-8B830D23C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108" y="1795145"/>
            <a:ext cx="1155356" cy="72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6D943C4-4778-1669-8F76-CB0B331E65FA}"/>
              </a:ext>
            </a:extLst>
          </p:cNvPr>
          <p:cNvSpPr txBox="1"/>
          <p:nvPr/>
        </p:nvSpPr>
        <p:spPr>
          <a:xfrm>
            <a:off x="7181583" y="2453400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Azure SQL Database</a:t>
            </a:r>
            <a:endParaRPr lang="es-ES" sz="1000" dirty="0"/>
          </a:p>
        </p:txBody>
      </p:sp>
      <p:pic>
        <p:nvPicPr>
          <p:cNvPr id="1034" name="Picture 10" descr="Business Central y Azure SQL Database - ABD Consultora Informática">
            <a:extLst>
              <a:ext uri="{FF2B5EF4-FFF2-40B4-BE49-F238E27FC236}">
                <a16:creationId xmlns:a16="http://schemas.microsoft.com/office/drawing/2014/main" id="{E5DC9056-EE55-225E-FBDC-245E6BF7C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693" y="1336813"/>
            <a:ext cx="482791" cy="48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01B8B84-9A20-7BA9-8F1E-87228B4F2281}"/>
              </a:ext>
            </a:extLst>
          </p:cNvPr>
          <p:cNvSpPr txBox="1"/>
          <p:nvPr/>
        </p:nvSpPr>
        <p:spPr>
          <a:xfrm>
            <a:off x="7217836" y="2905963"/>
            <a:ext cx="1325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SQL Server</a:t>
            </a:r>
            <a:endParaRPr lang="es-ES" sz="120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912906A-B192-A672-B023-D816C5A7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52" y="5216431"/>
            <a:ext cx="356938" cy="39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older&quot; Icon - Download for free – Iconduck">
            <a:extLst>
              <a:ext uri="{FF2B5EF4-FFF2-40B4-BE49-F238E27FC236}">
                <a16:creationId xmlns:a16="http://schemas.microsoft.com/office/drawing/2014/main" id="{796C5A61-DA70-5F4E-EEA6-D26A8593C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04" y="5709956"/>
            <a:ext cx="770312" cy="61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Keras - Wikipedia, la enciclopedia libre">
            <a:extLst>
              <a:ext uri="{FF2B5EF4-FFF2-40B4-BE49-F238E27FC236}">
                <a16:creationId xmlns:a16="http://schemas.microsoft.com/office/drawing/2014/main" id="{A40E005A-A5FE-DEEF-0A97-21800F744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048155" y="5890603"/>
            <a:ext cx="148791" cy="15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andas (software) - Wikipedia">
            <a:extLst>
              <a:ext uri="{FF2B5EF4-FFF2-40B4-BE49-F238E27FC236}">
                <a16:creationId xmlns:a16="http://schemas.microsoft.com/office/drawing/2014/main" id="{21381150-2B58-8D76-2090-DB1550863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05" y="6111105"/>
            <a:ext cx="403380" cy="16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urso intensivo de Python NumPy: Como construir arreglos n-dimensionales  para aprendizaje automático">
            <a:extLst>
              <a:ext uri="{FF2B5EF4-FFF2-40B4-BE49-F238E27FC236}">
                <a16:creationId xmlns:a16="http://schemas.microsoft.com/office/drawing/2014/main" id="{3201E1E7-54C5-549D-F58A-8D51D9A4B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03" y="6115120"/>
            <a:ext cx="347007" cy="15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utorial de matplotlib | Interactive Chaos">
            <a:extLst>
              <a:ext uri="{FF2B5EF4-FFF2-40B4-BE49-F238E27FC236}">
                <a16:creationId xmlns:a16="http://schemas.microsoft.com/office/drawing/2014/main" id="{0B36F032-855E-BE0E-7839-5D148BA0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723" y="5872285"/>
            <a:ext cx="420105" cy="21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arts · PyPI">
            <a:extLst>
              <a:ext uri="{FF2B5EF4-FFF2-40B4-BE49-F238E27FC236}">
                <a16:creationId xmlns:a16="http://schemas.microsoft.com/office/drawing/2014/main" id="{7CE41230-1C97-F1B8-97BB-38759958A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242" y="5495691"/>
            <a:ext cx="808305" cy="18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op 5 Open-Source XGBoost Algorithm Projects to Study in 2023 | by Mrinal  Walia | Medium">
            <a:extLst>
              <a:ext uri="{FF2B5EF4-FFF2-40B4-BE49-F238E27FC236}">
                <a16:creationId xmlns:a16="http://schemas.microsoft.com/office/drawing/2014/main" id="{7764D5A9-5E58-8D42-C499-1EC3E4D9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12" y="5396290"/>
            <a:ext cx="808306" cy="44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Welcome to LightGBM's documentation! — LightGBM 4.0.0 documentation">
            <a:extLst>
              <a:ext uri="{FF2B5EF4-FFF2-40B4-BE49-F238E27FC236}">
                <a16:creationId xmlns:a16="http://schemas.microsoft.com/office/drawing/2014/main" id="{2C3AB3CF-0ADB-9B26-6B92-DAF350F94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173" y="6368049"/>
            <a:ext cx="777447" cy="17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ntroduction To PyTorch — Requirements &amp; Installation | by hemalbuha |  Medium">
            <a:extLst>
              <a:ext uri="{FF2B5EF4-FFF2-40B4-BE49-F238E27FC236}">
                <a16:creationId xmlns:a16="http://schemas.microsoft.com/office/drawing/2014/main" id="{08DCA4BA-E4B4-206E-FD35-F479C8738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42" y="6220112"/>
            <a:ext cx="499700" cy="32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0310A5F-910B-45AC-261D-FC1FABAC32DE}"/>
              </a:ext>
            </a:extLst>
          </p:cNvPr>
          <p:cNvSpPr txBox="1"/>
          <p:nvPr/>
        </p:nvSpPr>
        <p:spPr>
          <a:xfrm>
            <a:off x="4158635" y="5661169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TCN</a:t>
            </a:r>
            <a:endParaRPr lang="es-ES" sz="1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1B90FC2-7C9F-FA7D-A9FF-817A84406193}"/>
              </a:ext>
            </a:extLst>
          </p:cNvPr>
          <p:cNvSpPr txBox="1"/>
          <p:nvPr/>
        </p:nvSpPr>
        <p:spPr>
          <a:xfrm>
            <a:off x="4040013" y="6472080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Informer</a:t>
            </a:r>
            <a:endParaRPr lang="es-ES" sz="10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279E798-372C-B726-27C9-33DD220CE398}"/>
              </a:ext>
            </a:extLst>
          </p:cNvPr>
          <p:cNvCxnSpPr/>
          <p:nvPr/>
        </p:nvCxnSpPr>
        <p:spPr>
          <a:xfrm flipV="1">
            <a:off x="2720218" y="6270498"/>
            <a:ext cx="167516" cy="97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CF9AA3B-BBE3-502C-10F1-995185252992}"/>
              </a:ext>
            </a:extLst>
          </p:cNvPr>
          <p:cNvCxnSpPr>
            <a:cxnSpLocks/>
          </p:cNvCxnSpPr>
          <p:nvPr/>
        </p:nvCxnSpPr>
        <p:spPr>
          <a:xfrm>
            <a:off x="2616435" y="5640539"/>
            <a:ext cx="234377" cy="107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5575461-9CC3-E972-E5C1-3256B6929E32}"/>
              </a:ext>
            </a:extLst>
          </p:cNvPr>
          <p:cNvCxnSpPr>
            <a:cxnSpLocks/>
          </p:cNvCxnSpPr>
          <p:nvPr/>
        </p:nvCxnSpPr>
        <p:spPr>
          <a:xfrm flipH="1">
            <a:off x="3814216" y="5669703"/>
            <a:ext cx="152025" cy="152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E9C2EEC-7A88-3A70-F83C-A5A78F873A4D}"/>
              </a:ext>
            </a:extLst>
          </p:cNvPr>
          <p:cNvCxnSpPr>
            <a:cxnSpLocks/>
          </p:cNvCxnSpPr>
          <p:nvPr/>
        </p:nvCxnSpPr>
        <p:spPr>
          <a:xfrm flipH="1" flipV="1">
            <a:off x="3848129" y="6319271"/>
            <a:ext cx="164772" cy="62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42532F8-3E5C-AB2E-BCAC-B8B222CDAF88}"/>
              </a:ext>
            </a:extLst>
          </p:cNvPr>
          <p:cNvSpPr txBox="1"/>
          <p:nvPr/>
        </p:nvSpPr>
        <p:spPr>
          <a:xfrm>
            <a:off x="2960841" y="6360376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tfg_module</a:t>
            </a:r>
            <a:endParaRPr lang="es-ES" sz="1000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3DD72743-2F50-6C1B-A081-87EFFA61D8D5}"/>
              </a:ext>
            </a:extLst>
          </p:cNvPr>
          <p:cNvSpPr/>
          <p:nvPr/>
        </p:nvSpPr>
        <p:spPr>
          <a:xfrm>
            <a:off x="5308965" y="5954446"/>
            <a:ext cx="621839" cy="1240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9EF7B8AF-A03C-77EB-FDA8-251D74216966}"/>
              </a:ext>
            </a:extLst>
          </p:cNvPr>
          <p:cNvSpPr/>
          <p:nvPr/>
        </p:nvSpPr>
        <p:spPr>
          <a:xfrm>
            <a:off x="3024702" y="3287482"/>
            <a:ext cx="90016" cy="71911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D51908E-6F86-47AD-F67B-4DE88475148A}"/>
              </a:ext>
            </a:extLst>
          </p:cNvPr>
          <p:cNvSpPr txBox="1"/>
          <p:nvPr/>
        </p:nvSpPr>
        <p:spPr>
          <a:xfrm>
            <a:off x="2357779" y="3524072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diario.csv</a:t>
            </a:r>
            <a:endParaRPr lang="es-ES" sz="1000" b="1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436AD03-6CF4-3ACB-2E63-6943ABB278AB}"/>
              </a:ext>
            </a:extLst>
          </p:cNvPr>
          <p:cNvSpPr txBox="1"/>
          <p:nvPr/>
        </p:nvSpPr>
        <p:spPr>
          <a:xfrm>
            <a:off x="2402414" y="3683092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test.csv</a:t>
            </a:r>
            <a:endParaRPr lang="es-ES" sz="1000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1B4D9EB-3381-4C6C-8D43-835DE369EF76}"/>
              </a:ext>
            </a:extLst>
          </p:cNvPr>
          <p:cNvSpPr txBox="1"/>
          <p:nvPr/>
        </p:nvSpPr>
        <p:spPr>
          <a:xfrm>
            <a:off x="3531073" y="3602936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final_data.parquet</a:t>
            </a:r>
            <a:endParaRPr lang="es-ES" sz="1000" b="1" dirty="0"/>
          </a:p>
        </p:txBody>
      </p:sp>
      <p:sp>
        <p:nvSpPr>
          <p:cNvPr id="34" name="Flecha: hacia arriba 33">
            <a:extLst>
              <a:ext uri="{FF2B5EF4-FFF2-40B4-BE49-F238E27FC236}">
                <a16:creationId xmlns:a16="http://schemas.microsoft.com/office/drawing/2014/main" id="{F8A952AE-289A-CDE8-1B89-A77C824641C5}"/>
              </a:ext>
            </a:extLst>
          </p:cNvPr>
          <p:cNvSpPr/>
          <p:nvPr/>
        </p:nvSpPr>
        <p:spPr>
          <a:xfrm>
            <a:off x="3434922" y="3245685"/>
            <a:ext cx="90017" cy="73078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6" name="Gráfico 35" descr="Nube contorno">
            <a:extLst>
              <a:ext uri="{FF2B5EF4-FFF2-40B4-BE49-F238E27FC236}">
                <a16:creationId xmlns:a16="http://schemas.microsoft.com/office/drawing/2014/main" id="{292B301C-E71C-31AF-CD6D-C633D7817B0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098292" y="4961511"/>
            <a:ext cx="2426355" cy="2014324"/>
          </a:xfrm>
          <a:prstGeom prst="rect">
            <a:avLst/>
          </a:prstGeom>
        </p:spPr>
      </p:pic>
      <p:pic>
        <p:nvPicPr>
          <p:cNvPr id="1060" name="Picture 36" descr="DagsHub · GitHub">
            <a:extLst>
              <a:ext uri="{FF2B5EF4-FFF2-40B4-BE49-F238E27FC236}">
                <a16:creationId xmlns:a16="http://schemas.microsoft.com/office/drawing/2014/main" id="{62773047-B3F9-6F3F-08E8-ED973172B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166" y="5252339"/>
            <a:ext cx="1263487" cy="3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MLflow: A Tool for Managing the Machine Learning Lifecycle — MLflow 2.13.1  documentation">
            <a:extLst>
              <a:ext uri="{FF2B5EF4-FFF2-40B4-BE49-F238E27FC236}">
                <a16:creationId xmlns:a16="http://schemas.microsoft.com/office/drawing/2014/main" id="{6778AF30-19E2-9CEA-5BF1-1636271A4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705" y="5904162"/>
            <a:ext cx="677016" cy="24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Prefect is Open-Source! 🎉. On March 24, 2017, we started writing a… | by  Jeremiah Lowin | The Prefect Blog | Medium">
            <a:extLst>
              <a:ext uri="{FF2B5EF4-FFF2-40B4-BE49-F238E27FC236}">
                <a16:creationId xmlns:a16="http://schemas.microsoft.com/office/drawing/2014/main" id="{578FC58E-0E9B-3DCC-D5B0-76FCFCC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692" y="6664765"/>
            <a:ext cx="1830304" cy="6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it vs Github: ¿Cómo diferenciarlos? - Desafío Latam">
            <a:extLst>
              <a:ext uri="{FF2B5EF4-FFF2-40B4-BE49-F238E27FC236}">
                <a16:creationId xmlns:a16="http://schemas.microsoft.com/office/drawing/2014/main" id="{50D57CBE-EFA3-46CD-951A-C29C2090B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91" y="7520334"/>
            <a:ext cx="1357262" cy="76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lecha: hacia la izquierda 37">
            <a:extLst>
              <a:ext uri="{FF2B5EF4-FFF2-40B4-BE49-F238E27FC236}">
                <a16:creationId xmlns:a16="http://schemas.microsoft.com/office/drawing/2014/main" id="{21350C3F-ABFC-A3D9-C33E-8F641E64A32B}"/>
              </a:ext>
            </a:extLst>
          </p:cNvPr>
          <p:cNvSpPr/>
          <p:nvPr/>
        </p:nvSpPr>
        <p:spPr>
          <a:xfrm>
            <a:off x="5272129" y="5661168"/>
            <a:ext cx="658674" cy="124016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D0BDD4D-38F7-8B92-3892-16C3A27B7DD7}"/>
              </a:ext>
            </a:extLst>
          </p:cNvPr>
          <p:cNvCxnSpPr>
            <a:cxnSpLocks/>
          </p:cNvCxnSpPr>
          <p:nvPr/>
        </p:nvCxnSpPr>
        <p:spPr>
          <a:xfrm>
            <a:off x="3175969" y="7047093"/>
            <a:ext cx="1524802" cy="686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639434C-D566-619F-76A2-5775F6CA7139}"/>
              </a:ext>
            </a:extLst>
          </p:cNvPr>
          <p:cNvCxnSpPr>
            <a:cxnSpLocks/>
          </p:cNvCxnSpPr>
          <p:nvPr/>
        </p:nvCxnSpPr>
        <p:spPr>
          <a:xfrm flipV="1">
            <a:off x="6389122" y="7281189"/>
            <a:ext cx="2009343" cy="491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A92714F1-1514-7D39-54E9-218231405EF2}"/>
              </a:ext>
            </a:extLst>
          </p:cNvPr>
          <p:cNvSpPr/>
          <p:nvPr/>
        </p:nvSpPr>
        <p:spPr>
          <a:xfrm>
            <a:off x="4134025" y="2343279"/>
            <a:ext cx="621839" cy="1240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a la derecha 45">
            <a:extLst>
              <a:ext uri="{FF2B5EF4-FFF2-40B4-BE49-F238E27FC236}">
                <a16:creationId xmlns:a16="http://schemas.microsoft.com/office/drawing/2014/main" id="{D2D67D58-C0A2-1B9B-84BF-1865D6776B8C}"/>
              </a:ext>
            </a:extLst>
          </p:cNvPr>
          <p:cNvSpPr/>
          <p:nvPr/>
        </p:nvSpPr>
        <p:spPr>
          <a:xfrm>
            <a:off x="6207154" y="2343279"/>
            <a:ext cx="621839" cy="1240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1394BD96-74B7-C104-ADDF-878F63D9B569}"/>
              </a:ext>
            </a:extLst>
          </p:cNvPr>
          <p:cNvSpPr/>
          <p:nvPr/>
        </p:nvSpPr>
        <p:spPr>
          <a:xfrm>
            <a:off x="8728718" y="2196647"/>
            <a:ext cx="621839" cy="1240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68" name="Picture 44" descr="PentappsPower Bi - Pentapps">
            <a:extLst>
              <a:ext uri="{FF2B5EF4-FFF2-40B4-BE49-F238E27FC236}">
                <a16:creationId xmlns:a16="http://schemas.microsoft.com/office/drawing/2014/main" id="{D81F728C-CB5C-386F-CFAF-7345A5042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8" t="-86" r="22539" b="86"/>
          <a:stretch/>
        </p:blipFill>
        <p:spPr bwMode="auto">
          <a:xfrm>
            <a:off x="9452742" y="1684860"/>
            <a:ext cx="977682" cy="97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BB20B7D8-A3F4-567D-B9E7-6A43BF1F851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12343" y="1588347"/>
            <a:ext cx="2091048" cy="1070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5AD995CC-00EE-AD29-C22C-368BC278EEA9}"/>
              </a:ext>
            </a:extLst>
          </p:cNvPr>
          <p:cNvSpPr/>
          <p:nvPr/>
        </p:nvSpPr>
        <p:spPr>
          <a:xfrm>
            <a:off x="1663308" y="2379298"/>
            <a:ext cx="948011" cy="741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hacia arriba 19">
            <a:extLst>
              <a:ext uri="{FF2B5EF4-FFF2-40B4-BE49-F238E27FC236}">
                <a16:creationId xmlns:a16="http://schemas.microsoft.com/office/drawing/2014/main" id="{3349BC32-1641-3DD6-5AAB-B7CB28175721}"/>
              </a:ext>
            </a:extLst>
          </p:cNvPr>
          <p:cNvSpPr/>
          <p:nvPr/>
        </p:nvSpPr>
        <p:spPr>
          <a:xfrm>
            <a:off x="7705898" y="1053025"/>
            <a:ext cx="90017" cy="73078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CF5D32E3-1A34-0FA1-7657-9493F53F1483}"/>
              </a:ext>
            </a:extLst>
          </p:cNvPr>
          <p:cNvSpPr/>
          <p:nvPr/>
        </p:nvSpPr>
        <p:spPr>
          <a:xfrm>
            <a:off x="7967430" y="1070743"/>
            <a:ext cx="90016" cy="71911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9" name="AutoShape 6" descr="SQL Server Management Studio: Qué es, ventajas y cómo descargarlo">
            <a:extLst>
              <a:ext uri="{FF2B5EF4-FFF2-40B4-BE49-F238E27FC236}">
                <a16:creationId xmlns:a16="http://schemas.microsoft.com/office/drawing/2014/main" id="{7502FC90-FCFF-B6B9-C84A-C42D07F5EA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1263" y="3987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D02BF3B3-0205-D1F7-61F2-E3B867A1A0A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916713" y="152160"/>
            <a:ext cx="1808145" cy="69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526DF25-8BF5-6658-1E7F-5D873D43F862}"/>
              </a:ext>
            </a:extLst>
          </p:cNvPr>
          <p:cNvSpPr/>
          <p:nvPr/>
        </p:nvSpPr>
        <p:spPr>
          <a:xfrm>
            <a:off x="939180" y="2481384"/>
            <a:ext cx="10769600" cy="4460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5" name="Picture 2" descr="Microsoft Azure Cloud – CLOUDBUILDERS | Expertos en plataformas Cloud">
            <a:extLst>
              <a:ext uri="{FF2B5EF4-FFF2-40B4-BE49-F238E27FC236}">
                <a16:creationId xmlns:a16="http://schemas.microsoft.com/office/drawing/2014/main" id="{F643B00D-F1B1-2AD9-D3FC-5AB56846C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2" y="1555053"/>
            <a:ext cx="1974132" cy="107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eveloping with Azure Blob Storage | by Will Velida | Medium">
            <a:extLst>
              <a:ext uri="{FF2B5EF4-FFF2-40B4-BE49-F238E27FC236}">
                <a16:creationId xmlns:a16="http://schemas.microsoft.com/office/drawing/2014/main" id="{9C9CBFF4-EAB7-90E7-9CEF-6EDBA263C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43" y="3979192"/>
            <a:ext cx="1210810" cy="104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011D69D-4B0E-4A01-FAA7-34DBFFBA519F}"/>
              </a:ext>
            </a:extLst>
          </p:cNvPr>
          <p:cNvSpPr txBox="1"/>
          <p:nvPr/>
        </p:nvSpPr>
        <p:spPr>
          <a:xfrm>
            <a:off x="939180" y="5532057"/>
            <a:ext cx="1423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blob storage</a:t>
            </a:r>
            <a:endParaRPr lang="es-ES" sz="1200" dirty="0"/>
          </a:p>
        </p:txBody>
      </p:sp>
      <p:pic>
        <p:nvPicPr>
          <p:cNvPr id="8" name="Picture 6" descr="Qué es la Factoría de datos de Microsoft? – Artículos y tendencias sobre  soluciones tecnológicas">
            <a:extLst>
              <a:ext uri="{FF2B5EF4-FFF2-40B4-BE49-F238E27FC236}">
                <a16:creationId xmlns:a16="http://schemas.microsoft.com/office/drawing/2014/main" id="{AF2366E6-B7A3-53C2-E4D7-6258022B5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233" y="3940777"/>
            <a:ext cx="1875427" cy="98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277B4D5-CF86-C84A-6FA4-D6670B268C6A}"/>
              </a:ext>
            </a:extLst>
          </p:cNvPr>
          <p:cNvSpPr txBox="1"/>
          <p:nvPr/>
        </p:nvSpPr>
        <p:spPr>
          <a:xfrm>
            <a:off x="5437509" y="5532058"/>
            <a:ext cx="241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Data Factory</a:t>
            </a:r>
            <a:endParaRPr lang="es-ES" sz="12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C74A4F9-1B19-90D7-2A40-226444D5FA80}"/>
              </a:ext>
            </a:extLst>
          </p:cNvPr>
          <p:cNvSpPr/>
          <p:nvPr/>
        </p:nvSpPr>
        <p:spPr>
          <a:xfrm>
            <a:off x="9928559" y="3854938"/>
            <a:ext cx="1577173" cy="15299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11" name="Picture 8" descr="New Azure SQL Database free offer - Azure SQL Devs' Corner">
            <a:extLst>
              <a:ext uri="{FF2B5EF4-FFF2-40B4-BE49-F238E27FC236}">
                <a16:creationId xmlns:a16="http://schemas.microsoft.com/office/drawing/2014/main" id="{51A719FC-7D48-CFD9-87ED-5121C69DC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647" y="4163536"/>
            <a:ext cx="1413085" cy="8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FACF61C-1D5C-F14C-EC40-1BA13F380D90}"/>
              </a:ext>
            </a:extLst>
          </p:cNvPr>
          <p:cNvSpPr txBox="1"/>
          <p:nvPr/>
        </p:nvSpPr>
        <p:spPr>
          <a:xfrm>
            <a:off x="10092647" y="5019889"/>
            <a:ext cx="2210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SQL Database</a:t>
            </a:r>
            <a:endParaRPr lang="es-ES" sz="1000" dirty="0"/>
          </a:p>
        </p:txBody>
      </p:sp>
      <p:pic>
        <p:nvPicPr>
          <p:cNvPr id="13" name="Picture 10" descr="Business Central y Azure SQL Database - ABD Consultora Informática">
            <a:extLst>
              <a:ext uri="{FF2B5EF4-FFF2-40B4-BE49-F238E27FC236}">
                <a16:creationId xmlns:a16="http://schemas.microsoft.com/office/drawing/2014/main" id="{D075D0EC-E7FD-5EAE-98C6-FD2F5DAB0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415" y="3420021"/>
            <a:ext cx="583179" cy="58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C4C20AD5-9378-6B40-0E5E-970627CB39B0}"/>
              </a:ext>
            </a:extLst>
          </p:cNvPr>
          <p:cNvSpPr txBox="1"/>
          <p:nvPr/>
        </p:nvSpPr>
        <p:spPr>
          <a:xfrm>
            <a:off x="10037428" y="5532832"/>
            <a:ext cx="222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SQL Server</a:t>
            </a:r>
            <a:endParaRPr lang="es-ES" sz="1200" dirty="0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2ECD7457-54C8-6F66-D6CA-AD8828DB9C4C}"/>
              </a:ext>
            </a:extLst>
          </p:cNvPr>
          <p:cNvSpPr/>
          <p:nvPr/>
        </p:nvSpPr>
        <p:spPr>
          <a:xfrm>
            <a:off x="2271412" y="4890337"/>
            <a:ext cx="3117636" cy="692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67EE80FB-FD00-B4F4-4A04-D93E5329E092}"/>
              </a:ext>
            </a:extLst>
          </p:cNvPr>
          <p:cNvSpPr/>
          <p:nvPr/>
        </p:nvSpPr>
        <p:spPr>
          <a:xfrm>
            <a:off x="6716233" y="4679398"/>
            <a:ext cx="548426" cy="778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69FAC27F-8D09-3DE3-7967-1CFFC1FB7739}"/>
              </a:ext>
            </a:extLst>
          </p:cNvPr>
          <p:cNvSpPr/>
          <p:nvPr/>
        </p:nvSpPr>
        <p:spPr>
          <a:xfrm>
            <a:off x="11660486" y="4593149"/>
            <a:ext cx="867803" cy="2405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arriba 17">
            <a:extLst>
              <a:ext uri="{FF2B5EF4-FFF2-40B4-BE49-F238E27FC236}">
                <a16:creationId xmlns:a16="http://schemas.microsoft.com/office/drawing/2014/main" id="{99C19FB8-2CB9-D581-6864-5B2163FB4E00}"/>
              </a:ext>
            </a:extLst>
          </p:cNvPr>
          <p:cNvSpPr/>
          <p:nvPr/>
        </p:nvSpPr>
        <p:spPr>
          <a:xfrm>
            <a:off x="10283410" y="1555053"/>
            <a:ext cx="168385" cy="1529933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961110DD-9678-F422-E642-25331FCCABA1}"/>
              </a:ext>
            </a:extLst>
          </p:cNvPr>
          <p:cNvSpPr/>
          <p:nvPr/>
        </p:nvSpPr>
        <p:spPr>
          <a:xfrm>
            <a:off x="10962797" y="1567149"/>
            <a:ext cx="150789" cy="150551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4098" name="Picture 2" descr="Microsoft BI Tools: ADF Release - Update Linked Service while deploying">
            <a:extLst>
              <a:ext uri="{FF2B5EF4-FFF2-40B4-BE49-F238E27FC236}">
                <a16:creationId xmlns:a16="http://schemas.microsoft.com/office/drawing/2014/main" id="{C847ECF9-CA3A-B899-9FA5-948AD051D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620" y="3923642"/>
            <a:ext cx="514547" cy="48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verview of Azure Data Factory Components | Cathrine Wilhelmsen">
            <a:extLst>
              <a:ext uri="{FF2B5EF4-FFF2-40B4-BE49-F238E27FC236}">
                <a16:creationId xmlns:a16="http://schemas.microsoft.com/office/drawing/2014/main" id="{9A4538A8-59B4-3647-DC5D-8E5844A67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29" y="3784412"/>
            <a:ext cx="851103" cy="8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Microsoft BI Tools: ADF Release - Update Linked Service while deploying">
            <a:extLst>
              <a:ext uri="{FF2B5EF4-FFF2-40B4-BE49-F238E27FC236}">
                <a16:creationId xmlns:a16="http://schemas.microsoft.com/office/drawing/2014/main" id="{F8E779F8-6AE1-8660-3EE6-4B89889EB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218" y="4409232"/>
            <a:ext cx="514547" cy="48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Overview of Azure Data Factory Components | Cathrine Wilhelmsen">
            <a:extLst>
              <a:ext uri="{FF2B5EF4-FFF2-40B4-BE49-F238E27FC236}">
                <a16:creationId xmlns:a16="http://schemas.microsoft.com/office/drawing/2014/main" id="{FEA8275C-4181-B660-6E3A-E70B8BB76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820" y="4235312"/>
            <a:ext cx="851103" cy="8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echa: hacia la izquierda 22">
            <a:extLst>
              <a:ext uri="{FF2B5EF4-FFF2-40B4-BE49-F238E27FC236}">
                <a16:creationId xmlns:a16="http://schemas.microsoft.com/office/drawing/2014/main" id="{1C13D384-B478-7897-EC1E-238EE07CACAB}"/>
              </a:ext>
            </a:extLst>
          </p:cNvPr>
          <p:cNvSpPr/>
          <p:nvPr/>
        </p:nvSpPr>
        <p:spPr>
          <a:xfrm>
            <a:off x="4894255" y="4121836"/>
            <a:ext cx="514547" cy="851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A026696F-9854-5B8D-CE49-657C0E80F152}"/>
              </a:ext>
            </a:extLst>
          </p:cNvPr>
          <p:cNvSpPr/>
          <p:nvPr/>
        </p:nvSpPr>
        <p:spPr>
          <a:xfrm>
            <a:off x="3553153" y="4144428"/>
            <a:ext cx="514547" cy="851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: hacia la izquierda 24">
            <a:extLst>
              <a:ext uri="{FF2B5EF4-FFF2-40B4-BE49-F238E27FC236}">
                <a16:creationId xmlns:a16="http://schemas.microsoft.com/office/drawing/2014/main" id="{44C3B6E8-0B5D-6F49-F7A5-EE7BCCE9C5C2}"/>
              </a:ext>
            </a:extLst>
          </p:cNvPr>
          <p:cNvSpPr/>
          <p:nvPr/>
        </p:nvSpPr>
        <p:spPr>
          <a:xfrm>
            <a:off x="2286908" y="4164426"/>
            <a:ext cx="514547" cy="851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2819A776-2D18-3F12-8D64-EB7E7EBB7D6E}"/>
              </a:ext>
            </a:extLst>
          </p:cNvPr>
          <p:cNvSpPr/>
          <p:nvPr/>
        </p:nvSpPr>
        <p:spPr>
          <a:xfrm>
            <a:off x="7943552" y="4654937"/>
            <a:ext cx="548426" cy="778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F6F7A632-7663-E53B-ECD3-B88ECECB5A54}"/>
              </a:ext>
            </a:extLst>
          </p:cNvPr>
          <p:cNvSpPr/>
          <p:nvPr/>
        </p:nvSpPr>
        <p:spPr>
          <a:xfrm>
            <a:off x="9267183" y="4635515"/>
            <a:ext cx="548426" cy="778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DBB1E6B-179F-BAF4-6EE6-EB2B6E698343}"/>
              </a:ext>
            </a:extLst>
          </p:cNvPr>
          <p:cNvSpPr txBox="1"/>
          <p:nvPr/>
        </p:nvSpPr>
        <p:spPr>
          <a:xfrm>
            <a:off x="3604938" y="4310106"/>
            <a:ext cx="165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Linked service a Azure</a:t>
            </a:r>
          </a:p>
          <a:p>
            <a:pPr algn="ctr"/>
            <a:r>
              <a:rPr lang="en-US" sz="1200" dirty="0"/>
              <a:t>Blob Storage</a:t>
            </a:r>
            <a:endParaRPr lang="es-ES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2B95EBD-7776-757D-A02C-4440A2F250EB}"/>
              </a:ext>
            </a:extLst>
          </p:cNvPr>
          <p:cNvSpPr txBox="1"/>
          <p:nvPr/>
        </p:nvSpPr>
        <p:spPr>
          <a:xfrm>
            <a:off x="1844417" y="3231304"/>
            <a:ext cx="262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Dataset a </a:t>
            </a:r>
            <a:br>
              <a:rPr lang="en-US" sz="1200" dirty="0"/>
            </a:br>
            <a:r>
              <a:rPr lang="en-US" sz="1200" dirty="0"/>
              <a:t>containertfginso1/final_data.parquet</a:t>
            </a:r>
            <a:endParaRPr lang="es-ES" sz="12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0EC4AA5-BBCE-6FFB-38D8-36506A020710}"/>
              </a:ext>
            </a:extLst>
          </p:cNvPr>
          <p:cNvSpPr txBox="1"/>
          <p:nvPr/>
        </p:nvSpPr>
        <p:spPr>
          <a:xfrm>
            <a:off x="6721598" y="4921626"/>
            <a:ext cx="165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Linked service a Azure</a:t>
            </a:r>
          </a:p>
          <a:p>
            <a:pPr algn="ctr"/>
            <a:r>
              <a:rPr lang="en-US" sz="1200" dirty="0"/>
              <a:t>SQL Database</a:t>
            </a:r>
            <a:endParaRPr lang="es-ES" sz="12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FDC46C4-66C2-5F7E-EF60-CA0BF4899FD6}"/>
              </a:ext>
            </a:extLst>
          </p:cNvPr>
          <p:cNvSpPr txBox="1"/>
          <p:nvPr/>
        </p:nvSpPr>
        <p:spPr>
          <a:xfrm>
            <a:off x="8288623" y="3769372"/>
            <a:ext cx="1152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Dataset a </a:t>
            </a:r>
            <a:br>
              <a:rPr lang="en-US" sz="1200" dirty="0"/>
            </a:br>
            <a:r>
              <a:rPr lang="en-US" sz="1200" dirty="0"/>
              <a:t>tabla DiarioDB</a:t>
            </a:r>
            <a:endParaRPr lang="es-ES" sz="1200" dirty="0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6841BC89-1D76-0859-48F9-81E931D446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5239" y="133594"/>
            <a:ext cx="3093111" cy="11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6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D3AF00A-3D8C-D828-2166-215ED870CFB3}"/>
              </a:ext>
            </a:extLst>
          </p:cNvPr>
          <p:cNvSpPr/>
          <p:nvPr/>
        </p:nvSpPr>
        <p:spPr>
          <a:xfrm>
            <a:off x="2045368" y="1227221"/>
            <a:ext cx="7876673" cy="7860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0F24754-AEE3-D04E-0A1C-3F61561660D8}"/>
              </a:ext>
            </a:extLst>
          </p:cNvPr>
          <p:cNvSpPr/>
          <p:nvPr/>
        </p:nvSpPr>
        <p:spPr>
          <a:xfrm>
            <a:off x="2045368" y="2189747"/>
            <a:ext cx="4628147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9971516-26E7-1028-9E2F-C9D549E9C7DA}"/>
              </a:ext>
            </a:extLst>
          </p:cNvPr>
          <p:cNvSpPr/>
          <p:nvPr/>
        </p:nvSpPr>
        <p:spPr>
          <a:xfrm>
            <a:off x="6821905" y="2189747"/>
            <a:ext cx="1475872" cy="6577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E5D31DA-2BA2-A94A-EDBD-7FAFBBDD31AC}"/>
              </a:ext>
            </a:extLst>
          </p:cNvPr>
          <p:cNvSpPr/>
          <p:nvPr/>
        </p:nvSpPr>
        <p:spPr>
          <a:xfrm>
            <a:off x="8446168" y="2189747"/>
            <a:ext cx="1475873" cy="6577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BB3A04-B1C3-06ED-A092-4DB74B4CB1B2}"/>
              </a:ext>
            </a:extLst>
          </p:cNvPr>
          <p:cNvSpPr txBox="1"/>
          <p:nvPr/>
        </p:nvSpPr>
        <p:spPr>
          <a:xfrm>
            <a:off x="5497833" y="1435586"/>
            <a:ext cx="100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Dataset</a:t>
            </a:r>
            <a:endParaRPr lang="es-ES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925917D-8CF9-561E-819D-22AD3C5433F5}"/>
              </a:ext>
            </a:extLst>
          </p:cNvPr>
          <p:cNvSpPr txBox="1"/>
          <p:nvPr/>
        </p:nvSpPr>
        <p:spPr>
          <a:xfrm>
            <a:off x="3873570" y="2333944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11AC537-3498-122F-7E2D-217884D589F3}"/>
              </a:ext>
            </a:extLst>
          </p:cNvPr>
          <p:cNvSpPr txBox="1"/>
          <p:nvPr/>
        </p:nvSpPr>
        <p:spPr>
          <a:xfrm>
            <a:off x="6938228" y="2333944"/>
            <a:ext cx="124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Validation</a:t>
            </a:r>
            <a:endParaRPr lang="es-ES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4AA8BA-8441-2F34-8594-4857E112C2F5}"/>
              </a:ext>
            </a:extLst>
          </p:cNvPr>
          <p:cNvSpPr txBox="1"/>
          <p:nvPr/>
        </p:nvSpPr>
        <p:spPr>
          <a:xfrm>
            <a:off x="8879148" y="2333944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636E24A-6210-5677-E1B1-339FC5D5F990}"/>
              </a:ext>
            </a:extLst>
          </p:cNvPr>
          <p:cNvSpPr/>
          <p:nvPr/>
        </p:nvSpPr>
        <p:spPr>
          <a:xfrm>
            <a:off x="2045368" y="3089442"/>
            <a:ext cx="7876673" cy="7860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7C8DEE-45C5-BE14-9D07-DEB81846CE4A}"/>
              </a:ext>
            </a:extLst>
          </p:cNvPr>
          <p:cNvSpPr txBox="1"/>
          <p:nvPr/>
        </p:nvSpPr>
        <p:spPr>
          <a:xfrm>
            <a:off x="5479078" y="3297807"/>
            <a:ext cx="100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Dataset</a:t>
            </a:r>
            <a:endParaRPr lang="es-ES" b="1" dirty="0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EAEF2F7E-3DF2-EDDC-74BE-36B977562DF0}"/>
              </a:ext>
            </a:extLst>
          </p:cNvPr>
          <p:cNvSpPr/>
          <p:nvPr/>
        </p:nvSpPr>
        <p:spPr>
          <a:xfrm>
            <a:off x="2045368" y="4083870"/>
            <a:ext cx="1896980" cy="6577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A9010F4C-99BF-B153-7187-3759A1951514}"/>
              </a:ext>
            </a:extLst>
          </p:cNvPr>
          <p:cNvSpPr/>
          <p:nvPr/>
        </p:nvSpPr>
        <p:spPr>
          <a:xfrm>
            <a:off x="4010526" y="4068982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448E83E-DC51-1A8F-C89B-E6ADFF4E9925}"/>
              </a:ext>
            </a:extLst>
          </p:cNvPr>
          <p:cNvSpPr/>
          <p:nvPr/>
        </p:nvSpPr>
        <p:spPr>
          <a:xfrm>
            <a:off x="6002458" y="4068982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B0D41C2-DB12-6D97-F7CC-3642911485CA}"/>
              </a:ext>
            </a:extLst>
          </p:cNvPr>
          <p:cNvSpPr/>
          <p:nvPr/>
        </p:nvSpPr>
        <p:spPr>
          <a:xfrm>
            <a:off x="7994390" y="4068982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5E778F4-129E-B3D6-483A-8120CACD0CA4}"/>
              </a:ext>
            </a:extLst>
          </p:cNvPr>
          <p:cNvSpPr/>
          <p:nvPr/>
        </p:nvSpPr>
        <p:spPr>
          <a:xfrm>
            <a:off x="2076039" y="4869934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2D0C461E-FAF0-8F8B-B03F-E161980973EA}"/>
              </a:ext>
            </a:extLst>
          </p:cNvPr>
          <p:cNvSpPr/>
          <p:nvPr/>
        </p:nvSpPr>
        <p:spPr>
          <a:xfrm>
            <a:off x="4041197" y="4855046"/>
            <a:ext cx="1896980" cy="6577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61664C43-B702-E514-2F27-CFBFEBB91F88}"/>
              </a:ext>
            </a:extLst>
          </p:cNvPr>
          <p:cNvSpPr/>
          <p:nvPr/>
        </p:nvSpPr>
        <p:spPr>
          <a:xfrm>
            <a:off x="6033129" y="4855046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A7E9181-12CB-CA83-0B10-CA5005FF1EA7}"/>
              </a:ext>
            </a:extLst>
          </p:cNvPr>
          <p:cNvSpPr/>
          <p:nvPr/>
        </p:nvSpPr>
        <p:spPr>
          <a:xfrm>
            <a:off x="8025061" y="4855046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634A70E5-6C6B-C918-3C84-4B3E0A6DA7B1}"/>
              </a:ext>
            </a:extLst>
          </p:cNvPr>
          <p:cNvSpPr/>
          <p:nvPr/>
        </p:nvSpPr>
        <p:spPr>
          <a:xfrm>
            <a:off x="2076039" y="5670886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FAD133A3-2A8B-7A3E-7E6B-935EB8437B89}"/>
              </a:ext>
            </a:extLst>
          </p:cNvPr>
          <p:cNvSpPr/>
          <p:nvPr/>
        </p:nvSpPr>
        <p:spPr>
          <a:xfrm>
            <a:off x="4041197" y="5655998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40200858-7956-5AB3-0890-006F036A75DF}"/>
              </a:ext>
            </a:extLst>
          </p:cNvPr>
          <p:cNvSpPr/>
          <p:nvPr/>
        </p:nvSpPr>
        <p:spPr>
          <a:xfrm>
            <a:off x="6033129" y="5655998"/>
            <a:ext cx="1896980" cy="6577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B6713EE7-4EB7-74A3-7501-8CDC8ECCD1A0}"/>
              </a:ext>
            </a:extLst>
          </p:cNvPr>
          <p:cNvSpPr/>
          <p:nvPr/>
        </p:nvSpPr>
        <p:spPr>
          <a:xfrm>
            <a:off x="8025061" y="5655998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9FB184F5-A219-F7C9-CD2D-228B512BBB6B}"/>
              </a:ext>
            </a:extLst>
          </p:cNvPr>
          <p:cNvSpPr/>
          <p:nvPr/>
        </p:nvSpPr>
        <p:spPr>
          <a:xfrm>
            <a:off x="2076039" y="6471838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88912A1E-8392-760E-7B45-9EF8535DB42D}"/>
              </a:ext>
            </a:extLst>
          </p:cNvPr>
          <p:cNvSpPr/>
          <p:nvPr/>
        </p:nvSpPr>
        <p:spPr>
          <a:xfrm>
            <a:off x="4041197" y="6456950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9445491-B23F-7247-E28E-1664763E5E78}"/>
              </a:ext>
            </a:extLst>
          </p:cNvPr>
          <p:cNvSpPr/>
          <p:nvPr/>
        </p:nvSpPr>
        <p:spPr>
          <a:xfrm>
            <a:off x="6033129" y="6456950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C3C74B41-C2A2-DAA7-46E6-50B0FFEDBB1C}"/>
              </a:ext>
            </a:extLst>
          </p:cNvPr>
          <p:cNvSpPr/>
          <p:nvPr/>
        </p:nvSpPr>
        <p:spPr>
          <a:xfrm>
            <a:off x="8025061" y="6456950"/>
            <a:ext cx="1896980" cy="6577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D53DF25-BF7A-DB4E-BE2A-2AAAEB325A9C}"/>
              </a:ext>
            </a:extLst>
          </p:cNvPr>
          <p:cNvSpPr txBox="1"/>
          <p:nvPr/>
        </p:nvSpPr>
        <p:spPr>
          <a:xfrm>
            <a:off x="4654060" y="5006687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C125768-14F1-F21F-23CE-772F41A28B8A}"/>
              </a:ext>
            </a:extLst>
          </p:cNvPr>
          <p:cNvSpPr txBox="1"/>
          <p:nvPr/>
        </p:nvSpPr>
        <p:spPr>
          <a:xfrm>
            <a:off x="6645992" y="580019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7391A16-977C-1FCE-8BBD-1334E1D8EF27}"/>
              </a:ext>
            </a:extLst>
          </p:cNvPr>
          <p:cNvSpPr txBox="1"/>
          <p:nvPr/>
        </p:nvSpPr>
        <p:spPr>
          <a:xfrm>
            <a:off x="8637924" y="66160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BFA415F-B522-408A-127E-90580A6AA4D4}"/>
              </a:ext>
            </a:extLst>
          </p:cNvPr>
          <p:cNvSpPr txBox="1"/>
          <p:nvPr/>
        </p:nvSpPr>
        <p:spPr>
          <a:xfrm>
            <a:off x="2688902" y="4219197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00E6536-E843-F2B1-6ED5-76A6123ED72B}"/>
              </a:ext>
            </a:extLst>
          </p:cNvPr>
          <p:cNvSpPr txBox="1"/>
          <p:nvPr/>
        </p:nvSpPr>
        <p:spPr>
          <a:xfrm>
            <a:off x="4565170" y="4186628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772BA08-2043-96F9-A347-828EE2B49FE6}"/>
              </a:ext>
            </a:extLst>
          </p:cNvPr>
          <p:cNvSpPr txBox="1"/>
          <p:nvPr/>
        </p:nvSpPr>
        <p:spPr>
          <a:xfrm>
            <a:off x="6564303" y="4203610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0C3D6BE-32EF-98CC-4D8F-5973204EDF7E}"/>
              </a:ext>
            </a:extLst>
          </p:cNvPr>
          <p:cNvSpPr txBox="1"/>
          <p:nvPr/>
        </p:nvSpPr>
        <p:spPr>
          <a:xfrm>
            <a:off x="8597079" y="4210691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B295F83-5A45-F13D-3B6E-D7D91E60D1DA}"/>
              </a:ext>
            </a:extLst>
          </p:cNvPr>
          <p:cNvSpPr txBox="1"/>
          <p:nvPr/>
        </p:nvSpPr>
        <p:spPr>
          <a:xfrm>
            <a:off x="6564303" y="4989005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8D231C5-0E1A-17E7-6A7A-87FA86E395F6}"/>
              </a:ext>
            </a:extLst>
          </p:cNvPr>
          <p:cNvSpPr txBox="1"/>
          <p:nvPr/>
        </p:nvSpPr>
        <p:spPr>
          <a:xfrm>
            <a:off x="8597079" y="5014131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A73DDFB-AA00-4A7F-728D-2794032DF749}"/>
              </a:ext>
            </a:extLst>
          </p:cNvPr>
          <p:cNvSpPr txBox="1"/>
          <p:nvPr/>
        </p:nvSpPr>
        <p:spPr>
          <a:xfrm>
            <a:off x="8597079" y="5800194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04061CF-98E3-65BF-72B3-4B57C29AAA23}"/>
              </a:ext>
            </a:extLst>
          </p:cNvPr>
          <p:cNvSpPr txBox="1"/>
          <p:nvPr/>
        </p:nvSpPr>
        <p:spPr>
          <a:xfrm>
            <a:off x="2607213" y="5028575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F49D4D5-8E5F-9F02-E9EF-9D617A0324A2}"/>
              </a:ext>
            </a:extLst>
          </p:cNvPr>
          <p:cNvSpPr txBox="1"/>
          <p:nvPr/>
        </p:nvSpPr>
        <p:spPr>
          <a:xfrm>
            <a:off x="2648057" y="5815083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DC3CCB23-68A9-E92E-5A49-64D33B8ED845}"/>
              </a:ext>
            </a:extLst>
          </p:cNvPr>
          <p:cNvSpPr txBox="1"/>
          <p:nvPr/>
        </p:nvSpPr>
        <p:spPr>
          <a:xfrm>
            <a:off x="4565170" y="5800194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1CABA07-9042-251B-72C2-DE7648E1F31F}"/>
              </a:ext>
            </a:extLst>
          </p:cNvPr>
          <p:cNvSpPr txBox="1"/>
          <p:nvPr/>
        </p:nvSpPr>
        <p:spPr>
          <a:xfrm>
            <a:off x="6564303" y="6582481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B54577DC-EA07-31A6-0697-56A8203F2775}"/>
              </a:ext>
            </a:extLst>
          </p:cNvPr>
          <p:cNvSpPr txBox="1"/>
          <p:nvPr/>
        </p:nvSpPr>
        <p:spPr>
          <a:xfrm>
            <a:off x="4565170" y="6582481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DE3CB91-427E-87D8-07DE-A0E7D8422777}"/>
              </a:ext>
            </a:extLst>
          </p:cNvPr>
          <p:cNvSpPr txBox="1"/>
          <p:nvPr/>
        </p:nvSpPr>
        <p:spPr>
          <a:xfrm>
            <a:off x="2619484" y="6616035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66" name="Cerrar llave 65">
            <a:extLst>
              <a:ext uri="{FF2B5EF4-FFF2-40B4-BE49-F238E27FC236}">
                <a16:creationId xmlns:a16="http://schemas.microsoft.com/office/drawing/2014/main" id="{D6D259E5-A679-D1D3-F9EB-BDEBAB126B46}"/>
              </a:ext>
            </a:extLst>
          </p:cNvPr>
          <p:cNvSpPr/>
          <p:nvPr/>
        </p:nvSpPr>
        <p:spPr>
          <a:xfrm>
            <a:off x="10088880" y="3089442"/>
            <a:ext cx="191232" cy="402523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088294C9-E849-1FF3-1EC3-04E042C9DD7E}"/>
              </a:ext>
            </a:extLst>
          </p:cNvPr>
          <p:cNvSpPr txBox="1"/>
          <p:nvPr/>
        </p:nvSpPr>
        <p:spPr>
          <a:xfrm>
            <a:off x="10507549" y="4887398"/>
            <a:ext cx="114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4-fold CV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6455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ilindro 10">
            <a:extLst>
              <a:ext uri="{FF2B5EF4-FFF2-40B4-BE49-F238E27FC236}">
                <a16:creationId xmlns:a16="http://schemas.microsoft.com/office/drawing/2014/main" id="{80339913-6A62-0B8B-359D-4C22048E8C19}"/>
              </a:ext>
            </a:extLst>
          </p:cNvPr>
          <p:cNvSpPr/>
          <p:nvPr/>
        </p:nvSpPr>
        <p:spPr>
          <a:xfrm>
            <a:off x="6401228" y="1046480"/>
            <a:ext cx="1613218" cy="2783840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7FA1EF-A886-1F03-657C-09DDF35CBE63}"/>
              </a:ext>
            </a:extLst>
          </p:cNvPr>
          <p:cNvSpPr/>
          <p:nvPr/>
        </p:nvSpPr>
        <p:spPr>
          <a:xfrm>
            <a:off x="722309" y="3151249"/>
            <a:ext cx="1854999" cy="2131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Archivo.py</a:t>
            </a:r>
            <a:endParaRPr lang="es-ES" dirty="0"/>
          </a:p>
        </p:txBody>
      </p:sp>
      <p:pic>
        <p:nvPicPr>
          <p:cNvPr id="3074" name="Picture 2" descr="Qué es GitHub y por qué es útil en la actualidad 💻 | HACK A BOSS">
            <a:extLst>
              <a:ext uri="{FF2B5EF4-FFF2-40B4-BE49-F238E27FC236}">
                <a16:creationId xmlns:a16="http://schemas.microsoft.com/office/drawing/2014/main" id="{A3775395-35A7-1A9F-F0E2-0643A29A6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021" y="3169606"/>
            <a:ext cx="1124879" cy="74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5BCB5F3-4D02-28ED-6BC8-A96B63E1869E}"/>
              </a:ext>
            </a:extLst>
          </p:cNvPr>
          <p:cNvCxnSpPr>
            <a:cxnSpLocks/>
          </p:cNvCxnSpPr>
          <p:nvPr/>
        </p:nvCxnSpPr>
        <p:spPr>
          <a:xfrm flipV="1">
            <a:off x="3200400" y="2692400"/>
            <a:ext cx="2956560" cy="220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361CC4-7C7A-3AAD-48B0-14408D88C20F}"/>
              </a:ext>
            </a:extLst>
          </p:cNvPr>
          <p:cNvSpPr txBox="1"/>
          <p:nvPr/>
        </p:nvSpPr>
        <p:spPr>
          <a:xfrm>
            <a:off x="1062864" y="3399204"/>
            <a:ext cx="1106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Archivo.py</a:t>
            </a:r>
            <a:endParaRPr lang="es-ES" sz="16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3293969-423D-C3F3-48D5-E63E5E55367B}"/>
              </a:ext>
            </a:extLst>
          </p:cNvPr>
          <p:cNvSpPr/>
          <p:nvPr/>
        </p:nvSpPr>
        <p:spPr>
          <a:xfrm>
            <a:off x="1158755" y="3806838"/>
            <a:ext cx="924830" cy="989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E55A1B3-4701-2DA7-3CAC-239DC36F84A3}"/>
              </a:ext>
            </a:extLst>
          </p:cNvPr>
          <p:cNvSpPr txBox="1"/>
          <p:nvPr/>
        </p:nvSpPr>
        <p:spPr>
          <a:xfrm>
            <a:off x="1199064" y="4067063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@flow</a:t>
            </a:r>
            <a:endParaRPr lang="es-ES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D0B7F2-EEFD-C15B-B54D-03BF2F9C1D55}"/>
              </a:ext>
            </a:extLst>
          </p:cNvPr>
          <p:cNvSpPr txBox="1"/>
          <p:nvPr/>
        </p:nvSpPr>
        <p:spPr>
          <a:xfrm>
            <a:off x="3953612" y="2003726"/>
            <a:ext cx="91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Archivo.py</a:t>
            </a:r>
            <a:endParaRPr lang="es-ES" sz="10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9E91B5F-7CD2-6BC7-A108-8509648550A3}"/>
              </a:ext>
            </a:extLst>
          </p:cNvPr>
          <p:cNvSpPr/>
          <p:nvPr/>
        </p:nvSpPr>
        <p:spPr>
          <a:xfrm>
            <a:off x="4065281" y="2284466"/>
            <a:ext cx="608319" cy="591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F1AD587-C12F-EF3C-F03C-03FFCA943E2A}"/>
              </a:ext>
            </a:extLst>
          </p:cNvPr>
          <p:cNvSpPr txBox="1"/>
          <p:nvPr/>
        </p:nvSpPr>
        <p:spPr>
          <a:xfrm>
            <a:off x="4105921" y="2471707"/>
            <a:ext cx="60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@flow</a:t>
            </a:r>
            <a:endParaRPr lang="es-ES" sz="10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6800F33-03C4-7CC1-42C6-A5CA5B6CE1AD}"/>
              </a:ext>
            </a:extLst>
          </p:cNvPr>
          <p:cNvSpPr txBox="1"/>
          <p:nvPr/>
        </p:nvSpPr>
        <p:spPr>
          <a:xfrm>
            <a:off x="3708125" y="2875557"/>
            <a:ext cx="147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Deployment</a:t>
            </a:r>
            <a:endParaRPr lang="es-ES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82EB73C-3E0A-F337-4CA3-5330B3E3073F}"/>
              </a:ext>
            </a:extLst>
          </p:cNvPr>
          <p:cNvSpPr txBox="1"/>
          <p:nvPr/>
        </p:nvSpPr>
        <p:spPr>
          <a:xfrm>
            <a:off x="6437046" y="2701625"/>
            <a:ext cx="91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Archivo.py</a:t>
            </a:r>
            <a:endParaRPr lang="es-ES" sz="1000" dirty="0">
              <a:solidFill>
                <a:srgbClr val="FF0000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DB6BBE2-6F6C-3BEE-9096-3FEE9EB7EA7B}"/>
              </a:ext>
            </a:extLst>
          </p:cNvPr>
          <p:cNvSpPr/>
          <p:nvPr/>
        </p:nvSpPr>
        <p:spPr>
          <a:xfrm>
            <a:off x="6548715" y="2982365"/>
            <a:ext cx="608319" cy="591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3C8A7C3-12FF-98BE-4926-A4404E55F1B3}"/>
              </a:ext>
            </a:extLst>
          </p:cNvPr>
          <p:cNvSpPr txBox="1"/>
          <p:nvPr/>
        </p:nvSpPr>
        <p:spPr>
          <a:xfrm>
            <a:off x="6589355" y="3169606"/>
            <a:ext cx="60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@flow</a:t>
            </a:r>
            <a:endParaRPr lang="es-ES" sz="10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3427BC7-8AB6-44B1-A867-4DECE4FC8FBA}"/>
              </a:ext>
            </a:extLst>
          </p:cNvPr>
          <p:cNvSpPr txBox="1"/>
          <p:nvPr/>
        </p:nvSpPr>
        <p:spPr>
          <a:xfrm>
            <a:off x="7197673" y="2701625"/>
            <a:ext cx="91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Archivo.py</a:t>
            </a:r>
            <a:endParaRPr lang="es-ES" sz="1000" dirty="0">
              <a:solidFill>
                <a:srgbClr val="00B050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8EF0820-F345-CC05-B85F-F504ABC29BFC}"/>
              </a:ext>
            </a:extLst>
          </p:cNvPr>
          <p:cNvSpPr/>
          <p:nvPr/>
        </p:nvSpPr>
        <p:spPr>
          <a:xfrm>
            <a:off x="7309342" y="2982365"/>
            <a:ext cx="608319" cy="591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B723B16-AB21-07B6-9531-9CBA36991FAA}"/>
              </a:ext>
            </a:extLst>
          </p:cNvPr>
          <p:cNvSpPr txBox="1"/>
          <p:nvPr/>
        </p:nvSpPr>
        <p:spPr>
          <a:xfrm>
            <a:off x="7349982" y="3169606"/>
            <a:ext cx="60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@flow</a:t>
            </a:r>
            <a:endParaRPr lang="es-ES" sz="10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11278CC-4215-3221-A5DF-466B5320B895}"/>
              </a:ext>
            </a:extLst>
          </p:cNvPr>
          <p:cNvSpPr txBox="1"/>
          <p:nvPr/>
        </p:nvSpPr>
        <p:spPr>
          <a:xfrm>
            <a:off x="6432226" y="1580997"/>
            <a:ext cx="91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Archivo.py</a:t>
            </a:r>
            <a:endParaRPr lang="es-ES" sz="1000" dirty="0">
              <a:solidFill>
                <a:srgbClr val="FF0000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708F19B-E148-988C-0EAE-AE48C65B72EE}"/>
              </a:ext>
            </a:extLst>
          </p:cNvPr>
          <p:cNvSpPr/>
          <p:nvPr/>
        </p:nvSpPr>
        <p:spPr>
          <a:xfrm>
            <a:off x="6543895" y="1861737"/>
            <a:ext cx="608319" cy="591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E2FEA96C-44EE-E3DB-BDB2-7C787BC3442B}"/>
              </a:ext>
            </a:extLst>
          </p:cNvPr>
          <p:cNvSpPr/>
          <p:nvPr/>
        </p:nvSpPr>
        <p:spPr>
          <a:xfrm>
            <a:off x="11419840" y="2794000"/>
            <a:ext cx="1213687" cy="248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2CF7250-828F-A46E-15E7-8415453DE5ED}"/>
              </a:ext>
            </a:extLst>
          </p:cNvPr>
          <p:cNvSpPr txBox="1"/>
          <p:nvPr/>
        </p:nvSpPr>
        <p:spPr>
          <a:xfrm>
            <a:off x="6584535" y="2048978"/>
            <a:ext cx="60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@flow</a:t>
            </a:r>
            <a:endParaRPr lang="es-ES" sz="10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B6271C8-5454-93BD-7D0D-C1246B8D51FC}"/>
              </a:ext>
            </a:extLst>
          </p:cNvPr>
          <p:cNvSpPr txBox="1"/>
          <p:nvPr/>
        </p:nvSpPr>
        <p:spPr>
          <a:xfrm>
            <a:off x="7196162" y="1613086"/>
            <a:ext cx="91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Archivo.py</a:t>
            </a:r>
            <a:endParaRPr lang="es-ES" sz="1000" dirty="0">
              <a:solidFill>
                <a:srgbClr val="FF0000"/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44AD598-762A-E7D1-3494-4B0F9AFB2C4B}"/>
              </a:ext>
            </a:extLst>
          </p:cNvPr>
          <p:cNvSpPr/>
          <p:nvPr/>
        </p:nvSpPr>
        <p:spPr>
          <a:xfrm>
            <a:off x="7307831" y="1893826"/>
            <a:ext cx="608319" cy="591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D17D422-C5FF-03E8-9CAD-AC6345CCFB18}"/>
              </a:ext>
            </a:extLst>
          </p:cNvPr>
          <p:cNvSpPr txBox="1"/>
          <p:nvPr/>
        </p:nvSpPr>
        <p:spPr>
          <a:xfrm>
            <a:off x="7348471" y="2081067"/>
            <a:ext cx="60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@flow</a:t>
            </a:r>
            <a:endParaRPr lang="es-ES" sz="10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72E93BB-1AFB-4743-0F65-095CE5E617AB}"/>
              </a:ext>
            </a:extLst>
          </p:cNvPr>
          <p:cNvSpPr txBox="1"/>
          <p:nvPr/>
        </p:nvSpPr>
        <p:spPr>
          <a:xfrm>
            <a:off x="6613443" y="390222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 pool</a:t>
            </a:r>
            <a:endParaRPr lang="es-ES" b="1" dirty="0"/>
          </a:p>
        </p:txBody>
      </p:sp>
      <p:pic>
        <p:nvPicPr>
          <p:cNvPr id="37" name="Gráfico 36" descr="Hombre trabajador de la construcción contorno">
            <a:extLst>
              <a:ext uri="{FF2B5EF4-FFF2-40B4-BE49-F238E27FC236}">
                <a16:creationId xmlns:a16="http://schemas.microsoft.com/office/drawing/2014/main" id="{5E99604B-37F8-7930-1F40-03C17C03C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52351" y="1792747"/>
            <a:ext cx="914400" cy="914400"/>
          </a:xfrm>
          <a:prstGeom prst="rect">
            <a:avLst/>
          </a:prstGeom>
        </p:spPr>
      </p:pic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E7D8EBB-5A83-0A84-53A8-0CA43B491DCF}"/>
              </a:ext>
            </a:extLst>
          </p:cNvPr>
          <p:cNvCxnSpPr/>
          <p:nvPr/>
        </p:nvCxnSpPr>
        <p:spPr>
          <a:xfrm>
            <a:off x="8249920" y="3169606"/>
            <a:ext cx="2926080" cy="917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28A9B4C-410C-F96A-2E9E-2C37E511883F}"/>
              </a:ext>
            </a:extLst>
          </p:cNvPr>
          <p:cNvSpPr txBox="1"/>
          <p:nvPr/>
        </p:nvSpPr>
        <p:spPr>
          <a:xfrm>
            <a:off x="8979415" y="3918162"/>
            <a:ext cx="91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Archivo.py</a:t>
            </a:r>
            <a:endParaRPr lang="es-ES" sz="1000" dirty="0">
              <a:solidFill>
                <a:srgbClr val="FF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9389832-75A3-5FA6-BD1C-46BF96A3559A}"/>
              </a:ext>
            </a:extLst>
          </p:cNvPr>
          <p:cNvSpPr/>
          <p:nvPr/>
        </p:nvSpPr>
        <p:spPr>
          <a:xfrm>
            <a:off x="9091084" y="4198902"/>
            <a:ext cx="608319" cy="591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143B869-7B7A-3EB1-EB0D-55C98D6396F4}"/>
              </a:ext>
            </a:extLst>
          </p:cNvPr>
          <p:cNvSpPr txBox="1"/>
          <p:nvPr/>
        </p:nvSpPr>
        <p:spPr>
          <a:xfrm>
            <a:off x="9131724" y="4386143"/>
            <a:ext cx="60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@flow</a:t>
            </a:r>
            <a:endParaRPr lang="es-ES" sz="10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23D8DBF-8D42-F585-E9F9-846FC95795ED}"/>
              </a:ext>
            </a:extLst>
          </p:cNvPr>
          <p:cNvSpPr txBox="1"/>
          <p:nvPr/>
        </p:nvSpPr>
        <p:spPr>
          <a:xfrm>
            <a:off x="9271096" y="2204177"/>
            <a:ext cx="91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Archivo.py</a:t>
            </a:r>
            <a:endParaRPr lang="es-ES" sz="1000" dirty="0">
              <a:solidFill>
                <a:srgbClr val="00B050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D049266-81D8-57B1-E7A5-6366B5F822FE}"/>
              </a:ext>
            </a:extLst>
          </p:cNvPr>
          <p:cNvSpPr/>
          <p:nvPr/>
        </p:nvSpPr>
        <p:spPr>
          <a:xfrm>
            <a:off x="9382765" y="2484917"/>
            <a:ext cx="608319" cy="591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215B8C2-49EE-05B1-D243-6E869F7F43F9}"/>
              </a:ext>
            </a:extLst>
          </p:cNvPr>
          <p:cNvSpPr txBox="1"/>
          <p:nvPr/>
        </p:nvSpPr>
        <p:spPr>
          <a:xfrm>
            <a:off x="9423405" y="2672158"/>
            <a:ext cx="60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@flow</a:t>
            </a:r>
            <a:endParaRPr lang="es-ES" sz="10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E6ECE36-8559-3E32-BD07-3C67A97686FA}"/>
              </a:ext>
            </a:extLst>
          </p:cNvPr>
          <p:cNvSpPr txBox="1"/>
          <p:nvPr/>
        </p:nvSpPr>
        <p:spPr>
          <a:xfrm>
            <a:off x="11552351" y="1457886"/>
            <a:ext cx="94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Worker</a:t>
            </a:r>
            <a:endParaRPr lang="es-ES" b="1" dirty="0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FD73CBD7-BE66-6444-841D-23271FD9A8DF}"/>
              </a:ext>
            </a:extLst>
          </p:cNvPr>
          <p:cNvCxnSpPr/>
          <p:nvPr/>
        </p:nvCxnSpPr>
        <p:spPr>
          <a:xfrm flipH="1" flipV="1">
            <a:off x="8361680" y="2918379"/>
            <a:ext cx="2814320" cy="876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D7E4811-4BE4-D835-3C1A-D7FB2268608A}"/>
              </a:ext>
            </a:extLst>
          </p:cNvPr>
          <p:cNvSpPr txBox="1"/>
          <p:nvPr/>
        </p:nvSpPr>
        <p:spPr>
          <a:xfrm>
            <a:off x="11616551" y="2997170"/>
            <a:ext cx="91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Archivo.py</a:t>
            </a:r>
            <a:endParaRPr lang="es-E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8436204-B51C-6652-2D90-B49723A1E74A}"/>
              </a:ext>
            </a:extLst>
          </p:cNvPr>
          <p:cNvSpPr/>
          <p:nvPr/>
        </p:nvSpPr>
        <p:spPr>
          <a:xfrm>
            <a:off x="11728220" y="3277910"/>
            <a:ext cx="608319" cy="591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A5E7534-A262-91CD-0636-A15C1FF505BF}"/>
              </a:ext>
            </a:extLst>
          </p:cNvPr>
          <p:cNvSpPr txBox="1"/>
          <p:nvPr/>
        </p:nvSpPr>
        <p:spPr>
          <a:xfrm>
            <a:off x="11768860" y="3465151"/>
            <a:ext cx="60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@flow</a:t>
            </a:r>
            <a:endParaRPr lang="es-ES" sz="10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7DAD1DB-256E-04B8-BE08-269411EA3A69}"/>
              </a:ext>
            </a:extLst>
          </p:cNvPr>
          <p:cNvSpPr txBox="1"/>
          <p:nvPr/>
        </p:nvSpPr>
        <p:spPr>
          <a:xfrm>
            <a:off x="11617334" y="4020721"/>
            <a:ext cx="91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Archivo.py</a:t>
            </a:r>
            <a:endParaRPr lang="es-E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C2DEE40-A3BF-5D2F-7058-EA0E2F3F174B}"/>
              </a:ext>
            </a:extLst>
          </p:cNvPr>
          <p:cNvSpPr/>
          <p:nvPr/>
        </p:nvSpPr>
        <p:spPr>
          <a:xfrm>
            <a:off x="11729003" y="4301461"/>
            <a:ext cx="608319" cy="591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F77D625-C300-B296-C0AD-09AD3AA276FD}"/>
              </a:ext>
            </a:extLst>
          </p:cNvPr>
          <p:cNvSpPr txBox="1"/>
          <p:nvPr/>
        </p:nvSpPr>
        <p:spPr>
          <a:xfrm>
            <a:off x="11769643" y="4488702"/>
            <a:ext cx="60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@flow</a:t>
            </a:r>
            <a:endParaRPr lang="es-ES" sz="1000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0EACD022-B2FA-E63B-24ED-E1960F31667C}"/>
              </a:ext>
            </a:extLst>
          </p:cNvPr>
          <p:cNvSpPr/>
          <p:nvPr/>
        </p:nvSpPr>
        <p:spPr>
          <a:xfrm>
            <a:off x="5770880" y="4789993"/>
            <a:ext cx="220293" cy="2171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EB09948-6856-1745-3581-0ACC7F0B16AA}"/>
              </a:ext>
            </a:extLst>
          </p:cNvPr>
          <p:cNvSpPr/>
          <p:nvPr/>
        </p:nvSpPr>
        <p:spPr>
          <a:xfrm>
            <a:off x="5770880" y="5267875"/>
            <a:ext cx="220293" cy="2171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A525D2-236A-2AD7-229E-C55898297C39}"/>
              </a:ext>
            </a:extLst>
          </p:cNvPr>
          <p:cNvSpPr/>
          <p:nvPr/>
        </p:nvSpPr>
        <p:spPr>
          <a:xfrm>
            <a:off x="5770879" y="5745757"/>
            <a:ext cx="220293" cy="217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C043B1A-2DCE-6542-C1CC-D3E52E8DC4B5}"/>
              </a:ext>
            </a:extLst>
          </p:cNvPr>
          <p:cNvSpPr txBox="1"/>
          <p:nvPr/>
        </p:nvSpPr>
        <p:spPr>
          <a:xfrm>
            <a:off x="6117351" y="4734923"/>
            <a:ext cx="177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Flow (código) ejecutado</a:t>
            </a:r>
            <a:endParaRPr lang="es-ES" sz="1200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FA247F0-CD7B-E7CB-68F7-A000C6EA1AB7}"/>
              </a:ext>
            </a:extLst>
          </p:cNvPr>
          <p:cNvSpPr txBox="1"/>
          <p:nvPr/>
        </p:nvSpPr>
        <p:spPr>
          <a:xfrm>
            <a:off x="6097009" y="5237925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Flow (código) ejecutándose</a:t>
            </a:r>
            <a:endParaRPr lang="es-ES" sz="1200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49253BA8-8F9F-32B3-EDDA-858E0DBE9D64}"/>
              </a:ext>
            </a:extLst>
          </p:cNvPr>
          <p:cNvSpPr txBox="1"/>
          <p:nvPr/>
        </p:nvSpPr>
        <p:spPr>
          <a:xfrm>
            <a:off x="6117351" y="5739438"/>
            <a:ext cx="187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Flow (código) sin ejecutar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88619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131BC0-6FC4-2993-C011-75698901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2" y="387025"/>
            <a:ext cx="12467400" cy="75063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426BCA3-E37B-3BAB-E543-45708DF22CA3}"/>
              </a:ext>
            </a:extLst>
          </p:cNvPr>
          <p:cNvSpPr/>
          <p:nvPr/>
        </p:nvSpPr>
        <p:spPr>
          <a:xfrm>
            <a:off x="426720" y="4358639"/>
            <a:ext cx="3078480" cy="3534735"/>
          </a:xfrm>
          <a:prstGeom prst="rect">
            <a:avLst/>
          </a:prstGeom>
          <a:solidFill>
            <a:srgbClr val="E1DFDD"/>
          </a:solidFill>
          <a:ln>
            <a:solidFill>
              <a:srgbClr val="E1DF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F1FE92-55A3-753B-4029-C121601CBE03}"/>
              </a:ext>
            </a:extLst>
          </p:cNvPr>
          <p:cNvSpPr/>
          <p:nvPr/>
        </p:nvSpPr>
        <p:spPr>
          <a:xfrm>
            <a:off x="6303646" y="4745665"/>
            <a:ext cx="3078480" cy="3147709"/>
          </a:xfrm>
          <a:prstGeom prst="rect">
            <a:avLst/>
          </a:prstGeom>
          <a:solidFill>
            <a:srgbClr val="E1DFDD"/>
          </a:solidFill>
          <a:ln>
            <a:solidFill>
              <a:srgbClr val="E1DF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387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164</Words>
  <Application>Microsoft Office PowerPoint</Application>
  <PresentationFormat>Personalizado</PresentationFormat>
  <Paragraphs>70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Coque</dc:creator>
  <cp:lastModifiedBy>Javier Coque</cp:lastModifiedBy>
  <cp:revision>1</cp:revision>
  <dcterms:created xsi:type="dcterms:W3CDTF">2024-06-02T18:22:54Z</dcterms:created>
  <dcterms:modified xsi:type="dcterms:W3CDTF">2024-06-03T13:43:59Z</dcterms:modified>
</cp:coreProperties>
</file>