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668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  <a:srgbClr val="7F7F7F"/>
    <a:srgbClr val="F0F3F7"/>
    <a:srgbClr val="151515"/>
    <a:srgbClr val="303032"/>
    <a:srgbClr val="28282A"/>
    <a:srgbClr val="2E2D32"/>
    <a:srgbClr val="2D2C31"/>
    <a:srgbClr val="242426"/>
    <a:srgbClr val="27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897890"/>
            <a:ext cx="8001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881630"/>
            <a:ext cx="8001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93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37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287" y="292100"/>
            <a:ext cx="2300288" cy="464947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3425" y="292100"/>
            <a:ext cx="6767513" cy="464947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26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48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9" y="1367791"/>
            <a:ext cx="920115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869" y="3671571"/>
            <a:ext cx="920115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7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3425" y="1460500"/>
            <a:ext cx="4533900" cy="34810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75" y="1460500"/>
            <a:ext cx="4533900" cy="34810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7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292101"/>
            <a:ext cx="9201150" cy="106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815" y="1344930"/>
            <a:ext cx="451306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815" y="2004060"/>
            <a:ext cx="4513064" cy="29476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00675" y="1344930"/>
            <a:ext cx="453529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00675" y="2004060"/>
            <a:ext cx="4535290" cy="29476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1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2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27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365760"/>
            <a:ext cx="344070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289" y="789940"/>
            <a:ext cx="540067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15" y="1645920"/>
            <a:ext cx="344070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5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365760"/>
            <a:ext cx="344070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35289" y="789940"/>
            <a:ext cx="540067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15" y="1645920"/>
            <a:ext cx="344070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5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3425" y="292101"/>
            <a:ext cx="920115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425" y="1460500"/>
            <a:ext cx="920115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425" y="5085080"/>
            <a:ext cx="24003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3775" y="5085080"/>
            <a:ext cx="36004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4275" y="5085080"/>
            <a:ext cx="24003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59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DC8E857-93D0-D016-DEDC-471739360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 hidden="1">
            <a:extLst>
              <a:ext uri="{FF2B5EF4-FFF2-40B4-BE49-F238E27FC236}">
                <a16:creationId xmlns:a16="http://schemas.microsoft.com/office/drawing/2014/main" id="{9EABF8BE-46D1-6007-49CE-88085575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hidden="1">
            <a:extLst>
              <a:ext uri="{FF2B5EF4-FFF2-40B4-BE49-F238E27FC236}">
                <a16:creationId xmlns:a16="http://schemas.microsoft.com/office/drawing/2014/main" id="{80E799CA-1623-8719-593B-DBCA096A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7999" cy="5486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F41382D-80AC-2875-4F74-A7CE28E2F5F7}"/>
              </a:ext>
            </a:extLst>
          </p:cNvPr>
          <p:cNvSpPr/>
          <p:nvPr/>
        </p:nvSpPr>
        <p:spPr>
          <a:xfrm>
            <a:off x="0" y="0"/>
            <a:ext cx="10668000" cy="5486400"/>
          </a:xfrm>
          <a:prstGeom prst="rect">
            <a:avLst/>
          </a:prstGeom>
          <a:solidFill>
            <a:srgbClr val="151515"/>
          </a:solidFill>
          <a:effectLst>
            <a:outerShdw blurRad="1270000" dist="63500" dir="2400000" sx="200000" sy="200000" algn="ctr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82FBF1C-08F6-489B-356C-34AE718B419A}"/>
              </a:ext>
            </a:extLst>
          </p:cNvPr>
          <p:cNvSpPr/>
          <p:nvPr/>
        </p:nvSpPr>
        <p:spPr>
          <a:xfrm>
            <a:off x="6480376" y="719342"/>
            <a:ext cx="3815080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1973C8C-E731-56AC-24E7-3B5C318686D0}"/>
              </a:ext>
            </a:extLst>
          </p:cNvPr>
          <p:cNvSpPr/>
          <p:nvPr/>
        </p:nvSpPr>
        <p:spPr>
          <a:xfrm>
            <a:off x="6480376" y="3057979"/>
            <a:ext cx="3815080" cy="2211070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17FFB9F-77EC-958D-44AC-0AEC317AA011}"/>
              </a:ext>
            </a:extLst>
          </p:cNvPr>
          <p:cNvSpPr/>
          <p:nvPr/>
        </p:nvSpPr>
        <p:spPr>
          <a:xfrm>
            <a:off x="382569" y="2823303"/>
            <a:ext cx="1240125" cy="107728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787E545-555B-7B45-A4AD-D7FE336ACA49}"/>
              </a:ext>
            </a:extLst>
          </p:cNvPr>
          <p:cNvSpPr/>
          <p:nvPr/>
        </p:nvSpPr>
        <p:spPr>
          <a:xfrm>
            <a:off x="382569" y="4492346"/>
            <a:ext cx="1240125" cy="559641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E39C59FD-F7B1-B1F1-AA27-0F10796CC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86" b="72010"/>
          <a:stretch/>
        </p:blipFill>
        <p:spPr>
          <a:xfrm>
            <a:off x="0" y="48924"/>
            <a:ext cx="10668000" cy="540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4FE6C2A-772C-BD1B-1A54-FDC9D4CA2E28}"/>
              </a:ext>
            </a:extLst>
          </p:cNvPr>
          <p:cNvSpPr/>
          <p:nvPr/>
        </p:nvSpPr>
        <p:spPr>
          <a:xfrm>
            <a:off x="2292752" y="719342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F959F39-FEBE-D1D0-3AE6-9FAAF3A81AEA}"/>
              </a:ext>
            </a:extLst>
          </p:cNvPr>
          <p:cNvSpPr/>
          <p:nvPr/>
        </p:nvSpPr>
        <p:spPr>
          <a:xfrm>
            <a:off x="2292752" y="3102871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ED8ABC2-8A76-44B2-3FE1-9DB48EA6F2F6}"/>
              </a:ext>
            </a:extLst>
          </p:cNvPr>
          <p:cNvSpPr/>
          <p:nvPr/>
        </p:nvSpPr>
        <p:spPr>
          <a:xfrm>
            <a:off x="372544" y="1498457"/>
            <a:ext cx="1359316" cy="59411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40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DC8E857-93D0-D016-DEDC-471739360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 hidden="1">
            <a:extLst>
              <a:ext uri="{FF2B5EF4-FFF2-40B4-BE49-F238E27FC236}">
                <a16:creationId xmlns:a16="http://schemas.microsoft.com/office/drawing/2014/main" id="{9EABF8BE-46D1-6007-49CE-88085575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hidden="1">
            <a:extLst>
              <a:ext uri="{FF2B5EF4-FFF2-40B4-BE49-F238E27FC236}">
                <a16:creationId xmlns:a16="http://schemas.microsoft.com/office/drawing/2014/main" id="{80E799CA-1623-8719-593B-DBCA096A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7999" cy="5486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F41382D-80AC-2875-4F74-A7CE28E2F5F7}"/>
              </a:ext>
            </a:extLst>
          </p:cNvPr>
          <p:cNvSpPr/>
          <p:nvPr/>
        </p:nvSpPr>
        <p:spPr>
          <a:xfrm>
            <a:off x="0" y="0"/>
            <a:ext cx="10668000" cy="5486400"/>
          </a:xfrm>
          <a:prstGeom prst="rect">
            <a:avLst/>
          </a:prstGeom>
          <a:solidFill>
            <a:srgbClr val="151515"/>
          </a:solidFill>
          <a:effectLst>
            <a:outerShdw blurRad="1270000" dist="63500" dir="2400000" sx="200000" sy="200000" algn="ctr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E39C59FD-F7B1-B1F1-AA27-0F10796CC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86" b="72010"/>
          <a:stretch/>
        </p:blipFill>
        <p:spPr>
          <a:xfrm>
            <a:off x="0" y="48924"/>
            <a:ext cx="10668000" cy="540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 hidden="1">
            <a:extLst>
              <a:ext uri="{FF2B5EF4-FFF2-40B4-BE49-F238E27FC236}">
                <a16:creationId xmlns:a16="http://schemas.microsoft.com/office/drawing/2014/main" id="{4F618462-412B-8E07-A660-A1732944C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0668000" cy="5504481"/>
          </a:xfrm>
          <a:prstGeom prst="rect">
            <a:avLst/>
          </a:prstGeom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4FE6C2A-772C-BD1B-1A54-FDC9D4CA2E28}"/>
              </a:ext>
            </a:extLst>
          </p:cNvPr>
          <p:cNvSpPr/>
          <p:nvPr/>
        </p:nvSpPr>
        <p:spPr>
          <a:xfrm>
            <a:off x="1478498" y="701281"/>
            <a:ext cx="1467341" cy="1007775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1F82EBA-BB52-1643-8F1C-361C7CE5BEA0}"/>
              </a:ext>
            </a:extLst>
          </p:cNvPr>
          <p:cNvSpPr/>
          <p:nvPr/>
        </p:nvSpPr>
        <p:spPr>
          <a:xfrm>
            <a:off x="3057767" y="701282"/>
            <a:ext cx="1467341" cy="1007774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EA78857-54B2-3053-1852-60AE843FDEB6}"/>
              </a:ext>
            </a:extLst>
          </p:cNvPr>
          <p:cNvSpPr/>
          <p:nvPr/>
        </p:nvSpPr>
        <p:spPr>
          <a:xfrm>
            <a:off x="1484571" y="1873715"/>
            <a:ext cx="3055959" cy="1180683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736C121-7454-652D-0827-0993C133B0A4}"/>
              </a:ext>
            </a:extLst>
          </p:cNvPr>
          <p:cNvSpPr/>
          <p:nvPr/>
        </p:nvSpPr>
        <p:spPr>
          <a:xfrm>
            <a:off x="4677228" y="701282"/>
            <a:ext cx="5913735" cy="2357604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AF27B2C-B79F-5EA3-0B11-2E4463A91A62}"/>
              </a:ext>
            </a:extLst>
          </p:cNvPr>
          <p:cNvSpPr/>
          <p:nvPr/>
        </p:nvSpPr>
        <p:spPr>
          <a:xfrm>
            <a:off x="5938157" y="3175278"/>
            <a:ext cx="4652806" cy="208000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8C5BAFF-A2B3-4818-B374-6343D01C522B}"/>
              </a:ext>
            </a:extLst>
          </p:cNvPr>
          <p:cNvSpPr/>
          <p:nvPr/>
        </p:nvSpPr>
        <p:spPr>
          <a:xfrm>
            <a:off x="1467336" y="3175278"/>
            <a:ext cx="4393784" cy="208000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F9C873C-B0A5-49CE-A9C9-4AAEAA5CBA1B}"/>
              </a:ext>
            </a:extLst>
          </p:cNvPr>
          <p:cNvSpPr/>
          <p:nvPr/>
        </p:nvSpPr>
        <p:spPr>
          <a:xfrm>
            <a:off x="30981" y="908109"/>
            <a:ext cx="1359316" cy="59411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1D7DC89-F628-FD57-B8C3-31C73F4EA66C}"/>
              </a:ext>
            </a:extLst>
          </p:cNvPr>
          <p:cNvSpPr/>
          <p:nvPr/>
        </p:nvSpPr>
        <p:spPr>
          <a:xfrm>
            <a:off x="30981" y="1873716"/>
            <a:ext cx="1359317" cy="3381572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2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DC8E857-93D0-D016-DEDC-471739360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 hidden="1">
            <a:extLst>
              <a:ext uri="{FF2B5EF4-FFF2-40B4-BE49-F238E27FC236}">
                <a16:creationId xmlns:a16="http://schemas.microsoft.com/office/drawing/2014/main" id="{9EABF8BE-46D1-6007-49CE-88085575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hidden="1">
            <a:extLst>
              <a:ext uri="{FF2B5EF4-FFF2-40B4-BE49-F238E27FC236}">
                <a16:creationId xmlns:a16="http://schemas.microsoft.com/office/drawing/2014/main" id="{80E799CA-1623-8719-593B-DBCA096A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7999" cy="5486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F41382D-80AC-2875-4F74-A7CE28E2F5F7}"/>
              </a:ext>
            </a:extLst>
          </p:cNvPr>
          <p:cNvSpPr/>
          <p:nvPr/>
        </p:nvSpPr>
        <p:spPr>
          <a:xfrm>
            <a:off x="0" y="0"/>
            <a:ext cx="10668000" cy="5486400"/>
          </a:xfrm>
          <a:prstGeom prst="rect">
            <a:avLst/>
          </a:prstGeom>
          <a:solidFill>
            <a:srgbClr val="151515"/>
          </a:solidFill>
          <a:effectLst>
            <a:outerShdw blurRad="1270000" dist="63500" dir="2400000" sx="200000" sy="200000" algn="ctr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 hidden="1">
            <a:extLst>
              <a:ext uri="{FF2B5EF4-FFF2-40B4-BE49-F238E27FC236}">
                <a16:creationId xmlns:a16="http://schemas.microsoft.com/office/drawing/2014/main" id="{682FBF1C-08F6-489B-356C-34AE718B419A}"/>
              </a:ext>
            </a:extLst>
          </p:cNvPr>
          <p:cNvSpPr/>
          <p:nvPr/>
        </p:nvSpPr>
        <p:spPr>
          <a:xfrm>
            <a:off x="6480376" y="719342"/>
            <a:ext cx="3815080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 hidden="1">
            <a:extLst>
              <a:ext uri="{FF2B5EF4-FFF2-40B4-BE49-F238E27FC236}">
                <a16:creationId xmlns:a16="http://schemas.microsoft.com/office/drawing/2014/main" id="{31973C8C-E731-56AC-24E7-3B5C318686D0}"/>
              </a:ext>
            </a:extLst>
          </p:cNvPr>
          <p:cNvSpPr/>
          <p:nvPr/>
        </p:nvSpPr>
        <p:spPr>
          <a:xfrm>
            <a:off x="6480376" y="3057979"/>
            <a:ext cx="3815080" cy="2211070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 hidden="1">
            <a:extLst>
              <a:ext uri="{FF2B5EF4-FFF2-40B4-BE49-F238E27FC236}">
                <a16:creationId xmlns:a16="http://schemas.microsoft.com/office/drawing/2014/main" id="{36B3983E-4438-6779-04EB-A8EFBC7E221E}"/>
              </a:ext>
            </a:extLst>
          </p:cNvPr>
          <p:cNvSpPr/>
          <p:nvPr/>
        </p:nvSpPr>
        <p:spPr>
          <a:xfrm>
            <a:off x="372544" y="1329232"/>
            <a:ext cx="1250150" cy="126178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 hidden="1">
            <a:extLst>
              <a:ext uri="{FF2B5EF4-FFF2-40B4-BE49-F238E27FC236}">
                <a16:creationId xmlns:a16="http://schemas.microsoft.com/office/drawing/2014/main" id="{917FFB9F-77EC-958D-44AC-0AEC317AA011}"/>
              </a:ext>
            </a:extLst>
          </p:cNvPr>
          <p:cNvSpPr/>
          <p:nvPr/>
        </p:nvSpPr>
        <p:spPr>
          <a:xfrm>
            <a:off x="382569" y="2823303"/>
            <a:ext cx="1240125" cy="107728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 hidden="1">
            <a:extLst>
              <a:ext uri="{FF2B5EF4-FFF2-40B4-BE49-F238E27FC236}">
                <a16:creationId xmlns:a16="http://schemas.microsoft.com/office/drawing/2014/main" id="{D787E545-555B-7B45-A4AD-D7FE336ACA49}"/>
              </a:ext>
            </a:extLst>
          </p:cNvPr>
          <p:cNvSpPr/>
          <p:nvPr/>
        </p:nvSpPr>
        <p:spPr>
          <a:xfrm>
            <a:off x="382569" y="4492346"/>
            <a:ext cx="1240125" cy="559641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E39C59FD-F7B1-B1F1-AA27-0F10796CC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86" b="72010"/>
          <a:stretch/>
        </p:blipFill>
        <p:spPr>
          <a:xfrm>
            <a:off x="0" y="48924"/>
            <a:ext cx="10668000" cy="540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ángulo: esquinas redondeadas 23" hidden="1">
            <a:extLst>
              <a:ext uri="{FF2B5EF4-FFF2-40B4-BE49-F238E27FC236}">
                <a16:creationId xmlns:a16="http://schemas.microsoft.com/office/drawing/2014/main" id="{74FE6C2A-772C-BD1B-1A54-FDC9D4CA2E28}"/>
              </a:ext>
            </a:extLst>
          </p:cNvPr>
          <p:cNvSpPr/>
          <p:nvPr/>
        </p:nvSpPr>
        <p:spPr>
          <a:xfrm>
            <a:off x="2292752" y="719342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 hidden="1">
            <a:extLst>
              <a:ext uri="{FF2B5EF4-FFF2-40B4-BE49-F238E27FC236}">
                <a16:creationId xmlns:a16="http://schemas.microsoft.com/office/drawing/2014/main" id="{3F959F39-FEBE-D1D0-3AE6-9FAAF3A81AEA}"/>
              </a:ext>
            </a:extLst>
          </p:cNvPr>
          <p:cNvSpPr/>
          <p:nvPr/>
        </p:nvSpPr>
        <p:spPr>
          <a:xfrm>
            <a:off x="2292752" y="3102871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hidden="1">
            <a:extLst>
              <a:ext uri="{FF2B5EF4-FFF2-40B4-BE49-F238E27FC236}">
                <a16:creationId xmlns:a16="http://schemas.microsoft.com/office/drawing/2014/main" id="{1B858A01-ECC0-2407-F553-DAA807FA6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-22394"/>
            <a:ext cx="10711543" cy="5508794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421DFC5-8923-9CE4-30A6-328429629BCE}"/>
              </a:ext>
            </a:extLst>
          </p:cNvPr>
          <p:cNvSpPr/>
          <p:nvPr/>
        </p:nvSpPr>
        <p:spPr>
          <a:xfrm>
            <a:off x="7018564" y="787365"/>
            <a:ext cx="2759528" cy="330270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FDDBC7C-5BD3-B0D9-B0F3-5CD6B34739A3}"/>
              </a:ext>
            </a:extLst>
          </p:cNvPr>
          <p:cNvSpPr/>
          <p:nvPr/>
        </p:nvSpPr>
        <p:spPr>
          <a:xfrm>
            <a:off x="6128657" y="1077686"/>
            <a:ext cx="4457700" cy="4283528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DD6068F-AC4E-0C90-44E5-2DC70D6B2354}"/>
              </a:ext>
            </a:extLst>
          </p:cNvPr>
          <p:cNvSpPr/>
          <p:nvPr/>
        </p:nvSpPr>
        <p:spPr>
          <a:xfrm>
            <a:off x="119743" y="1517030"/>
            <a:ext cx="1894115" cy="497151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CCFEE6B-2F87-4CBC-AAA4-6B2482D3055B}"/>
              </a:ext>
            </a:extLst>
          </p:cNvPr>
          <p:cNvSpPr/>
          <p:nvPr/>
        </p:nvSpPr>
        <p:spPr>
          <a:xfrm>
            <a:off x="3800804" y="1525806"/>
            <a:ext cx="2191782" cy="907151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A8952F5-C447-39DB-8140-3BAEF5699579}"/>
              </a:ext>
            </a:extLst>
          </p:cNvPr>
          <p:cNvSpPr/>
          <p:nvPr/>
        </p:nvSpPr>
        <p:spPr>
          <a:xfrm>
            <a:off x="38100" y="1861457"/>
            <a:ext cx="5954486" cy="3499757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86415BC-1CDA-345E-8AA9-EDC0EF7D8D24}"/>
              </a:ext>
            </a:extLst>
          </p:cNvPr>
          <p:cNvSpPr/>
          <p:nvPr/>
        </p:nvSpPr>
        <p:spPr>
          <a:xfrm>
            <a:off x="748669" y="787365"/>
            <a:ext cx="4071825" cy="540278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91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DC8E857-93D0-D016-DEDC-471739360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 hidden="1">
            <a:extLst>
              <a:ext uri="{FF2B5EF4-FFF2-40B4-BE49-F238E27FC236}">
                <a16:creationId xmlns:a16="http://schemas.microsoft.com/office/drawing/2014/main" id="{9EABF8BE-46D1-6007-49CE-88085575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hidden="1">
            <a:extLst>
              <a:ext uri="{FF2B5EF4-FFF2-40B4-BE49-F238E27FC236}">
                <a16:creationId xmlns:a16="http://schemas.microsoft.com/office/drawing/2014/main" id="{80E799CA-1623-8719-593B-DBCA096A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7999" cy="5486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F41382D-80AC-2875-4F74-A7CE28E2F5F7}"/>
              </a:ext>
            </a:extLst>
          </p:cNvPr>
          <p:cNvSpPr/>
          <p:nvPr/>
        </p:nvSpPr>
        <p:spPr>
          <a:xfrm>
            <a:off x="0" y="0"/>
            <a:ext cx="10668000" cy="5486400"/>
          </a:xfrm>
          <a:prstGeom prst="rect">
            <a:avLst/>
          </a:prstGeom>
          <a:solidFill>
            <a:srgbClr val="151515"/>
          </a:solidFill>
          <a:effectLst>
            <a:outerShdw blurRad="1270000" dist="63500" dir="2400000" sx="200000" sy="200000" algn="ctr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82FBF1C-08F6-489B-356C-34AE718B419A}"/>
              </a:ext>
            </a:extLst>
          </p:cNvPr>
          <p:cNvSpPr/>
          <p:nvPr/>
        </p:nvSpPr>
        <p:spPr>
          <a:xfrm>
            <a:off x="6480376" y="719342"/>
            <a:ext cx="3815080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1973C8C-E731-56AC-24E7-3B5C318686D0}"/>
              </a:ext>
            </a:extLst>
          </p:cNvPr>
          <p:cNvSpPr/>
          <p:nvPr/>
        </p:nvSpPr>
        <p:spPr>
          <a:xfrm>
            <a:off x="6480376" y="3057979"/>
            <a:ext cx="3815080" cy="2211070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6B3983E-4438-6779-04EB-A8EFBC7E221E}"/>
              </a:ext>
            </a:extLst>
          </p:cNvPr>
          <p:cNvSpPr/>
          <p:nvPr/>
        </p:nvSpPr>
        <p:spPr>
          <a:xfrm>
            <a:off x="367531" y="1524454"/>
            <a:ext cx="1250150" cy="126178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787E545-555B-7B45-A4AD-D7FE336ACA49}"/>
              </a:ext>
            </a:extLst>
          </p:cNvPr>
          <p:cNvSpPr/>
          <p:nvPr/>
        </p:nvSpPr>
        <p:spPr>
          <a:xfrm>
            <a:off x="377556" y="3331051"/>
            <a:ext cx="1240125" cy="559641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E39C59FD-F7B1-B1F1-AA27-0F10796CC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86" b="72010"/>
          <a:stretch/>
        </p:blipFill>
        <p:spPr>
          <a:xfrm>
            <a:off x="0" y="48924"/>
            <a:ext cx="10668000" cy="540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4FE6C2A-772C-BD1B-1A54-FDC9D4CA2E28}"/>
              </a:ext>
            </a:extLst>
          </p:cNvPr>
          <p:cNvSpPr/>
          <p:nvPr/>
        </p:nvSpPr>
        <p:spPr>
          <a:xfrm>
            <a:off x="2292752" y="719342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F959F39-FEBE-D1D0-3AE6-9FAAF3A81AEA}"/>
              </a:ext>
            </a:extLst>
          </p:cNvPr>
          <p:cNvSpPr/>
          <p:nvPr/>
        </p:nvSpPr>
        <p:spPr>
          <a:xfrm>
            <a:off x="2292752" y="3102871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767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0</Words>
  <Application>Microsoft Office PowerPoint</Application>
  <PresentationFormat>Personalizado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Coque</dc:creator>
  <cp:lastModifiedBy>Javier Coque</cp:lastModifiedBy>
  <cp:revision>2</cp:revision>
  <dcterms:created xsi:type="dcterms:W3CDTF">2024-05-30T14:58:28Z</dcterms:created>
  <dcterms:modified xsi:type="dcterms:W3CDTF">2024-05-31T07:24:59Z</dcterms:modified>
</cp:coreProperties>
</file>