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6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303032"/>
    <a:srgbClr val="28282A"/>
    <a:srgbClr val="2E2D32"/>
    <a:srgbClr val="2D2C31"/>
    <a:srgbClr val="242426"/>
    <a:srgbClr val="27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que" userId="b45cc32f4dafb3dd" providerId="LiveId" clId="{E45CB6CF-FB29-4F9A-9363-B72FE5D95DC9}"/>
    <pc:docChg chg="undo custSel addSld delSld modSld">
      <pc:chgData name="Javier Coque" userId="b45cc32f4dafb3dd" providerId="LiveId" clId="{E45CB6CF-FB29-4F9A-9363-B72FE5D95DC9}" dt="2024-05-30T17:13:06.548" v="118" actId="14100"/>
      <pc:docMkLst>
        <pc:docMk/>
      </pc:docMkLst>
      <pc:sldChg chg="modSp mod">
        <pc:chgData name="Javier Coque" userId="b45cc32f4dafb3dd" providerId="LiveId" clId="{E45CB6CF-FB29-4F9A-9363-B72FE5D95DC9}" dt="2024-05-30T16:28:50.536" v="25"/>
        <pc:sldMkLst>
          <pc:docMk/>
          <pc:sldMk cId="3143408555" sldId="256"/>
        </pc:sldMkLst>
        <pc:spChg chg="mod">
          <ac:chgData name="Javier Coque" userId="b45cc32f4dafb3dd" providerId="LiveId" clId="{E45CB6CF-FB29-4F9A-9363-B72FE5D95DC9}" dt="2024-05-30T16:24:09.386" v="17" actId="207"/>
          <ac:spMkLst>
            <pc:docMk/>
            <pc:sldMk cId="3143408555" sldId="256"/>
            <ac:spMk id="12" creationId="{682FBF1C-08F6-489B-356C-34AE718B419A}"/>
          </ac:spMkLst>
        </pc:spChg>
        <pc:spChg chg="mod">
          <ac:chgData name="Javier Coque" userId="b45cc32f4dafb3dd" providerId="LiveId" clId="{E45CB6CF-FB29-4F9A-9363-B72FE5D95DC9}" dt="2024-05-30T16:24:24.749" v="20" actId="207"/>
          <ac:spMkLst>
            <pc:docMk/>
            <pc:sldMk cId="3143408555" sldId="256"/>
            <ac:spMk id="13" creationId="{31973C8C-E731-56AC-24E7-3B5C318686D0}"/>
          </ac:spMkLst>
        </pc:spChg>
        <pc:spChg chg="mod">
          <ac:chgData name="Javier Coque" userId="b45cc32f4dafb3dd" providerId="LiveId" clId="{E45CB6CF-FB29-4F9A-9363-B72FE5D95DC9}" dt="2024-05-30T16:24:35.190" v="21" actId="207"/>
          <ac:spMkLst>
            <pc:docMk/>
            <pc:sldMk cId="3143408555" sldId="256"/>
            <ac:spMk id="14" creationId="{36B3983E-4438-6779-04EB-A8EFBC7E221E}"/>
          </ac:spMkLst>
        </pc:spChg>
        <pc:spChg chg="mod">
          <ac:chgData name="Javier Coque" userId="b45cc32f4dafb3dd" providerId="LiveId" clId="{E45CB6CF-FB29-4F9A-9363-B72FE5D95DC9}" dt="2024-05-30T16:24:40.079" v="22" actId="207"/>
          <ac:spMkLst>
            <pc:docMk/>
            <pc:sldMk cId="3143408555" sldId="256"/>
            <ac:spMk id="15" creationId="{917FFB9F-77EC-958D-44AC-0AEC317AA011}"/>
          </ac:spMkLst>
        </pc:spChg>
        <pc:spChg chg="mod">
          <ac:chgData name="Javier Coque" userId="b45cc32f4dafb3dd" providerId="LiveId" clId="{E45CB6CF-FB29-4F9A-9363-B72FE5D95DC9}" dt="2024-05-30T16:24:46.970" v="23" actId="207"/>
          <ac:spMkLst>
            <pc:docMk/>
            <pc:sldMk cId="3143408555" sldId="256"/>
            <ac:spMk id="16" creationId="{D787E545-555B-7B45-A4AD-D7FE336ACA49}"/>
          </ac:spMkLst>
        </pc:spChg>
        <pc:spChg chg="mod">
          <ac:chgData name="Javier Coque" userId="b45cc32f4dafb3dd" providerId="LiveId" clId="{E45CB6CF-FB29-4F9A-9363-B72FE5D95DC9}" dt="2024-05-30T16:20:32.355" v="4" actId="207"/>
          <ac:spMkLst>
            <pc:docMk/>
            <pc:sldMk cId="3143408555" sldId="256"/>
            <ac:spMk id="20" creationId="{1F41382D-80AC-2875-4F74-A7CE28E2F5F7}"/>
          </ac:spMkLst>
        </pc:spChg>
        <pc:spChg chg="mod">
          <ac:chgData name="Javier Coque" userId="b45cc32f4dafb3dd" providerId="LiveId" clId="{E45CB6CF-FB29-4F9A-9363-B72FE5D95DC9}" dt="2024-05-30T16:24:16.186" v="18" actId="207"/>
          <ac:spMkLst>
            <pc:docMk/>
            <pc:sldMk cId="3143408555" sldId="256"/>
            <ac:spMk id="24" creationId="{74FE6C2A-772C-BD1B-1A54-FDC9D4CA2E28}"/>
          </ac:spMkLst>
        </pc:spChg>
        <pc:spChg chg="mod">
          <ac:chgData name="Javier Coque" userId="b45cc32f4dafb3dd" providerId="LiveId" clId="{E45CB6CF-FB29-4F9A-9363-B72FE5D95DC9}" dt="2024-05-30T16:24:20.108" v="19" actId="207"/>
          <ac:spMkLst>
            <pc:docMk/>
            <pc:sldMk cId="3143408555" sldId="256"/>
            <ac:spMk id="25" creationId="{3F959F39-FEBE-D1D0-3AE6-9FAAF3A81AEA}"/>
          </ac:spMkLst>
        </pc:spChg>
        <pc:picChg chg="mod">
          <ac:chgData name="Javier Coque" userId="b45cc32f4dafb3dd" providerId="LiveId" clId="{E45CB6CF-FB29-4F9A-9363-B72FE5D95DC9}" dt="2024-05-30T16:28:50.536" v="25"/>
          <ac:picMkLst>
            <pc:docMk/>
            <pc:sldMk cId="3143408555" sldId="256"/>
            <ac:picMk id="22" creationId="{E39C59FD-F7B1-B1F1-AA27-0F10796CC79B}"/>
          </ac:picMkLst>
        </pc:picChg>
      </pc:sldChg>
      <pc:sldChg chg="addSp delSp modSp add mod">
        <pc:chgData name="Javier Coque" userId="b45cc32f4dafb3dd" providerId="LiveId" clId="{E45CB6CF-FB29-4F9A-9363-B72FE5D95DC9}" dt="2024-05-30T17:13:06.548" v="118" actId="14100"/>
        <pc:sldMkLst>
          <pc:docMk/>
          <pc:sldMk cId="231226728" sldId="257"/>
        </pc:sldMkLst>
        <pc:spChg chg="add mod">
          <ac:chgData name="Javier Coque" userId="b45cc32f4dafb3dd" providerId="LiveId" clId="{E45CB6CF-FB29-4F9A-9363-B72FE5D95DC9}" dt="2024-05-30T17:13:06.548" v="118" actId="14100"/>
          <ac:spMkLst>
            <pc:docMk/>
            <pc:sldMk cId="231226728" sldId="257"/>
            <ac:spMk id="7" creationId="{F1F82EBA-BB52-1643-8F1C-361C7CE5BEA0}"/>
          </ac:spMkLst>
        </pc:spChg>
        <pc:spChg chg="add mod">
          <ac:chgData name="Javier Coque" userId="b45cc32f4dafb3dd" providerId="LiveId" clId="{E45CB6CF-FB29-4F9A-9363-B72FE5D95DC9}" dt="2024-05-30T17:12:10.977" v="108" actId="1076"/>
          <ac:spMkLst>
            <pc:docMk/>
            <pc:sldMk cId="231226728" sldId="257"/>
            <ac:spMk id="8" creationId="{8EA78857-54B2-3053-1852-60AE843FDEB6}"/>
          </ac:spMkLst>
        </pc:spChg>
        <pc:spChg chg="add mod">
          <ac:chgData name="Javier Coque" userId="b45cc32f4dafb3dd" providerId="LiveId" clId="{E45CB6CF-FB29-4F9A-9363-B72FE5D95DC9}" dt="2024-05-30T17:11:53.735" v="107" actId="14100"/>
          <ac:spMkLst>
            <pc:docMk/>
            <pc:sldMk cId="231226728" sldId="257"/>
            <ac:spMk id="9" creationId="{E736C121-7454-652D-0827-0993C133B0A4}"/>
          </ac:spMkLst>
        </pc:spChg>
        <pc:spChg chg="add mod">
          <ac:chgData name="Javier Coque" userId="b45cc32f4dafb3dd" providerId="LiveId" clId="{E45CB6CF-FB29-4F9A-9363-B72FE5D95DC9}" dt="2024-05-30T17:12:31.907" v="111" actId="1076"/>
          <ac:spMkLst>
            <pc:docMk/>
            <pc:sldMk cId="231226728" sldId="257"/>
            <ac:spMk id="10" creationId="{CAF27B2C-B79F-5EA3-0B11-2E4463A91A62}"/>
          </ac:spMkLst>
        </pc:spChg>
        <pc:spChg chg="add mod">
          <ac:chgData name="Javier Coque" userId="b45cc32f4dafb3dd" providerId="LiveId" clId="{E45CB6CF-FB29-4F9A-9363-B72FE5D95DC9}" dt="2024-05-30T17:12:48.454" v="115" actId="1076"/>
          <ac:spMkLst>
            <pc:docMk/>
            <pc:sldMk cId="231226728" sldId="257"/>
            <ac:spMk id="11" creationId="{68C5BAFF-A2B3-4818-B374-6343D01C522B}"/>
          </ac:spMkLst>
        </pc:spChg>
        <pc:spChg chg="del">
          <ac:chgData name="Javier Coque" userId="b45cc32f4dafb3dd" providerId="LiveId" clId="{E45CB6CF-FB29-4F9A-9363-B72FE5D95DC9}" dt="2024-05-30T16:49:46.280" v="34" actId="478"/>
          <ac:spMkLst>
            <pc:docMk/>
            <pc:sldMk cId="231226728" sldId="257"/>
            <ac:spMk id="12" creationId="{682FBF1C-08F6-489B-356C-34AE718B419A}"/>
          </ac:spMkLst>
        </pc:spChg>
        <pc:spChg chg="del">
          <ac:chgData name="Javier Coque" userId="b45cc32f4dafb3dd" providerId="LiveId" clId="{E45CB6CF-FB29-4F9A-9363-B72FE5D95DC9}" dt="2024-05-30T16:49:44.581" v="33" actId="478"/>
          <ac:spMkLst>
            <pc:docMk/>
            <pc:sldMk cId="231226728" sldId="257"/>
            <ac:spMk id="13" creationId="{31973C8C-E731-56AC-24E7-3B5C318686D0}"/>
          </ac:spMkLst>
        </pc:spChg>
        <pc:spChg chg="del">
          <ac:chgData name="Javier Coque" userId="b45cc32f4dafb3dd" providerId="LiveId" clId="{E45CB6CF-FB29-4F9A-9363-B72FE5D95DC9}" dt="2024-05-30T16:49:38.832" v="29" actId="478"/>
          <ac:spMkLst>
            <pc:docMk/>
            <pc:sldMk cId="231226728" sldId="257"/>
            <ac:spMk id="14" creationId="{36B3983E-4438-6779-04EB-A8EFBC7E221E}"/>
          </ac:spMkLst>
        </pc:spChg>
        <pc:spChg chg="del">
          <ac:chgData name="Javier Coque" userId="b45cc32f4dafb3dd" providerId="LiveId" clId="{E45CB6CF-FB29-4F9A-9363-B72FE5D95DC9}" dt="2024-05-30T16:49:40.569" v="30" actId="478"/>
          <ac:spMkLst>
            <pc:docMk/>
            <pc:sldMk cId="231226728" sldId="257"/>
            <ac:spMk id="15" creationId="{917FFB9F-77EC-958D-44AC-0AEC317AA011}"/>
          </ac:spMkLst>
        </pc:spChg>
        <pc:spChg chg="del">
          <ac:chgData name="Javier Coque" userId="b45cc32f4dafb3dd" providerId="LiveId" clId="{E45CB6CF-FB29-4F9A-9363-B72FE5D95DC9}" dt="2024-05-30T16:49:41.550" v="31" actId="478"/>
          <ac:spMkLst>
            <pc:docMk/>
            <pc:sldMk cId="231226728" sldId="257"/>
            <ac:spMk id="16" creationId="{D787E545-555B-7B45-A4AD-D7FE336ACA49}"/>
          </ac:spMkLst>
        </pc:spChg>
        <pc:spChg chg="add mod">
          <ac:chgData name="Javier Coque" userId="b45cc32f4dafb3dd" providerId="LiveId" clId="{E45CB6CF-FB29-4F9A-9363-B72FE5D95DC9}" dt="2024-05-30T17:12:40.189" v="113" actId="1076"/>
          <ac:spMkLst>
            <pc:docMk/>
            <pc:sldMk cId="231226728" sldId="257"/>
            <ac:spMk id="17" creationId="{1F9C873C-B0A5-49CE-A9C9-4AAEAA5CBA1B}"/>
          </ac:spMkLst>
        </pc:spChg>
        <pc:spChg chg="add mod">
          <ac:chgData name="Javier Coque" userId="b45cc32f4dafb3dd" providerId="LiveId" clId="{E45CB6CF-FB29-4F9A-9363-B72FE5D95DC9}" dt="2024-05-30T17:12:52.850" v="116" actId="1076"/>
          <ac:spMkLst>
            <pc:docMk/>
            <pc:sldMk cId="231226728" sldId="257"/>
            <ac:spMk id="18" creationId="{51D7DC89-F628-FD57-B8C3-31C73F4EA66C}"/>
          </ac:spMkLst>
        </pc:spChg>
        <pc:spChg chg="add del mod">
          <ac:chgData name="Javier Coque" userId="b45cc32f4dafb3dd" providerId="LiveId" clId="{E45CB6CF-FB29-4F9A-9363-B72FE5D95DC9}" dt="2024-05-30T17:11:25.536" v="100" actId="478"/>
          <ac:spMkLst>
            <pc:docMk/>
            <pc:sldMk cId="231226728" sldId="257"/>
            <ac:spMk id="19" creationId="{0A7F461C-4217-4EFF-2C77-E30A7C801FEF}"/>
          </ac:spMkLst>
        </pc:spChg>
        <pc:spChg chg="add del mod">
          <ac:chgData name="Javier Coque" userId="b45cc32f4dafb3dd" providerId="LiveId" clId="{E45CB6CF-FB29-4F9A-9363-B72FE5D95DC9}" dt="2024-05-30T17:12:33.555" v="112" actId="478"/>
          <ac:spMkLst>
            <pc:docMk/>
            <pc:sldMk cId="231226728" sldId="257"/>
            <ac:spMk id="21" creationId="{298104DC-42B4-206F-D727-745D292E0786}"/>
          </ac:spMkLst>
        </pc:spChg>
        <pc:spChg chg="mod ord">
          <ac:chgData name="Javier Coque" userId="b45cc32f4dafb3dd" providerId="LiveId" clId="{E45CB6CF-FB29-4F9A-9363-B72FE5D95DC9}" dt="2024-05-30T17:13:01.846" v="117" actId="14100"/>
          <ac:spMkLst>
            <pc:docMk/>
            <pc:sldMk cId="231226728" sldId="257"/>
            <ac:spMk id="24" creationId="{74FE6C2A-772C-BD1B-1A54-FDC9D4CA2E28}"/>
          </ac:spMkLst>
        </pc:spChg>
        <pc:spChg chg="del">
          <ac:chgData name="Javier Coque" userId="b45cc32f4dafb3dd" providerId="LiveId" clId="{E45CB6CF-FB29-4F9A-9363-B72FE5D95DC9}" dt="2024-05-30T16:49:43.556" v="32" actId="478"/>
          <ac:spMkLst>
            <pc:docMk/>
            <pc:sldMk cId="231226728" sldId="257"/>
            <ac:spMk id="25" creationId="{3F959F39-FEBE-D1D0-3AE6-9FAAF3A81AEA}"/>
          </ac:spMkLst>
        </pc:spChg>
        <pc:picChg chg="add mod modVis">
          <ac:chgData name="Javier Coque" userId="b45cc32f4dafb3dd" providerId="LiveId" clId="{E45CB6CF-FB29-4F9A-9363-B72FE5D95DC9}" dt="2024-05-30T16:56:32.048" v="89" actId="14430"/>
          <ac:picMkLst>
            <pc:docMk/>
            <pc:sldMk cId="231226728" sldId="257"/>
            <ac:picMk id="6" creationId="{4F618462-412B-8E07-A660-A1732944CBD6}"/>
          </ac:picMkLst>
        </pc:picChg>
      </pc:sldChg>
      <pc:sldChg chg="del">
        <pc:chgData name="Javier Coque" userId="b45cc32f4dafb3dd" providerId="LiveId" clId="{E45CB6CF-FB29-4F9A-9363-B72FE5D95DC9}" dt="2024-05-30T16:11:20.246" v="0" actId="2696"/>
        <pc:sldMkLst>
          <pc:docMk/>
          <pc:sldMk cId="84995047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897890"/>
            <a:ext cx="8001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81630"/>
            <a:ext cx="8001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292100"/>
            <a:ext cx="2300288" cy="46494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292100"/>
            <a:ext cx="6767513" cy="46494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367791"/>
            <a:ext cx="92011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3671571"/>
            <a:ext cx="92011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7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460500"/>
            <a:ext cx="4533900" cy="3481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7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292101"/>
            <a:ext cx="9201150" cy="106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344930"/>
            <a:ext cx="451306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004060"/>
            <a:ext cx="4513064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344930"/>
            <a:ext cx="453529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004060"/>
            <a:ext cx="4535290" cy="29476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1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789940"/>
            <a:ext cx="540067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5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365760"/>
            <a:ext cx="344070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789940"/>
            <a:ext cx="540067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645920"/>
            <a:ext cx="344070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5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292101"/>
            <a:ext cx="92011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460500"/>
            <a:ext cx="92011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5DF83-3E1A-4EF3-98FA-016DC35A739D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085080"/>
            <a:ext cx="36004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085080"/>
            <a:ext cx="2400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4F6C5-4142-4758-AAF8-AFAB5FE739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FBF1C-08F6-489B-356C-34AE718B419A}"/>
              </a:ext>
            </a:extLst>
          </p:cNvPr>
          <p:cNvSpPr/>
          <p:nvPr/>
        </p:nvSpPr>
        <p:spPr>
          <a:xfrm>
            <a:off x="6480376" y="719342"/>
            <a:ext cx="3815080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973C8C-E731-56AC-24E7-3B5C318686D0}"/>
              </a:ext>
            </a:extLst>
          </p:cNvPr>
          <p:cNvSpPr/>
          <p:nvPr/>
        </p:nvSpPr>
        <p:spPr>
          <a:xfrm>
            <a:off x="6480376" y="3057979"/>
            <a:ext cx="3815080" cy="2211070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6B3983E-4438-6779-04EB-A8EFBC7E221E}"/>
              </a:ext>
            </a:extLst>
          </p:cNvPr>
          <p:cNvSpPr/>
          <p:nvPr/>
        </p:nvSpPr>
        <p:spPr>
          <a:xfrm>
            <a:off x="372544" y="1329232"/>
            <a:ext cx="1250150" cy="12617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17FFB9F-77EC-958D-44AC-0AEC317AA011}"/>
              </a:ext>
            </a:extLst>
          </p:cNvPr>
          <p:cNvSpPr/>
          <p:nvPr/>
        </p:nvSpPr>
        <p:spPr>
          <a:xfrm>
            <a:off x="382569" y="2823303"/>
            <a:ext cx="1240125" cy="107728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87E545-555B-7B45-A4AD-D7FE336ACA49}"/>
              </a:ext>
            </a:extLst>
          </p:cNvPr>
          <p:cNvSpPr/>
          <p:nvPr/>
        </p:nvSpPr>
        <p:spPr>
          <a:xfrm>
            <a:off x="382569" y="4492346"/>
            <a:ext cx="1240125" cy="559641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2292752" y="719342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959F39-FEBE-D1D0-3AE6-9FAAF3A81AEA}"/>
              </a:ext>
            </a:extLst>
          </p:cNvPr>
          <p:cNvSpPr/>
          <p:nvPr/>
        </p:nvSpPr>
        <p:spPr>
          <a:xfrm>
            <a:off x="2292752" y="3102871"/>
            <a:ext cx="3328737" cy="2152348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4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DC8E857-93D0-D016-DEDC-471739360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9EABF8BE-46D1-6007-49CE-88085575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80E799CA-1623-8719-593B-DBCA096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67999" cy="5486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F41382D-80AC-2875-4F74-A7CE28E2F5F7}"/>
              </a:ext>
            </a:extLst>
          </p:cNvPr>
          <p:cNvSpPr/>
          <p:nvPr/>
        </p:nvSpPr>
        <p:spPr>
          <a:xfrm>
            <a:off x="0" y="0"/>
            <a:ext cx="10668000" cy="5486400"/>
          </a:xfrm>
          <a:prstGeom prst="rect">
            <a:avLst/>
          </a:prstGeom>
          <a:solidFill>
            <a:srgbClr val="151515"/>
          </a:solidFill>
          <a:effectLst>
            <a:outerShdw blurRad="1270000" dist="63500" dir="2400000" sx="200000" sy="200000" algn="ctr" rotWithShape="0">
              <a:schemeClr val="accent2">
                <a:alpha val="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39C59FD-F7B1-B1F1-AA27-0F10796C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86" b="72010"/>
          <a:stretch/>
        </p:blipFill>
        <p:spPr>
          <a:xfrm>
            <a:off x="0" y="48924"/>
            <a:ext cx="10668000" cy="540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hidden="1">
            <a:extLst>
              <a:ext uri="{FF2B5EF4-FFF2-40B4-BE49-F238E27FC236}">
                <a16:creationId xmlns:a16="http://schemas.microsoft.com/office/drawing/2014/main" id="{4F618462-412B-8E07-A660-A1732944C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668000" cy="5504481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4FE6C2A-772C-BD1B-1A54-FDC9D4CA2E28}"/>
              </a:ext>
            </a:extLst>
          </p:cNvPr>
          <p:cNvSpPr/>
          <p:nvPr/>
        </p:nvSpPr>
        <p:spPr>
          <a:xfrm>
            <a:off x="1478498" y="701281"/>
            <a:ext cx="1467341" cy="1007775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1F82EBA-BB52-1643-8F1C-361C7CE5BEA0}"/>
              </a:ext>
            </a:extLst>
          </p:cNvPr>
          <p:cNvSpPr/>
          <p:nvPr/>
        </p:nvSpPr>
        <p:spPr>
          <a:xfrm>
            <a:off x="3057767" y="701282"/>
            <a:ext cx="1467341" cy="100777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EA78857-54B2-3053-1852-60AE843FDEB6}"/>
              </a:ext>
            </a:extLst>
          </p:cNvPr>
          <p:cNvSpPr/>
          <p:nvPr/>
        </p:nvSpPr>
        <p:spPr>
          <a:xfrm>
            <a:off x="1484571" y="1873715"/>
            <a:ext cx="3055959" cy="1180683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36C121-7454-652D-0827-0993C133B0A4}"/>
              </a:ext>
            </a:extLst>
          </p:cNvPr>
          <p:cNvSpPr/>
          <p:nvPr/>
        </p:nvSpPr>
        <p:spPr>
          <a:xfrm>
            <a:off x="4677228" y="701282"/>
            <a:ext cx="5913735" cy="2357604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AF27B2C-B79F-5EA3-0B11-2E4463A91A62}"/>
              </a:ext>
            </a:extLst>
          </p:cNvPr>
          <p:cNvSpPr/>
          <p:nvPr/>
        </p:nvSpPr>
        <p:spPr>
          <a:xfrm>
            <a:off x="5938157" y="3175278"/>
            <a:ext cx="4652806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C5BAFF-A2B3-4818-B374-6343D01C522B}"/>
              </a:ext>
            </a:extLst>
          </p:cNvPr>
          <p:cNvSpPr/>
          <p:nvPr/>
        </p:nvSpPr>
        <p:spPr>
          <a:xfrm>
            <a:off x="1467336" y="3175278"/>
            <a:ext cx="4393784" cy="2080009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F9C873C-B0A5-49CE-A9C9-4AAEAA5CBA1B}"/>
              </a:ext>
            </a:extLst>
          </p:cNvPr>
          <p:cNvSpPr/>
          <p:nvPr/>
        </p:nvSpPr>
        <p:spPr>
          <a:xfrm>
            <a:off x="30982" y="701282"/>
            <a:ext cx="1309354" cy="1180682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1D7DC89-F628-FD57-B8C3-31C73F4EA66C}"/>
              </a:ext>
            </a:extLst>
          </p:cNvPr>
          <p:cNvSpPr/>
          <p:nvPr/>
        </p:nvSpPr>
        <p:spPr>
          <a:xfrm>
            <a:off x="30982" y="1994044"/>
            <a:ext cx="1309354" cy="3068267"/>
          </a:xfrm>
          <a:prstGeom prst="roundRect">
            <a:avLst>
              <a:gd name="adj" fmla="val 10381"/>
            </a:avLst>
          </a:prstGeom>
          <a:solidFill>
            <a:schemeClr val="tx1">
              <a:lumMod val="75000"/>
              <a:lumOff val="2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26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1</cp:revision>
  <dcterms:created xsi:type="dcterms:W3CDTF">2024-05-30T14:58:28Z</dcterms:created>
  <dcterms:modified xsi:type="dcterms:W3CDTF">2024-05-30T17:13:15Z</dcterms:modified>
</cp:coreProperties>
</file>