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66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7F7F7F"/>
    <a:srgbClr val="F0F3F7"/>
    <a:srgbClr val="151515"/>
    <a:srgbClr val="303032"/>
    <a:srgbClr val="28282A"/>
    <a:srgbClr val="2E2D32"/>
    <a:srgbClr val="2D2C31"/>
    <a:srgbClr val="242426"/>
    <a:srgbClr val="27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06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897890"/>
            <a:ext cx="8001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81630"/>
            <a:ext cx="8001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292100"/>
            <a:ext cx="2300288" cy="46494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292100"/>
            <a:ext cx="6767513" cy="46494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367791"/>
            <a:ext cx="92011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3671571"/>
            <a:ext cx="92011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7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292101"/>
            <a:ext cx="9201150" cy="106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344930"/>
            <a:ext cx="451306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004060"/>
            <a:ext cx="4513064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344930"/>
            <a:ext cx="453529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004060"/>
            <a:ext cx="4535290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1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789940"/>
            <a:ext cx="540067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5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789940"/>
            <a:ext cx="540067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5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292101"/>
            <a:ext cx="92011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460500"/>
            <a:ext cx="92011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085080"/>
            <a:ext cx="36004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ED8ABC2-8A76-44B2-3FE1-9DB48EA6F2F6}"/>
              </a:ext>
            </a:extLst>
          </p:cNvPr>
          <p:cNvSpPr/>
          <p:nvPr/>
        </p:nvSpPr>
        <p:spPr>
          <a:xfrm>
            <a:off x="372544" y="1498457"/>
            <a:ext cx="1359316" cy="59411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4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4F618462-412B-8E07-A660-A1732944C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668000" cy="5504481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1478498" y="701281"/>
            <a:ext cx="1467341" cy="1007775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1F82EBA-BB52-1643-8F1C-361C7CE5BEA0}"/>
              </a:ext>
            </a:extLst>
          </p:cNvPr>
          <p:cNvSpPr/>
          <p:nvPr/>
        </p:nvSpPr>
        <p:spPr>
          <a:xfrm>
            <a:off x="3057767" y="701282"/>
            <a:ext cx="1467341" cy="100777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EA78857-54B2-3053-1852-60AE843FDEB6}"/>
              </a:ext>
            </a:extLst>
          </p:cNvPr>
          <p:cNvSpPr/>
          <p:nvPr/>
        </p:nvSpPr>
        <p:spPr>
          <a:xfrm>
            <a:off x="1484571" y="1873715"/>
            <a:ext cx="3055959" cy="1180683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36C121-7454-652D-0827-0993C133B0A4}"/>
              </a:ext>
            </a:extLst>
          </p:cNvPr>
          <p:cNvSpPr/>
          <p:nvPr/>
        </p:nvSpPr>
        <p:spPr>
          <a:xfrm>
            <a:off x="4677228" y="701282"/>
            <a:ext cx="5913735" cy="235760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7B2C-B79F-5EA3-0B11-2E4463A91A62}"/>
              </a:ext>
            </a:extLst>
          </p:cNvPr>
          <p:cNvSpPr/>
          <p:nvPr/>
        </p:nvSpPr>
        <p:spPr>
          <a:xfrm>
            <a:off x="5938157" y="3175278"/>
            <a:ext cx="4652806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C5BAFF-A2B3-4818-B374-6343D01C522B}"/>
              </a:ext>
            </a:extLst>
          </p:cNvPr>
          <p:cNvSpPr/>
          <p:nvPr/>
        </p:nvSpPr>
        <p:spPr>
          <a:xfrm>
            <a:off x="1467336" y="3175278"/>
            <a:ext cx="4393784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F9C873C-B0A5-49CE-A9C9-4AAEAA5CBA1B}"/>
              </a:ext>
            </a:extLst>
          </p:cNvPr>
          <p:cNvSpPr/>
          <p:nvPr/>
        </p:nvSpPr>
        <p:spPr>
          <a:xfrm>
            <a:off x="30981" y="908109"/>
            <a:ext cx="1359316" cy="59411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1D7DC89-F628-FD57-B8C3-31C73F4EA66C}"/>
              </a:ext>
            </a:extLst>
          </p:cNvPr>
          <p:cNvSpPr/>
          <p:nvPr/>
        </p:nvSpPr>
        <p:spPr>
          <a:xfrm>
            <a:off x="30981" y="1873716"/>
            <a:ext cx="1359317" cy="3381572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 hidden="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 hidden="1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 hidden="1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72544" y="1329232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 hidden="1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 hidden="1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82569" y="4492346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 hidden="1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 hidden="1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1B858A01-ECC0-2407-F553-DAA807FA6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22394"/>
            <a:ext cx="10711543" cy="550879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21DFC5-8923-9CE4-30A6-328429629BCE}"/>
              </a:ext>
            </a:extLst>
          </p:cNvPr>
          <p:cNvSpPr/>
          <p:nvPr/>
        </p:nvSpPr>
        <p:spPr>
          <a:xfrm>
            <a:off x="7018564" y="787365"/>
            <a:ext cx="2759528" cy="330270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FDDBC7C-5BD3-B0D9-B0F3-5CD6B34739A3}"/>
              </a:ext>
            </a:extLst>
          </p:cNvPr>
          <p:cNvSpPr/>
          <p:nvPr/>
        </p:nvSpPr>
        <p:spPr>
          <a:xfrm>
            <a:off x="6128657" y="1077686"/>
            <a:ext cx="4457700" cy="428352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D6068F-AC4E-0C90-44E5-2DC70D6B2354}"/>
              </a:ext>
            </a:extLst>
          </p:cNvPr>
          <p:cNvSpPr/>
          <p:nvPr/>
        </p:nvSpPr>
        <p:spPr>
          <a:xfrm>
            <a:off x="115144" y="1544103"/>
            <a:ext cx="1894115" cy="497151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CCFEE6B-2F87-4CBC-AAA4-6B2482D3055B}"/>
              </a:ext>
            </a:extLst>
          </p:cNvPr>
          <p:cNvSpPr/>
          <p:nvPr/>
        </p:nvSpPr>
        <p:spPr>
          <a:xfrm>
            <a:off x="3800804" y="1544103"/>
            <a:ext cx="2191782" cy="907151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A8952F5-C447-39DB-8140-3BAEF5699579}"/>
              </a:ext>
            </a:extLst>
          </p:cNvPr>
          <p:cNvSpPr/>
          <p:nvPr/>
        </p:nvSpPr>
        <p:spPr>
          <a:xfrm>
            <a:off x="119742" y="1912210"/>
            <a:ext cx="5872844" cy="3499757"/>
          </a:xfrm>
          <a:prstGeom prst="roundRect">
            <a:avLst>
              <a:gd name="adj" fmla="val 2177"/>
            </a:avLst>
          </a:prstGeom>
          <a:solidFill>
            <a:srgbClr val="5A5A5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6415BC-1CDA-345E-8AA9-EDC0EF7D8D24}"/>
              </a:ext>
            </a:extLst>
          </p:cNvPr>
          <p:cNvSpPr/>
          <p:nvPr/>
        </p:nvSpPr>
        <p:spPr>
          <a:xfrm>
            <a:off x="748669" y="787365"/>
            <a:ext cx="4071825" cy="540278"/>
          </a:xfrm>
          <a:prstGeom prst="roundRect">
            <a:avLst>
              <a:gd name="adj" fmla="val 10381"/>
            </a:avLst>
          </a:prstGeom>
          <a:solidFill>
            <a:srgbClr val="5A5A5A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67531" y="1524454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77556" y="3331051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76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3</cp:revision>
  <dcterms:created xsi:type="dcterms:W3CDTF">2024-05-30T14:58:28Z</dcterms:created>
  <dcterms:modified xsi:type="dcterms:W3CDTF">2024-05-31T07:34:52Z</dcterms:modified>
</cp:coreProperties>
</file>