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6" r:id="rId5"/>
    <p:sldId id="277" r:id="rId6"/>
    <p:sldId id="276" r:id="rId7"/>
    <p:sldId id="279" r:id="rId8"/>
    <p:sldId id="278" r:id="rId9"/>
    <p:sldId id="256" r:id="rId10"/>
    <p:sldId id="274" r:id="rId11"/>
    <p:sldId id="280" r:id="rId12"/>
    <p:sldId id="281" r:id="rId13"/>
    <p:sldId id="275" r:id="rId14"/>
    <p:sldId id="257" r:id="rId15"/>
    <p:sldId id="258" r:id="rId16"/>
    <p:sldId id="259" r:id="rId17"/>
    <p:sldId id="260" r:id="rId18"/>
    <p:sldId id="270" r:id="rId19"/>
    <p:sldId id="271" r:id="rId20"/>
    <p:sldId id="273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F09"/>
    <a:srgbClr val="1B587C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5F854-308D-454E-AC86-6B448A5FC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3FDFC67-9B39-4917-A4BE-8B5B3F4DFEDC}">
      <dgm:prSet/>
      <dgm:spPr/>
      <dgm:t>
        <a:bodyPr/>
        <a:lstStyle/>
        <a:p>
          <a:r>
            <a:rPr lang="en-US" b="1" dirty="0"/>
            <a:t>REFERENCES:</a:t>
          </a:r>
          <a:endParaRPr lang="en-GB" dirty="0"/>
        </a:p>
      </dgm:t>
    </dgm:pt>
    <dgm:pt modelId="{4F6AB0BA-58C8-4AA1-9037-C567AE8E704F}" type="parTrans" cxnId="{F387D038-719D-4787-9DDE-465A6366CC5D}">
      <dgm:prSet/>
      <dgm:spPr/>
      <dgm:t>
        <a:bodyPr/>
        <a:lstStyle/>
        <a:p>
          <a:endParaRPr lang="en-GB"/>
        </a:p>
      </dgm:t>
    </dgm:pt>
    <dgm:pt modelId="{2A50C35A-080D-4305-99B6-F778720DEDB8}" type="sibTrans" cxnId="{F387D038-719D-4787-9DDE-465A6366CC5D}">
      <dgm:prSet/>
      <dgm:spPr/>
      <dgm:t>
        <a:bodyPr/>
        <a:lstStyle/>
        <a:p>
          <a:endParaRPr lang="en-GB"/>
        </a:p>
      </dgm:t>
    </dgm:pt>
    <dgm:pt modelId="{01DB3118-32F3-41FA-9F08-844FB7B3E6C9}" type="pres">
      <dgm:prSet presAssocID="{7425F854-308D-454E-AC86-6B448A5FC6F4}" presName="linear" presStyleCnt="0">
        <dgm:presLayoutVars>
          <dgm:animLvl val="lvl"/>
          <dgm:resizeHandles val="exact"/>
        </dgm:presLayoutVars>
      </dgm:prSet>
      <dgm:spPr/>
    </dgm:pt>
    <dgm:pt modelId="{48713E7D-DA83-4619-8729-0A770C3B6BA9}" type="pres">
      <dgm:prSet presAssocID="{03FDFC67-9B39-4917-A4BE-8B5B3F4DFED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D44F27-9E59-4283-888B-65E8998B04C1}" type="presOf" srcId="{03FDFC67-9B39-4917-A4BE-8B5B3F4DFEDC}" destId="{48713E7D-DA83-4619-8729-0A770C3B6BA9}" srcOrd="0" destOrd="0" presId="urn:microsoft.com/office/officeart/2005/8/layout/vList2"/>
    <dgm:cxn modelId="{F387D038-719D-4787-9DDE-465A6366CC5D}" srcId="{7425F854-308D-454E-AC86-6B448A5FC6F4}" destId="{03FDFC67-9B39-4917-A4BE-8B5B3F4DFEDC}" srcOrd="0" destOrd="0" parTransId="{4F6AB0BA-58C8-4AA1-9037-C567AE8E704F}" sibTransId="{2A50C35A-080D-4305-99B6-F778720DEDB8}"/>
    <dgm:cxn modelId="{F3E7BAC0-2A64-4526-BE3E-C98400E87933}" type="presOf" srcId="{7425F854-308D-454E-AC86-6B448A5FC6F4}" destId="{01DB3118-32F3-41FA-9F08-844FB7B3E6C9}" srcOrd="0" destOrd="0" presId="urn:microsoft.com/office/officeart/2005/8/layout/vList2"/>
    <dgm:cxn modelId="{40C067C0-CFE1-4A18-AA32-FE88A8D56984}" type="presParOf" srcId="{01DB3118-32F3-41FA-9F08-844FB7B3E6C9}" destId="{48713E7D-DA83-4619-8729-0A770C3B6B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13E7D-DA83-4619-8729-0A770C3B6BA9}">
      <dsp:nvSpPr>
        <dsp:cNvPr id="0" name=""/>
        <dsp:cNvSpPr/>
      </dsp:nvSpPr>
      <dsp:spPr>
        <a:xfrm>
          <a:off x="0" y="22259"/>
          <a:ext cx="2241302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REFERENCES:</a:t>
          </a:r>
          <a:endParaRPr lang="en-GB" sz="2100" kern="1200" dirty="0"/>
        </a:p>
      </dsp:txBody>
      <dsp:txXfrm>
        <a:off x="23988" y="46247"/>
        <a:ext cx="2193326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10.05.2020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2062646"/>
            <a:ext cx="5690680" cy="949829"/>
          </a:xfrm>
        </p:spPr>
        <p:txBody>
          <a:bodyPr/>
          <a:lstStyle/>
          <a:p>
            <a:r>
              <a:rPr lang="en-US" sz="4800" dirty="0"/>
              <a:t>Spread the News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3544699"/>
            <a:ext cx="3357902" cy="48201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By: Juan Camilo Rodriguez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290" y="739215"/>
            <a:ext cx="9144000" cy="655621"/>
          </a:xfrm>
        </p:spPr>
        <p:txBody>
          <a:bodyPr/>
          <a:lstStyle/>
          <a:p>
            <a:r>
              <a:rPr lang="en-GB" dirty="0"/>
              <a:t>Testing Application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90" y="2120332"/>
            <a:ext cx="6843278" cy="23006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the following section will cover: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Technologies Used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How the Technologies work together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</a:t>
            </a:r>
            <a:endParaRPr lang="ru-RU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96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01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</a:t>
            </a:r>
            <a:br>
              <a:rPr lang="en-US" dirty="0"/>
            </a:br>
            <a:r>
              <a:rPr lang="en-US" dirty="0"/>
              <a:t>constituter adipescent elit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Fusce posuere, magna sed pulvinar ultricies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constituter adipescent elit. Maecenas porttitor congue massa. 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</a:t>
            </a:r>
          </a:p>
          <a:p>
            <a:r>
              <a:rPr lang="en-US" dirty="0"/>
              <a:t>Nunc viverra imperdiet enim. Fusce est. Vivamus</a:t>
            </a:r>
            <a:br>
              <a:rPr lang="en-US" dirty="0"/>
            </a:br>
            <a:r>
              <a:rPr lang="en-US" dirty="0"/>
              <a:t>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30%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20%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5%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Category Title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223577849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+mn-lt"/>
                        </a:rPr>
                        <a:t>20XX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32B4C3-DC97-41F2-9926-8F86B9158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123626"/>
              </p:ext>
            </p:extLst>
          </p:nvPr>
        </p:nvGraphicFramePr>
        <p:xfrm>
          <a:off x="342508" y="126811"/>
          <a:ext cx="2241302" cy="53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E2D58-62A9-46B8-B451-F25712D8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74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8997" y="0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148F7F-8B85-4088-B062-14453A57F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Aim, Objectives &amp;Requirements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5D92-EFF2-4E87-BAA5-FFB018F7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388CB8F-B91A-44D5-88C1-5AF7E434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128721"/>
            <a:ext cx="6843278" cy="23006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the following section will cover: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Aims and Objectives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Functional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Non-Functional </a:t>
            </a:r>
          </a:p>
          <a:p>
            <a:endParaRPr lang="ru-RU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2DD2A-952D-4C9D-B50B-53B59E5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A6C93-6D5B-437F-B92C-8C94DAEBB25C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Aim and Objectives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673882-4B17-4A01-BA46-6514897054F3}"/>
              </a:ext>
            </a:extLst>
          </p:cNvPr>
          <p:cNvSpPr/>
          <p:nvPr/>
        </p:nvSpPr>
        <p:spPr>
          <a:xfrm>
            <a:off x="469782" y="876920"/>
            <a:ext cx="3020037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4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2DD2A-952D-4C9D-B50B-53B59E5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A6C93-6D5B-437F-B92C-8C94DAEBB25C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520D1F-AEB4-4FB5-ADCD-44EB0F04C740}"/>
              </a:ext>
            </a:extLst>
          </p:cNvPr>
          <p:cNvSpPr/>
          <p:nvPr/>
        </p:nvSpPr>
        <p:spPr>
          <a:xfrm>
            <a:off x="469783" y="876920"/>
            <a:ext cx="3833769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88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2DD2A-952D-4C9D-B50B-53B59E5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A6C93-6D5B-437F-B92C-8C94DAEBB25C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Non-Functional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0FD2C2-F21F-4ACA-8121-D9A5DE68EEA4}"/>
              </a:ext>
            </a:extLst>
          </p:cNvPr>
          <p:cNvSpPr/>
          <p:nvPr/>
        </p:nvSpPr>
        <p:spPr>
          <a:xfrm>
            <a:off x="469782" y="876920"/>
            <a:ext cx="4555224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59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290" y="739215"/>
            <a:ext cx="9144000" cy="655621"/>
          </a:xfrm>
        </p:spPr>
        <p:txBody>
          <a:bodyPr/>
          <a:lstStyle/>
          <a:p>
            <a:r>
              <a:rPr lang="en-US" dirty="0"/>
              <a:t>Technologies &amp; Implementation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90" y="2170666"/>
            <a:ext cx="6843278" cy="23006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the following section will cover: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Technologies Used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- How the technologies work together 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</a:t>
            </a:r>
            <a:endParaRPr lang="ru-RU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18C-5A58-4E77-A56B-99C73AE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A71D7-26A7-475C-B625-243E2D92891E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Technologies Used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D8035A-A882-419E-944A-87EFB702DCD6}"/>
              </a:ext>
            </a:extLst>
          </p:cNvPr>
          <p:cNvSpPr/>
          <p:nvPr/>
        </p:nvSpPr>
        <p:spPr>
          <a:xfrm>
            <a:off x="469782" y="876920"/>
            <a:ext cx="2978093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0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18C-5A58-4E77-A56B-99C73AE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A71D7-26A7-475C-B625-243E2D92891E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Django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D8035A-A882-419E-944A-87EFB702DCD6}"/>
              </a:ext>
            </a:extLst>
          </p:cNvPr>
          <p:cNvSpPr/>
          <p:nvPr/>
        </p:nvSpPr>
        <p:spPr>
          <a:xfrm>
            <a:off x="469782" y="876920"/>
            <a:ext cx="1249961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1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18C-5A58-4E77-A56B-99C73AE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A71D7-26A7-475C-B625-243E2D92891E}"/>
              </a:ext>
            </a:extLst>
          </p:cNvPr>
          <p:cNvSpPr txBox="1"/>
          <p:nvPr/>
        </p:nvSpPr>
        <p:spPr>
          <a:xfrm>
            <a:off x="469783" y="461394"/>
            <a:ext cx="6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B587C"/>
                </a:solidFill>
              </a:rPr>
              <a:t>Sci-kit Learn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D8035A-A882-419E-944A-87EFB702DCD6}"/>
              </a:ext>
            </a:extLst>
          </p:cNvPr>
          <p:cNvSpPr/>
          <p:nvPr/>
        </p:nvSpPr>
        <p:spPr>
          <a:xfrm>
            <a:off x="469782" y="876920"/>
            <a:ext cx="4555224" cy="46139"/>
          </a:xfrm>
          <a:prstGeom prst="roundRect">
            <a:avLst/>
          </a:prstGeom>
          <a:solidFill>
            <a:srgbClr val="F07F09">
              <a:alpha val="50196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7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Office Theme</vt:lpstr>
      <vt:lpstr>Spread the News</vt:lpstr>
      <vt:lpstr>Aim, Objectives &amp;Requirements</vt:lpstr>
      <vt:lpstr>PowerPoint Presentation</vt:lpstr>
      <vt:lpstr>PowerPoint Presentation</vt:lpstr>
      <vt:lpstr>PowerPoint Presentation</vt:lpstr>
      <vt:lpstr>Technologies &amp; Implementation</vt:lpstr>
      <vt:lpstr>PowerPoint Presentation</vt:lpstr>
      <vt:lpstr>PowerPoint Presentation</vt:lpstr>
      <vt:lpstr>PowerPoint Presentation</vt:lpstr>
      <vt:lpstr>Testing Application</vt:lpstr>
      <vt:lpstr>TEXT LAYOUT 01</vt:lpstr>
      <vt:lpstr>TEXT LAYOUT 02</vt:lpstr>
      <vt:lpstr>COMPARISON</vt:lpstr>
      <vt:lpstr>CHART SLIDE</vt:lpstr>
      <vt:lpstr>TABLE SLIDE</vt:lpstr>
      <vt:lpstr>Lorem ipsum dolor sit amet, consectetuer adipiscing elit. Maecenas porttitor congue massa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2020-05-10T15:47:23Z</dcterms:created>
  <dcterms:modified xsi:type="dcterms:W3CDTF">2020-05-11T13:08:46Z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