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2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96037-8BA7-4C03-9630-1B158CEB313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E2971-B4C5-4354-B6B9-2EC65981B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1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E2971-B4C5-4354-B6B9-2EC65981BA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E5754-58E1-4BE8-9E53-F6C22973C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0B205-43EC-41CC-BC04-307C48594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C213A-47B0-461D-97DB-8C0A55139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D4CA7-14EC-40A5-B881-2C7FA8E127F6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DB646-11DA-4984-B0AC-7D056F83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41100-25A5-4E1E-83C2-3CAE2DDE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4B70-C9B9-432B-A716-C2EC0D2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3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4D54-D4E0-4F26-A0D4-5D15E533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2ACF9-8FA2-4DA7-811C-3F2F89EE0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92C2-CCD3-436A-B6BE-C531D91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D4CA7-14EC-40A5-B881-2C7FA8E127F6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7EFA9-3780-4B31-897E-D59D8139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CAD97-D3ED-490F-87A1-E0FE7A83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4B70-C9B9-432B-A716-C2EC0D2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8D3A45-382B-4B99-BB08-A367E8487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3649A-2955-4749-8671-7D3D64BDA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3B9A4-7A49-46BA-B9F5-C3D2239C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D4CA7-14EC-40A5-B881-2C7FA8E127F6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9326D-958E-417E-81CD-F4AE219E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23843-76E8-4B83-8DC9-10590BBF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4B70-C9B9-432B-A716-C2EC0D2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8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FC85-FA88-4B1A-A406-79B7E324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71EDE-53F3-4BB4-B0FD-6D04F8CDF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2F5C2-87CB-449E-B29B-6E4749A8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D4CA7-14EC-40A5-B881-2C7FA8E127F6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092EA-20BD-464E-8C04-5E4EDCEB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0A4F7-9D9A-43F8-8576-737498AA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4B70-C9B9-432B-A716-C2EC0D2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3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98ED-D931-41A9-A6DE-EE0335E4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1D15A-6507-4A8C-B036-76B35CE49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67A0-CF8A-4A91-82C9-110EF2AE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D4CA7-14EC-40A5-B881-2C7FA8E127F6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CC711-9047-4728-82B6-B4E25640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75266-FB61-40F2-B036-BFAFA69E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4B70-C9B9-432B-A716-C2EC0D2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8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0F647-4ACD-423F-BCC9-B6651C46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330B5-952B-41ED-9FC1-A281C8876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579D2-7631-46AA-86E2-46ED215A2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4F2B2-7134-4F71-A0B8-C35B0890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D4CA7-14EC-40A5-B881-2C7FA8E127F6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86321-07B7-4013-9A9E-EA2F9885F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6C5A7-F5BF-40E1-99E5-0A77B700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4B70-C9B9-432B-A716-C2EC0D2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5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9DCB5-7596-4A40-AD50-2D72B3AF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11CED-1975-4779-8497-51AAC6D76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21C8C-606A-42A2-B129-BCF870F08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8D27F-A5F7-4F7B-A531-6DF8A15F0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84E195-CF3B-4A13-891F-2BE0DF1ED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3BCA7-DD31-458E-8070-7B74C3F0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D4CA7-14EC-40A5-B881-2C7FA8E127F6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791672-D9D6-4F17-AC1B-7A7368A8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4F538-8B0F-4F1B-B4B7-04064C92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4B70-C9B9-432B-A716-C2EC0D2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8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1D90-40BE-4A0C-B080-CF27912D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9E674-279F-46D5-995F-0E8F046E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D4CA7-14EC-40A5-B881-2C7FA8E127F6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23070-8458-4113-8362-0DC8224D3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4D80F-C2C7-4380-B6E3-7E7D0414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4B70-C9B9-432B-A716-C2EC0D2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8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A944B-163F-4FB5-B39E-010412A4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D4CA7-14EC-40A5-B881-2C7FA8E127F6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95EFF-CFAB-442A-912D-03DF140E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140D8-0728-4698-A931-5010DFAB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4B70-C9B9-432B-A716-C2EC0D2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0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3BFAF-CDE4-4B2E-B123-E99B94B3E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000-F8C9-4B1A-95EB-4ED67AB30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7D0D4-5E4C-4CBD-88B1-CA6ED130F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511BE-BDC8-4A50-AFEA-EAA85D22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D4CA7-14EC-40A5-B881-2C7FA8E127F6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26667-0DA9-4D9E-8DD5-B280D3A9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1BE41-2D35-4405-B121-2555D97E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4B70-C9B9-432B-A716-C2EC0D2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3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0904E-08CA-41A7-BCC5-57BE59EB6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AB121-B475-44EA-BF90-22745AA87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A3C2B-AD2C-49C7-BDD4-27C9E2A8F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00564-26C1-451E-899F-57A721BE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D4CA7-14EC-40A5-B881-2C7FA8E127F6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45BFD-9DD3-41C6-B547-C62207E8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6D7E-EBBE-49A1-8ACB-4CF5523D7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4B70-C9B9-432B-A716-C2EC0D2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1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E0FEDC-6B7E-4313-A69C-BB51F5176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106F9-667F-4D67-9526-2C94BB025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82068-C613-4AB9-B261-7A6EEEC52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D4CA7-14EC-40A5-B881-2C7FA8E127F6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96695-3B85-45C1-BD8D-9E3E2FF09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C3984-03D5-4002-AC3A-84D015AF8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F4B70-C9B9-432B-A716-C2EC0D22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6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10A8-5BE7-44C9-876E-47383E45C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Covid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Mini 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85B8D-EA94-4A25-B01C-7D4E269CAF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Snedeker</a:t>
            </a:r>
          </a:p>
        </p:txBody>
      </p:sp>
    </p:spTree>
    <p:extLst>
      <p:ext uri="{BB962C8B-B14F-4D97-AF65-F5344CB8AC3E}">
        <p14:creationId xmlns:p14="http://schemas.microsoft.com/office/powerpoint/2010/main" val="422401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9AFF-491B-47B3-BA8C-CC068DC2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Q: Are We Approaching Pseudo-Herd Immunity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E4D1E9-9224-410B-B134-F1286AACD8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53" b="24148"/>
          <a:stretch/>
        </p:blipFill>
        <p:spPr>
          <a:xfrm>
            <a:off x="0" y="1673384"/>
            <a:ext cx="12192000" cy="35112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142D7A-D0EC-46EA-AEB8-C781C8AC2341}"/>
              </a:ext>
            </a:extLst>
          </p:cNvPr>
          <p:cNvSpPr/>
          <p:nvPr/>
        </p:nvSpPr>
        <p:spPr>
          <a:xfrm>
            <a:off x="3833870" y="6492875"/>
            <a:ext cx="8358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https://www.nytimes.com/interactive/2020/10/15/us/coronavirus-cases-us-surge.html</a:t>
            </a:r>
          </a:p>
        </p:txBody>
      </p:sp>
    </p:spTree>
    <p:extLst>
      <p:ext uri="{BB962C8B-B14F-4D97-AF65-F5344CB8AC3E}">
        <p14:creationId xmlns:p14="http://schemas.microsoft.com/office/powerpoint/2010/main" val="174601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9AFF-491B-47B3-BA8C-CC068DC2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Q: Are We Approaching Pseudo-Herd Immunity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E4D1E9-9224-410B-B134-F1286AACD8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653" b="24148"/>
          <a:stretch/>
        </p:blipFill>
        <p:spPr>
          <a:xfrm>
            <a:off x="0" y="1673384"/>
            <a:ext cx="12192000" cy="35112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5F084A-827B-45FE-BB8E-9FEE6F513F94}"/>
              </a:ext>
            </a:extLst>
          </p:cNvPr>
          <p:cNvSpPr/>
          <p:nvPr/>
        </p:nvSpPr>
        <p:spPr>
          <a:xfrm>
            <a:off x="3833870" y="6492875"/>
            <a:ext cx="8358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https://www.nytimes.com/interactive/2020/10/15/us/coronavirus-cases-us-surge.html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1758EE-EC18-44E9-9068-ACB737AB4464}"/>
              </a:ext>
            </a:extLst>
          </p:cNvPr>
          <p:cNvSpPr txBox="1"/>
          <p:nvPr/>
        </p:nvSpPr>
        <p:spPr>
          <a:xfrm>
            <a:off x="392416" y="5169436"/>
            <a:ext cx="116594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 the most part, each region has seen at maximum one outbreak.</a:t>
            </a:r>
          </a:p>
          <a:p>
            <a:r>
              <a:rPr lang="en-US" sz="2000" dirty="0"/>
              <a:t>-Is this because people have changed behavior after a first major local surge?</a:t>
            </a:r>
          </a:p>
          <a:p>
            <a:r>
              <a:rPr lang="en-US" sz="2000" dirty="0"/>
              <a:t>-Is this because enough people have been infected in local areas that there is a pseudo-herd immunity</a:t>
            </a:r>
          </a:p>
          <a:p>
            <a:r>
              <a:rPr lang="en-US" sz="2000" dirty="0"/>
              <a:t>Final Project: Can we locally estimate the fraction of people effected and whether there is local herd immunity</a:t>
            </a:r>
          </a:p>
        </p:txBody>
      </p:sp>
    </p:spTree>
    <p:extLst>
      <p:ext uri="{BB962C8B-B14F-4D97-AF65-F5344CB8AC3E}">
        <p14:creationId xmlns:p14="http://schemas.microsoft.com/office/powerpoint/2010/main" val="133380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0C3C-5292-4E37-8834-4282FCD7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Replotting Basic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EF9EA-B1E2-41E8-93C4-40D6F5D44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F2A904-F848-40ED-8E1C-B47823BCB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81" t="24652" r="2681" b="5324"/>
          <a:stretch/>
        </p:blipFill>
        <p:spPr>
          <a:xfrm>
            <a:off x="838200" y="1690688"/>
            <a:ext cx="10928732" cy="4802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8A1D79-8B29-4548-828D-1A3A6BC12B4B}"/>
              </a:ext>
            </a:extLst>
          </p:cNvPr>
          <p:cNvSpPr txBox="1"/>
          <p:nvPr/>
        </p:nvSpPr>
        <p:spPr>
          <a:xfrm>
            <a:off x="8952395" y="6492875"/>
            <a:ext cx="323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from </a:t>
            </a:r>
            <a:r>
              <a:rPr lang="en-US" dirty="0" err="1"/>
              <a:t>Covid</a:t>
            </a:r>
            <a:r>
              <a:rPr lang="en-US" dirty="0"/>
              <a:t> Tracking Project</a:t>
            </a:r>
          </a:p>
        </p:txBody>
      </p:sp>
    </p:spTree>
    <p:extLst>
      <p:ext uri="{BB962C8B-B14F-4D97-AF65-F5344CB8AC3E}">
        <p14:creationId xmlns:p14="http://schemas.microsoft.com/office/powerpoint/2010/main" val="398469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D857-81BB-4452-A617-35308032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Rates are a Function of Actual Cases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00A6E-8470-4990-B7C4-7BF5A7A3E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FEA33-8E2A-4A3C-A881-495C55CD26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81" t="24652" r="49127" b="5324"/>
          <a:stretch/>
        </p:blipFill>
        <p:spPr>
          <a:xfrm>
            <a:off x="3462969" y="1825625"/>
            <a:ext cx="5266062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4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3600-112A-43E4-8BE2-21367F40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for Approaching Bigger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36D32-9A07-435C-8354-A76173226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People can be grouped into three simplified camps. Had virus and positive result, had virus without positive result, or never had virus. To estimate total infections I will need to estimate how many people had the virus without testing positive.</a:t>
            </a:r>
          </a:p>
          <a:p>
            <a:r>
              <a:rPr lang="en-US" dirty="0"/>
              <a:t>Estimates of actual total infections are available for certain places at certain times with antibody testing studies. This can be used to get a baseline estimate of what positive rates and reported caseloads correspond to actual population infection rates.</a:t>
            </a:r>
          </a:p>
          <a:p>
            <a:r>
              <a:rPr lang="en-US" dirty="0"/>
              <a:t>Local as well as national data is available on </a:t>
            </a:r>
            <a:r>
              <a:rPr lang="en-US" dirty="0" err="1"/>
              <a:t>Covid</a:t>
            </a:r>
            <a:r>
              <a:rPr lang="en-US" dirty="0"/>
              <a:t> Tracking Project.</a:t>
            </a:r>
          </a:p>
          <a:p>
            <a:r>
              <a:rPr lang="en-US" dirty="0"/>
              <a:t>Once baseline estimates are established, I can estimate the fraction of the population that have been infected in every area.</a:t>
            </a:r>
          </a:p>
        </p:txBody>
      </p:sp>
    </p:spTree>
    <p:extLst>
      <p:ext uri="{BB962C8B-B14F-4D97-AF65-F5344CB8AC3E}">
        <p14:creationId xmlns:p14="http://schemas.microsoft.com/office/powerpoint/2010/main" val="2552495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268</Words>
  <Application>Microsoft Office PowerPoint</Application>
  <PresentationFormat>Widescreen</PresentationFormat>
  <Paragraphs>19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Covid  Mini Project 2</vt:lpstr>
      <vt:lpstr>Big Q: Are We Approaching Pseudo-Herd Immunity</vt:lpstr>
      <vt:lpstr>Big Q: Are We Approaching Pseudo-Herd Immunity</vt:lpstr>
      <vt:lpstr>Replotting Basic Metrics</vt:lpstr>
      <vt:lpstr>Positive Rates are a Function of Actual Cases and Testing</vt:lpstr>
      <vt:lpstr>Theory for Approaching Bigger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 Mini Project 2</dc:title>
  <dc:creator>Jonathan Snedeker</dc:creator>
  <cp:lastModifiedBy>Jonathan Snedeker</cp:lastModifiedBy>
  <cp:revision>3</cp:revision>
  <dcterms:created xsi:type="dcterms:W3CDTF">2020-12-02T20:14:35Z</dcterms:created>
  <dcterms:modified xsi:type="dcterms:W3CDTF">2020-12-02T20:30:35Z</dcterms:modified>
</cp:coreProperties>
</file>