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93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0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A2C35-3E8C-4349-BE42-C5BE11E40822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AE021-879A-43BE-80DD-F88E3DBA3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49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50862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877" y="125393"/>
            <a:ext cx="3373436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49275"/>
            <a:ext cx="6570308" cy="3729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857750"/>
            <a:ext cx="6570308" cy="145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50862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0862" y="719999"/>
            <a:ext cx="6180138" cy="2535266"/>
          </a:xfrm>
          <a:prstGeom prst="rect">
            <a:avLst/>
          </a:prstGeom>
        </p:spPr>
        <p:txBody>
          <a:bodyPr anchor="t"/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8F8A46-E065-4396-9BD1-6722AB51D79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50862" y="3835401"/>
            <a:ext cx="6180138" cy="2301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Font typeface="Arial" panose="020B0604020202020204" pitchFamily="34" charset="0"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Font typeface="Arial" panose="020B0604020202020204" pitchFamily="34" charset="0"/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ID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6044" y="720316"/>
            <a:ext cx="4115094" cy="54173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F5B696-393F-E64D-04D9-5E6080EB1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3429000"/>
            <a:ext cx="6180138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2D10FB-3BE7-BCA6-0C2E-84EAF411D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6000" y="1084668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A93AAF-A66A-3C45-C861-DA2D1EC7A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5999" y="697440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4516969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863" y="4123391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12" y="543299"/>
            <a:ext cx="5545136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149038" y="2811463"/>
            <a:ext cx="3893924" cy="4046537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0"/>
            <a:ext cx="0" cy="72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16C853-F5B0-48E9-8364-029210A4FD5A}"/>
              </a:ext>
            </a:extLst>
          </p:cNvPr>
          <p:cNvSpPr/>
          <p:nvPr userDrawn="1"/>
        </p:nvSpPr>
        <p:spPr>
          <a:xfrm>
            <a:off x="0" y="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8"/>
            <a:ext cx="10752000" cy="176717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54D9A68-A5E1-422C-86E6-C5B21D058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2ADC0D5-7E0B-BEB1-CED3-F22FB93B6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30FCCA7C-03AA-99D2-27DF-4C2B5F26BD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6992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9C7F382-677C-1234-D6A5-1733381B5A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6992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0A1B2A7-CA70-0F52-27CE-F9B0C958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3121" y="3233186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70B7EF2-0E9D-CBAA-2308-0D8E544F7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3121" y="3635268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39997"/>
            <a:ext cx="4059237" cy="397800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9C601-91DE-37CA-F7E5-64317EBC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1" y="2908302"/>
            <a:ext cx="4686300" cy="183514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AC7C845-1150-C362-D67D-6AD3AD7C9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444588"/>
            <a:ext cx="4686300" cy="360000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099800" y="3429000"/>
            <a:ext cx="5413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19998"/>
            <a:ext cx="4825137" cy="19949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19998"/>
            <a:ext cx="5376000" cy="5418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A19F0-EE92-46AD-8A97-9F77DC05E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3401634"/>
            <a:ext cx="482513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9D57F2C-493B-63FF-DA50-68D384E89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4" y="3801034"/>
            <a:ext cx="4825136" cy="2336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6952179" cy="28797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2" y="3429000"/>
            <a:ext cx="6952179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421A03-EBB9-E8A0-A75A-B02C2B24E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3905" y="549275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0C953-7D7C-35D3-0E62-253A6D9C6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904" y="955674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47D360-931B-4B02-DF7F-22B40E3F0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53903" y="3589059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C03BD29-6455-7ADC-E781-64D001078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3902" y="3994710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233045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F15D25B-820B-156A-3645-D86E2556A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413250"/>
            <a:ext cx="4994274" cy="18954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730728-BA5D-6ABE-8950-B7C4CD061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978274"/>
            <a:ext cx="4994274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D69608-7CD7-CDA4-432C-F440FF3576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46866" y="4413250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292190A-DFB1-DD0F-F6CF-B573B68D37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46866" y="3976220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0E931C2-A398-6AE3-BE1F-0BDF8CDBD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46863" y="986304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867C3F-EB64-F016-29BE-C89F700C3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46863" y="549274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332405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482F9F-1C6B-D116-4A91-3496683445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152899"/>
            <a:ext cx="5332406" cy="198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D6732-7D26-F6D0-37F1-72DEBAEC7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722329"/>
            <a:ext cx="5332406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5" r:id="rId2"/>
    <p:sldLayoutId id="2147483809" r:id="rId3"/>
    <p:sldLayoutId id="2147483811" r:id="rId4"/>
    <p:sldLayoutId id="2147483814" r:id="rId5"/>
    <p:sldLayoutId id="2147483817" r:id="rId6"/>
    <p:sldLayoutId id="2147483850" r:id="rId7"/>
    <p:sldLayoutId id="2147483851" r:id="rId8"/>
    <p:sldLayoutId id="2147483834" r:id="rId9"/>
    <p:sldLayoutId id="2147483852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6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3331A98-392D-839F-0BCB-946D641B81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923" r="2292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AAFF8E-883A-6980-63E4-5029F694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5" y="116499"/>
            <a:ext cx="6570308" cy="3729017"/>
          </a:xfrm>
        </p:spPr>
        <p:txBody>
          <a:bodyPr/>
          <a:lstStyle/>
          <a:p>
            <a:r>
              <a:rPr lang="en-GB" dirty="0"/>
              <a:t>BANKING SYSTEM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AF2C2F-2BDA-8FCF-5642-8D8A16477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ndara Light" panose="020E0502030303020204" pitchFamily="34" charset="0"/>
              </a:rPr>
              <a:t>CREATED BY: </a:t>
            </a:r>
            <a:r>
              <a:rPr lang="en-US" sz="2400" b="1" dirty="0" err="1">
                <a:latin typeface="Candara Light" panose="020E0502030303020204" pitchFamily="34" charset="0"/>
              </a:rPr>
              <a:t>Jerin</a:t>
            </a:r>
            <a:r>
              <a:rPr lang="en-US" sz="2400" b="1" dirty="0">
                <a:latin typeface="Candara Light" panose="020E0502030303020204" pitchFamily="34" charset="0"/>
              </a:rPr>
              <a:t> C Thomas
DATE: October - 2024</a:t>
            </a:r>
            <a:endParaRPr lang="en-GB" sz="2400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A623-986D-58B8-F95B-193F8010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8AB6-AD6F-F867-AEFA-3E2A570AE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aim is to create a simple yet robust banking system using Object-Oriented Programming (OOP). It incorporates error handling to manage invalid inputs and exceptions effectively. The system will allow users to perform basic transactions such as deposits, withdrawals, and balance inquiries.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402A15F-8119-410E-9380-424AFC6CFE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5124" b="5124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99563-9914-86C7-D3CA-EA0E8CBC4D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3268174"/>
            <a:ext cx="6180138" cy="3600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 PRIMARY OBJECTIVES AND GOALS OF THE PROJECT.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1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95D-7413-D440-7FA8-5475B6C6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769E-48E8-875C-E85E-1FA4295A4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6184" y="2908302"/>
            <a:ext cx="6175947" cy="250969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businesses often struggle with managing multiple banking accounts effectively. Additionally, handling errors during transactions can be cumbersome and can lead to service disruption. The project aims to build a user-friendly banking system to manage accounts, ensuring smooth transactions while preventing errors from crashing the system.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F63D2-9D43-5E39-2FF9-73A718382E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86400" y="2054843"/>
            <a:ext cx="6705599" cy="360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 THE BUSINESS PROBLEM THE PROJECT ADDRESSES.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6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3625526-53B8-2384-0525-FAA96852FF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813" b="7813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A123-65D9-C6F3-DB78-59753FD45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is a Python-based banking system allowing users to manage bank accounts and perform transactions. It is designed to be interactive and user-friendly, making banking tasks accessible to everyone.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43C2C-AB90-2680-3689-47BB9D6599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THE BANKING SYSTEM PROJECT.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3FB7A-B227-21CC-D92B-1AC985C1A9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features include the ability to create and manage accounts, handle transactions like deposits and withdrawals, and apply exception handling for common issues such as invalid inputs.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6DFEAC-1A11-94E6-55CD-B057C74610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THE APPLICATION.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648BB28-BB31-035F-CE1A-8CD95D28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0" y="180593"/>
            <a:ext cx="5545136" cy="2879725"/>
          </a:xfrm>
        </p:spPr>
        <p:txBody>
          <a:bodyPr/>
          <a:lstStyle/>
          <a:p>
            <a:r>
              <a:rPr lang="en-IN" dirty="0"/>
              <a:t>PROJET OVERVIEW</a:t>
            </a:r>
          </a:p>
        </p:txBody>
      </p:sp>
    </p:spTree>
    <p:extLst>
      <p:ext uri="{BB962C8B-B14F-4D97-AF65-F5344CB8AC3E}">
        <p14:creationId xmlns:p14="http://schemas.microsoft.com/office/powerpoint/2010/main" val="260736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94132"/>
              </p:ext>
            </p:extLst>
          </p:nvPr>
        </p:nvGraphicFramePr>
        <p:xfrm>
          <a:off x="853440" y="2438400"/>
          <a:ext cx="10363200" cy="2791968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Functionality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Importance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Deposit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Users can add funds to their account.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Enhances user engagement.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Withdraw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Users can take out funds, checked against balance.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Critical for account management.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Balance Check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Allows users to view their current balance.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Essential for transaction planning.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777240" y="967232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Montserrat ExtraBold"/>
              </a:rPr>
              <a:t>FUNCTIONALITIES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3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6F4-D7FD-4F33-EE8F-457BE7C5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HANDLING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B969A2D-CDF5-2B70-ED3D-C87C7416C6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3558" b="33558"/>
          <a:stretch>
            <a:fillRect/>
          </a:stretch>
        </p:blipFill>
        <p:spPr>
          <a:xfrm>
            <a:off x="550860" y="2424659"/>
            <a:ext cx="6952179" cy="3429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B1E8-66CD-89A0-B14C-1C37821415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03041" y="549275"/>
            <a:ext cx="4138100" cy="3600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VALIDATION FEATURES IN THE SYSTEM.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BCF08-9877-EF30-604A-0A324CDDF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checks for invalid inputs, such as invalid transaction types. This ensures that users can only enter valid data, reducing errors.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0110A-121F-9DAE-0123-50680B05FB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4964" y="3589059"/>
            <a:ext cx="3966175" cy="360000"/>
          </a:xfrm>
        </p:spPr>
        <p:txBody>
          <a:bodyPr>
            <a:no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HANDLING IMPLEMENTATIONS.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2E0BF-B82C-49E6-8A29-E891609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custom exceptions like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InsufficientBalanceError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InvalidAccountError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system gracefully handles errors. For instance, attempts to withdraw more than the available balance result in user-friendly error messages.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0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EBE3A9F-393A-A8CE-DB4C-2386235D09D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1250" b="3125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BF44-DB4A-BA7B-FFBA-DE2A29BD8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classes for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BankAccount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Bank to efficiently manage accounts and transactions. This encapsulation enhances maintainability and scalability.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09C31-454B-AA68-B1FB-DB0D78A222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OBJECT-ORIENTED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B05B-B8CC-FC57-E59C-B6BF208A68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to handle specific errors, such as insufficient funds, improving the robustness of the system. This prevents runtime errors and provides user-friendly feedback.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BF6B57-73CD-99CA-8BFD-C1B31034EA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EXCEPTIONS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CA2ED9-9840-60B2-8926-BFADF6B5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11" y="543299"/>
            <a:ext cx="5801927" cy="2879725"/>
          </a:xfrm>
        </p:spPr>
        <p:txBody>
          <a:bodyPr/>
          <a:lstStyle/>
          <a:p>
            <a:r>
              <a:rPr lang="en-IN" dirty="0"/>
              <a:t>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0160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43901"/>
              </p:ext>
            </p:extLst>
          </p:nvPr>
        </p:nvGraphicFramePr>
        <p:xfrm>
          <a:off x="853440" y="2438400"/>
          <a:ext cx="10363200" cy="3852672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Implication</a:t>
                      </a: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Multi-Account Management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Handles various accounts efficiently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User-friendly experience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Transaction Validation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Validates deposits, withdrawals, and balance checks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Reduces user errors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Reliable Functionality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Basic features operable without crashes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Ensures user trust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Future Enhancements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Account transfers and transaction history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Increased user engagement</a:t>
                      </a:r>
                      <a:endPara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46100" y="7112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latin typeface="Montserrat ExtraBold"/>
              </a:rPr>
              <a:t>RESULTS OVERVIEW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</p:spTree>
    <p:extLst>
      <p:ext uri="{BB962C8B-B14F-4D97-AF65-F5344CB8AC3E}">
        <p14:creationId xmlns:p14="http://schemas.microsoft.com/office/powerpoint/2010/main" val="40264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49C3-D046-02C8-D4C7-7B1709DC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7ED9C-B0EA-863B-C47C-7C126931C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3962735"/>
            <a:ext cx="6180138" cy="230196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improvements could include adding features like account transfers, transaction histories, and enhanced security measures to bolster user confidence and system reliability.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789B11B-4542-752F-630F-DEE01CC31E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4678" r="24678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733FE-D480-B869-7860-669AF50B1D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ENHANCEMENTS</a:t>
            </a:r>
          </a:p>
        </p:txBody>
      </p:sp>
    </p:spTree>
    <p:extLst>
      <p:ext uri="{BB962C8B-B14F-4D97-AF65-F5344CB8AC3E}">
        <p14:creationId xmlns:p14="http://schemas.microsoft.com/office/powerpoint/2010/main" val="90374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int">
  <a:themeElements>
    <a:clrScheme name="01">
      <a:dk1>
        <a:srgbClr val="000000"/>
      </a:dk1>
      <a:lt1>
        <a:sysClr val="window" lastClr="FFFFFF"/>
      </a:lt1>
      <a:dk2>
        <a:srgbClr val="2D3436"/>
      </a:dk2>
      <a:lt2>
        <a:srgbClr val="DFE6E9"/>
      </a:lt2>
      <a:accent1>
        <a:srgbClr val="55EFC4"/>
      </a:accent1>
      <a:accent2>
        <a:srgbClr val="81ECEC"/>
      </a:accent2>
      <a:accent3>
        <a:srgbClr val="74B9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82D9EC9-2E2C-4CD8-90BD-B2204FA853D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BF45B29-FE43-475F-9EB1-E28B3ACF119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</TotalTime>
  <Words>462</Words>
  <Application>Microsoft Office PowerPoint</Application>
  <PresentationFormat>Widescreen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Candara Light</vt:lpstr>
      <vt:lpstr>Montserrat ExtraBold</vt:lpstr>
      <vt:lpstr>Open Sans</vt:lpstr>
      <vt:lpstr>Tw Cen MT</vt:lpstr>
      <vt:lpstr>Circuit</vt:lpstr>
      <vt:lpstr>Mint</vt:lpstr>
      <vt:lpstr>BANKING SYSTEM PROJECT</vt:lpstr>
      <vt:lpstr>PROJECT AIM</vt:lpstr>
      <vt:lpstr>PROBLEM STATEMENT</vt:lpstr>
      <vt:lpstr>PROJET OVERVIEW</vt:lpstr>
      <vt:lpstr>PowerPoint Presentation</vt:lpstr>
      <vt:lpstr>ERROR HANDLING</vt:lpstr>
      <vt:lpstr>CODE IMPLEMENTATION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JC</dc:creator>
  <cp:lastModifiedBy>JC</cp:lastModifiedBy>
  <cp:revision>1</cp:revision>
  <dcterms:created xsi:type="dcterms:W3CDTF">2024-10-16T20:50:07Z</dcterms:created>
  <dcterms:modified xsi:type="dcterms:W3CDTF">2024-10-16T23:14:31Z</dcterms:modified>
</cp:coreProperties>
</file>